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e348ada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e348ada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e348ada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e348ada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e348ada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e348ada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e348ada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e348ada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2f0378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2f0378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e0b68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e0b68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e0b68a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e0b68a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e348ad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e348a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e348ad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e348ad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e348ada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e348ada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e348ada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e348ada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e348ada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e348ada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entre cámara OV7670 y EDU-CIAA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9525" y="2717600"/>
            <a:ext cx="87849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Responsable: Gonzalo Lavigna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Profesores: Pablo Gomez  / Eric Pernia / Sergio Renato De Jesus Melean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Carrera</a:t>
            </a:r>
            <a:r>
              <a:rPr lang="en" sz="2400">
                <a:solidFill>
                  <a:srgbClr val="FFFFFF"/>
                </a:solidFill>
              </a:rPr>
              <a:t> de </a:t>
            </a:r>
            <a:r>
              <a:rPr lang="en" sz="2400">
                <a:solidFill>
                  <a:srgbClr val="FFFFFF"/>
                </a:solidFill>
              </a:rPr>
              <a:t>Especialización</a:t>
            </a:r>
            <a:r>
              <a:rPr lang="en" sz="2400">
                <a:solidFill>
                  <a:srgbClr val="FFFFFF"/>
                </a:solidFill>
              </a:rPr>
              <a:t> en Sistemas Embebidos (FIUBA)</a:t>
            </a:r>
            <a:endParaRPr sz="2400">
              <a:solidFill>
                <a:srgbClr val="FFFFFF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Agosto 2018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350"/>
            <a:ext cx="19716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39400" y="27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cumplidos del proyecto señales VGA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398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que tarda la càmara en arrojar un frame 2.8 segundos.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Periodo de un pulso de HREF 10.98 ms.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Tiempo que se tarda en atender un </a:t>
            </a:r>
            <a:r>
              <a:rPr lang="en"/>
              <a:t>interrupción</a:t>
            </a:r>
            <a:r>
              <a:rPr lang="en"/>
              <a:t> de PCLK 5.167 us y el periodo de un PCLK es de 7 us.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19250"/>
            <a:ext cx="868695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38" y="4050200"/>
            <a:ext cx="8576924" cy="5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0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inesperados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53225" y="782350"/>
            <a:ext cx="8520600" cy="4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càmara no funciona la interfaz I2C a 400 Khz sino a 100 Khz contrario a lo que dice el datasheet.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interfaz de registros por I2C a veces devuelve NACK con lo cual se implementa un esquema con reintentos y se modifica la librería SAPI para ellos.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pines de RESET es muy sensible al ruido con lo cual conectado a VCC se induce mucho ruido. Se decide dejar abierto.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problema de conexionado con cables y crosstalk a veces se detectaban interrupciones falsas con lo cual se tuvo que agregar en la inicialización de GPIO en la SAPI la opciòn con glitch filter.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mapa de registros de la càmara no es como el especificado en el datasheet y hay registros de configuraciòn ocultos que no están en el datasheet.</a:t>
            </a:r>
            <a:endParaRPr/>
          </a:p>
          <a:p>
            <a:pPr indent="0" lvl="0" mar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84000" y="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Cuestiones para seguir implementando en la EDU-CIAA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97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Implementar rutinas de interrupciòn de una manera </a:t>
            </a:r>
            <a:r>
              <a:rPr lang="en"/>
              <a:t>más</a:t>
            </a:r>
            <a:r>
              <a:rPr lang="en"/>
              <a:t> eficientes. Tal vez las rutinas de </a:t>
            </a:r>
            <a:r>
              <a:rPr lang="en"/>
              <a:t>interrupción</a:t>
            </a:r>
            <a:r>
              <a:rPr lang="en"/>
              <a:t> puedan escribirse en assembler.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Agregar configuraciòn de registros para RGB y VGA.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Poder configurar por consola ciertas configuraciones de la </a:t>
            </a:r>
            <a:r>
              <a:rPr lang="en"/>
              <a:t>cámara</a:t>
            </a:r>
            <a:r>
              <a:rPr lang="en"/>
              <a:t>. Digase brillo, hue, ganancia.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Agregar a la </a:t>
            </a:r>
            <a:r>
              <a:rPr lang="en"/>
              <a:t>configuración</a:t>
            </a:r>
            <a:r>
              <a:rPr lang="en"/>
              <a:t> de registros una </a:t>
            </a:r>
            <a:r>
              <a:rPr lang="en"/>
              <a:t>descripción</a:t>
            </a:r>
            <a:r>
              <a:rPr lang="en"/>
              <a:t> para cuando se impriman todos los registros aparezca la </a:t>
            </a:r>
            <a:r>
              <a:rPr lang="en"/>
              <a:t>descripción</a:t>
            </a:r>
            <a:r>
              <a:rPr lang="en"/>
              <a:t>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Implementar </a:t>
            </a:r>
            <a:r>
              <a:rPr lang="en"/>
              <a:t>DMA de los pulsos de HREF, frame grabber por USB.</a:t>
            </a:r>
            <a:endParaRPr/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</a:t>
            </a:r>
            <a:r>
              <a:rPr lang="en"/>
              <a:t>verificó</a:t>
            </a:r>
            <a:r>
              <a:rPr lang="en"/>
              <a:t> la configuraciòn de registros de la càmara.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generaron funciones para para generar distintas configuraciones sobre la càmara.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</a:t>
            </a:r>
            <a:r>
              <a:rPr lang="en"/>
              <a:t>cámara</a:t>
            </a:r>
            <a:r>
              <a:rPr lang="en"/>
              <a:t> genera mucho ruido y el reset es </a:t>
            </a:r>
            <a:r>
              <a:rPr lang="en"/>
              <a:t>susceptible</a:t>
            </a:r>
            <a:r>
              <a:rPr lang="en"/>
              <a:t> al ruido de </a:t>
            </a:r>
            <a:r>
              <a:rPr lang="en"/>
              <a:t>alimentación</a:t>
            </a:r>
            <a:r>
              <a:rPr lang="en"/>
              <a:t>. Se recomienda tener un PCB para conectarla.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Los valores de sincronismo horizontal y vertical coinciden con lo esperado.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la cantidad de registros ocultos, </a:t>
            </a:r>
            <a:r>
              <a:rPr lang="en"/>
              <a:t>susceptibilidad</a:t>
            </a:r>
            <a:r>
              <a:rPr lang="en"/>
              <a:t> y </a:t>
            </a:r>
            <a:r>
              <a:rPr lang="en"/>
              <a:t>emisión, tal vez convenga utilizar para el proyecto final una cámara USB.</a:t>
            </a:r>
            <a:endParaRPr/>
          </a:p>
          <a:p>
            <a:pPr indent="0" lvl="0" mar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Introducción Cámara </a:t>
            </a:r>
            <a:r>
              <a:rPr lang="en" sz="3000"/>
              <a:t>OV7670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63075" y="577725"/>
            <a:ext cx="8520600" cy="38880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Cámara de muy bajo costo. (AR $ 250).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Es una </a:t>
            </a:r>
            <a:r>
              <a:rPr lang="en" sz="2400">
                <a:solidFill>
                  <a:srgbClr val="FFFFFF"/>
                </a:solidFill>
              </a:rPr>
              <a:t>cámara</a:t>
            </a:r>
            <a:r>
              <a:rPr lang="en" sz="2400">
                <a:solidFill>
                  <a:srgbClr val="FFFFFF"/>
                </a:solidFill>
              </a:rPr>
              <a:t> que permite una interfaz VGA.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Permite adquirir a 30 FPS.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Puede ser configurada a través del BUS Serial Camera Control BUS (SCCB).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875" y="2969613"/>
            <a:ext cx="2209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de la cámara SCCB (Serial Camera Control  BUS)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45475"/>
            <a:ext cx="8520600" cy="30228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Protocolo similar a I2C. (Se implementa modificando  I2C de la SAPI).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Hay que tener en cuenta que la gran diferencia es que el 9 bit de ACK en la cámara es ACK y en la cámara es Don’t Care. Con lo cual hay que ignorarlo.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 bien la hoja de datos de la </a:t>
            </a:r>
            <a:r>
              <a:rPr lang="en" sz="1400"/>
              <a:t>cámara</a:t>
            </a:r>
            <a:r>
              <a:rPr lang="en" sz="1400"/>
              <a:t> indica que soporta transferencia a 400 Khz, </a:t>
            </a:r>
            <a:r>
              <a:rPr lang="en" sz="1400"/>
              <a:t>sólo</a:t>
            </a:r>
            <a:r>
              <a:rPr lang="en" sz="1400"/>
              <a:t> pueden realizarse a 100 KHz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25" y="3031400"/>
            <a:ext cx="7022800" cy="20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la cámara VGA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realiza la interfaz mediante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Interrupciones por GPIO de la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EDU-CIAA.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800" y="1017725"/>
            <a:ext cx="4652600" cy="19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800" y="2991200"/>
            <a:ext cx="4652601" cy="211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Conexionado OV7670 con la EDU-CIAA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OV7670			EDU-CIAA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XCLK 			SPI MODE -&gt; CTOUT (9)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PCLK			ENET_TXD1 -&gt; GPIO IRQ 4 y 5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HREF 			ENET_MDC -&gt;  GPIO IRQ 2 y 3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VSYNC 			ENET_TXEN -&gt; GPIO IRQ 0 y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DQ[7:0]			GPIO[8:1]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SIO_C			I2C_SCL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SIO_D			I2C_SDA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			NC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PWDN			NC	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83700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CONEXIONADO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38" y="855650"/>
            <a:ext cx="5374534" cy="40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0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cumplidos del proyecto comuniciòn I2C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87875" y="816975"/>
            <a:ext cx="8520600" cy="4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Generaciòn de reloj con distintas frecuencias utilizando sapi_sct.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Comuniciòn por I2C con la càmara a 100 Khz. (Adaptando funciones de la SAPI), implementando reintentos.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son las transferencia I2C de escritura con la càmara.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(ADDRESS +WRITE+ACK + REGISTER + ACK + VALUE + ACK)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son las transferencia I2C de lectura con la càmara.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(ADDRESS +WRITE +ACK + REGISTER + ACK + STOP  / ADDRESS + READ + ACK + VALUE + NAK)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Carga de configuraciones, en modo bulk (YUV422 / QVGA / Inicializaciòn de la càmara).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Configuraciòn del prescaler del PLL de la càmara para obtener distintos data rate.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Configuraciòn de patrones de test para la càmara.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94775" y="23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cumplidos del proyecto señales VGA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94775" y="810025"/>
            <a:ext cx="8520600" cy="4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adquieren las señales de sincronismo utilizando interrupciones por GPIO.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adquieren los valores de los </a:t>
            </a:r>
            <a:r>
              <a:rPr lang="en"/>
              <a:t>píxeles</a:t>
            </a:r>
            <a:r>
              <a:rPr lang="en"/>
              <a:t> utilizando GPIO.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configura la càmara para que no arroje pulsos de clock de pixel cuando la señal de HREF no </a:t>
            </a:r>
            <a:r>
              <a:rPr lang="en"/>
              <a:t>está</a:t>
            </a:r>
            <a:r>
              <a:rPr lang="en"/>
              <a:t> activa. (No es una configuraciòn por defecto)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configura la càmara para que arroje un patròn de test de 1s que van shifteandose.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cuenta la cantidad de pulsos de HREF entre pulsos de VSYNC.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</a:t>
            </a:r>
            <a:r>
              <a:rPr lang="en"/>
              <a:t>cuenta</a:t>
            </a:r>
            <a:r>
              <a:rPr lang="en"/>
              <a:t> por la cantidad de PCLK por cada una de los pulsos de HREF.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guarda el valor de los </a:t>
            </a:r>
            <a:r>
              <a:rPr lang="en"/>
              <a:t>píxeles</a:t>
            </a:r>
            <a:r>
              <a:rPr lang="en"/>
              <a:t> de la </a:t>
            </a:r>
            <a:r>
              <a:rPr lang="en"/>
              <a:t>última</a:t>
            </a:r>
            <a:r>
              <a:rPr lang="en"/>
              <a:t> ventana de HREF.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envia por la consola serie la cuenta de pulsos de HREF, la cuenta de PCLK por cada pulso de HREF y el valor de los pixeles de la ultima ventana de HREF.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activa la captura de una frame completo enviando el string “s\r\n” por consola.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77100" y="15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cumplidos del proyecto señales VGA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verifica la estabilidad de los pulsos de HREF de 240 por frame para QVGA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verifica la </a:t>
            </a:r>
            <a:r>
              <a:rPr lang="en"/>
              <a:t>estabilidad</a:t>
            </a:r>
            <a:r>
              <a:rPr lang="en"/>
              <a:t> de los pulsos de PCLK de 640 por frame para QVGA. (Cada pixel ocupa 2 bytes en YUV422)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</a:t>
            </a:r>
            <a:r>
              <a:rPr lang="en"/>
              <a:t>verifica</a:t>
            </a:r>
            <a:r>
              <a:rPr lang="en"/>
              <a:t> el patròn 1,2,4,8,16,32,64,128 para los pixeles adquiridos.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envia solo el valor de los pixel para el </a:t>
            </a:r>
            <a:r>
              <a:rPr lang="en"/>
              <a:t>último</a:t>
            </a:r>
            <a:r>
              <a:rPr lang="en"/>
              <a:t> espacio de HREF ya que el tamaño total de un frame es mayor que la cantidad de RAM de la EDU-CIAA, con lo cual no se </a:t>
            </a:r>
            <a:r>
              <a:rPr lang="en"/>
              <a:t>podía</a:t>
            </a:r>
            <a:r>
              <a:rPr lang="en"/>
              <a:t> </a:t>
            </a:r>
            <a:r>
              <a:rPr lang="en"/>
              <a:t>bufferear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 hace un </a:t>
            </a:r>
            <a:r>
              <a:rPr lang="en"/>
              <a:t>toggle</a:t>
            </a:r>
            <a:r>
              <a:rPr lang="en"/>
              <a:t> de los GPIO cuando se reciben las interrupciones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