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ae9a995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ae9a995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ae9a995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ae9a995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ae9a995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ae9a995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ae9a995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9ae9a995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ae9a995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ae9a995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ae9a995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ae9a995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ae9a995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ae9a995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ae9a995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ae9a995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ae9a995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ae9a995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ae9a995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ae9a995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ae9a995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ae9a995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ae9a995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ae9a995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ae9a995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ae9a995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ae9a995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ae9a995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ae9a995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ae9a995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ae9a995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9ae9a995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ae9a995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ae9a995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ae9a995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ae9a995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ae9a995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ae9a995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ae9a995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ae9a995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9a995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9a995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ae9a995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ae9a995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ae9a995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ae9a995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erekmolloy.ie/writing-a-linux-kernel-module-part-2-a-character-device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2103150"/>
            <a:ext cx="8520600" cy="17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Final  </a:t>
            </a:r>
            <a:r>
              <a:rPr lang="en"/>
              <a:t>IMD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I2C Sensor de temperatura MPU9250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38075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Autor: Gonzalo Lavigna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 2019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50" y="229600"/>
            <a:ext cx="2497403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460950" y="254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Booteo Device Tree Custom</a:t>
            </a:r>
            <a:endParaRPr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460950" y="11508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respecto a los comandos de consola del primer booteo hay que cambiar los siguientes comandos: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tftp 0x82000000 am335x-boneblacklavigna.dtb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vez realizado el boot con esta configuración ejecutamos el siguiente comando para ver si cargo el device tree custom.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tftp 0x82000000 am335x-boneblacklavigna.dtb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50" y="3027580"/>
            <a:ext cx="51720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224825" y="306500"/>
            <a:ext cx="8793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 Introducción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460950" y="10844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la escritura del driver se decide solamente obtener la temperatura que indica el MPU9250.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bien este </a:t>
            </a:r>
            <a:r>
              <a:rPr lang="en"/>
              <a:t>módulo</a:t>
            </a:r>
            <a:r>
              <a:rPr lang="en"/>
              <a:t> </a:t>
            </a:r>
            <a:r>
              <a:rPr lang="en"/>
              <a:t>presenta</a:t>
            </a:r>
            <a:r>
              <a:rPr lang="en"/>
              <a:t> muchas </a:t>
            </a:r>
            <a:r>
              <a:rPr lang="en"/>
              <a:t>más</a:t>
            </a:r>
            <a:r>
              <a:rPr lang="en"/>
              <a:t> funcionalidades, nos quedamos con esta a modo de demostración.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funciones del driver </a:t>
            </a:r>
            <a:r>
              <a:rPr lang="en"/>
              <a:t>están</a:t>
            </a:r>
            <a:r>
              <a:rPr lang="en"/>
              <a:t> pensadas para obtener datos del dispositivos a través de la interfaz I2C. El detalle fino del driver se </a:t>
            </a:r>
            <a:r>
              <a:rPr lang="en"/>
              <a:t>decidió</a:t>
            </a:r>
            <a:r>
              <a:rPr lang="en"/>
              <a:t> no hacerse por cuestiones de tiempo y además porque sería una copia de la SAPI de Eric Pernia.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390525" y="1884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</a:t>
            </a:r>
            <a:endParaRPr/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390525" y="10844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tienen que escribir estas estructuras para poder registrar el driver.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Tener en cuenta que el device tiene que tener el mismo nombre declarado en el device tree, esto es para que el sistema operativo pueda encontrar el device.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50" y="2658630"/>
            <a:ext cx="49434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397900" y="998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</a:t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460950" y="937485"/>
            <a:ext cx="82221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la escritura se </a:t>
            </a:r>
            <a:r>
              <a:rPr lang="en"/>
              <a:t>utilizó</a:t>
            </a:r>
            <a:r>
              <a:rPr lang="en"/>
              <a:t> la explicación del driver de Derek Malloy 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uFill>
                  <a:noFill/>
                </a:uFill>
                <a:hlinkClick r:id="rId3"/>
              </a:rPr>
              <a:t>http://derekmolloy.ie/writing-a-linux-kernel-module-part-2-a-character-device/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escriben las funciones de probe() y remove()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 </a:t>
            </a:r>
            <a:r>
              <a:rPr lang="en"/>
              <a:t>función</a:t>
            </a:r>
            <a:r>
              <a:rPr lang="en"/>
              <a:t> de probe():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 realiza el ebbchar_init() que registra el dispositivo en /dev/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También se hace una copia del cliente I2C para que pueda ser llamado por las funciones de read() y write() por parte del usuario.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225" y="3032975"/>
            <a:ext cx="4605350" cy="18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ctrTitle"/>
          </p:nvPr>
        </p:nvSpPr>
        <p:spPr>
          <a:xfrm>
            <a:off x="397900" y="998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Compilacion Driver</a:t>
            </a:r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460950" y="937485"/>
            <a:ext cx="82221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/>
              <a:t>Para compilar el driver hay que hacer: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export ARCH=arm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export CROSS_COMPILE=arm-linux-gnueabi-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es el makefile para generar el .ko.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compilar el código de usuario hay que hacer: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arm-linux-gnueabi-gcc test_write.c -o test_write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600" y="2571750"/>
            <a:ext cx="38766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390525" y="1884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MPU9250→Probe</a:t>
            </a:r>
            <a:endParaRPr/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390525" y="11220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 función de probe() se hace un acceso de lectura de 21 registros como se hace en la SAPI, para poder ver si el dispositivo </a:t>
            </a:r>
            <a:r>
              <a:rPr lang="en"/>
              <a:t>está</a:t>
            </a:r>
            <a:r>
              <a:rPr lang="en"/>
              <a:t> funcionando.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75" y="1898455"/>
            <a:ext cx="70770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463" y="4160805"/>
            <a:ext cx="55721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539463" y="33775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hace un write con el start address para configurar el primer registro desde donde se empiezan a leer todos los registros. (Esto es un write a 0x68)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390525" y="924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MPU9250→Probe</a:t>
            </a:r>
            <a:endParaRPr/>
          </a:p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427400" y="8999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(Esto es un read a 0x68). A partir de aquí se leen 21 registros en rafaga.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" y="1394680"/>
            <a:ext cx="8839202" cy="5179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460950" y="20355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Esto es lo que se lee a través de la consola, vemos que lo datos coinciden entre la terminal y la lectura del analizador </a:t>
            </a:r>
            <a:r>
              <a:rPr lang="en"/>
              <a:t>lógico</a:t>
            </a:r>
            <a:r>
              <a:rPr lang="en"/>
              <a:t>.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688" y="2753680"/>
            <a:ext cx="2767514" cy="226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147600" y="129375"/>
            <a:ext cx="8840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</a:t>
            </a:r>
            <a:r>
              <a:rPr lang="en"/>
              <a:t>→</a:t>
            </a:r>
            <a:r>
              <a:rPr lang="en"/>
              <a:t>Device Tree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353650" y="9596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instalar el driver hay que ejecutar el siguiente comando desde la consola: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cd /root/mympu9250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Insmod mympu9250.ko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2214055"/>
            <a:ext cx="60102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500" y="4393830"/>
            <a:ext cx="55149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idx="1" type="subTitle"/>
          </p:nvPr>
        </p:nvSpPr>
        <p:spPr>
          <a:xfrm>
            <a:off x="557725" y="34144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 consola hacemos un ls -al en /dev/ → Aca vemos que se registro el device con 246, que es el mismo </a:t>
            </a:r>
            <a:r>
              <a:rPr lang="en"/>
              <a:t>número</a:t>
            </a:r>
            <a:r>
              <a:rPr lang="en"/>
              <a:t> que aparece cuando hacemos insmod.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ctrTitle"/>
          </p:nvPr>
        </p:nvSpPr>
        <p:spPr>
          <a:xfrm>
            <a:off x="460950" y="1293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MPU9250→Remove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75" y="1995488"/>
            <a:ext cx="46672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646300" y="115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el remove(), se hace la destrucción del device, cuando se hace el rmmod mypu9250.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038" y="3971650"/>
            <a:ext cx="399097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675825" y="32274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 consola podemos observar que el dispositivo se remueve correctamente.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236150" y="129375"/>
            <a:ext cx="8632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MPU9250→Char Device</a:t>
            </a:r>
            <a:endParaRPr/>
          </a:p>
        </p:txBody>
      </p:sp>
      <p:sp>
        <p:nvSpPr>
          <p:cNvPr id="196" name="Google Shape;196;p31"/>
          <p:cNvSpPr txBox="1"/>
          <p:nvPr>
            <p:ph idx="1" type="subTitle"/>
          </p:nvPr>
        </p:nvSpPr>
        <p:spPr>
          <a:xfrm>
            <a:off x="646250" y="10088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realizar el char device se reescribe la funcionalidad de las siguiente funciones.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agrega la sobreescritura del lseek() para poder escribir y leer en una posición en particular.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00" y="2242605"/>
            <a:ext cx="78105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00" y="3520830"/>
            <a:ext cx="33337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90525" y="482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del setup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90525" y="16822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alumno </a:t>
            </a:r>
            <a:r>
              <a:rPr lang="en"/>
              <a:t>utilizó</a:t>
            </a:r>
            <a:r>
              <a:rPr lang="en"/>
              <a:t> la placa Beagle Bone Black.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esto las instrucciones de la guía sirven para la compilación del mismo.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realizarón las siguientes instalaciones de dependencias: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sudo apt install libssl-dev bison flex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sudo apt install picocom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sudo adduser $USER dialout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</a:t>
            </a:r>
            <a:r>
              <a:rPr lang="en"/>
              <a:t>instaló</a:t>
            </a:r>
            <a:r>
              <a:rPr lang="en"/>
              <a:t> el toolchain para hacer cross compilación: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sudo apt install gcc-arm-linux-gnueabi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dpkg -L gcc-arm-linux-gnueabi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ctrTitle"/>
          </p:nvPr>
        </p:nvSpPr>
        <p:spPr>
          <a:xfrm>
            <a:off x="255900" y="75200"/>
            <a:ext cx="8632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MPU9250→llseek()</a:t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606950" y="8759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funciones de open(), release() no se describen porque son muy parecidas a las funciones realizadas en la </a:t>
            </a:r>
            <a:r>
              <a:rPr lang="en"/>
              <a:t>página</a:t>
            </a:r>
            <a:r>
              <a:rPr lang="en"/>
              <a:t> de Derek Malloy.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</a:t>
            </a:r>
            <a:r>
              <a:rPr lang="en"/>
              <a:t>función</a:t>
            </a:r>
            <a:r>
              <a:rPr lang="en"/>
              <a:t> de device_lseek() actualiza el </a:t>
            </a:r>
            <a:r>
              <a:rPr lang="en"/>
              <a:t>parámetro</a:t>
            </a:r>
            <a:r>
              <a:rPr lang="en"/>
              <a:t> offset para la funciones de read y de write(), para saber a que registro leer o escribir.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800" y="2108625"/>
            <a:ext cx="6380925" cy="28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ctrTitle"/>
          </p:nvPr>
        </p:nvSpPr>
        <p:spPr>
          <a:xfrm>
            <a:off x="255900" y="75200"/>
            <a:ext cx="8632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MPU9250→read()</a:t>
            </a:r>
            <a:endParaRPr/>
          </a:p>
        </p:txBody>
      </p:sp>
      <p:sp>
        <p:nvSpPr>
          <p:cNvPr id="211" name="Google Shape;211;p33"/>
          <p:cNvSpPr txBox="1"/>
          <p:nvPr>
            <p:ph idx="1" type="subTitle"/>
          </p:nvPr>
        </p:nvSpPr>
        <p:spPr>
          <a:xfrm>
            <a:off x="606950" y="8759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es el </a:t>
            </a:r>
            <a:r>
              <a:rPr lang="en"/>
              <a:t>código</a:t>
            </a:r>
            <a:r>
              <a:rPr lang="en"/>
              <a:t> de usuario para poder leer cierta cantidad de registros. Con el lseek() nos ubicamos en el registro en el cual se encuentra la temperatura.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" y="1865280"/>
            <a:ext cx="38957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56830"/>
            <a:ext cx="8839200" cy="60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112657"/>
            <a:ext cx="8839201" cy="642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9259" y="1865272"/>
            <a:ext cx="4898838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ctrTitle"/>
          </p:nvPr>
        </p:nvSpPr>
        <p:spPr>
          <a:xfrm>
            <a:off x="255900" y="75200"/>
            <a:ext cx="8632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MPU9250→read()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1854947"/>
            <a:ext cx="8632200" cy="30805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606950" y="8759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es el </a:t>
            </a:r>
            <a:r>
              <a:rPr lang="en"/>
              <a:t>código</a:t>
            </a:r>
            <a:r>
              <a:rPr lang="en"/>
              <a:t> del driver, el offset es el que se setea con el lseek(), de esta manera podemos configurar el primer adress desde donde hay que levantar los datos de la temperatura.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ctrTitle"/>
          </p:nvPr>
        </p:nvSpPr>
        <p:spPr>
          <a:xfrm>
            <a:off x="255900" y="75200"/>
            <a:ext cx="8632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MPU9250→write()</a:t>
            </a:r>
            <a:endParaRPr/>
          </a:p>
        </p:txBody>
      </p:sp>
      <p:sp>
        <p:nvSpPr>
          <p:cNvPr id="228" name="Google Shape;228;p35"/>
          <p:cNvSpPr txBox="1"/>
          <p:nvPr>
            <p:ph idx="1" type="subTitle"/>
          </p:nvPr>
        </p:nvSpPr>
        <p:spPr>
          <a:xfrm>
            <a:off x="606950" y="8759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es el código de usuario para poder escribir cierta cantidad de registros. Con el lseek() nos ubicamos en el registro en el cual se encuentra la temperatura.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1872650"/>
            <a:ext cx="526551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787" y="4307800"/>
            <a:ext cx="8686476" cy="5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900" y="3139138"/>
            <a:ext cx="7361624" cy="10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255900" y="75200"/>
            <a:ext cx="8632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MPU9250→write()</a:t>
            </a:r>
            <a:endParaRPr/>
          </a:p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606950" y="8759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es el código del driver, el offset es el que se setea con el lseek() en el </a:t>
            </a:r>
            <a:r>
              <a:rPr lang="en"/>
              <a:t>código</a:t>
            </a:r>
            <a:r>
              <a:rPr lang="en"/>
              <a:t> de usuario , de esta manera podemos configurar el primer adress desde donde hay que empezar a escribir los datos.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845030"/>
            <a:ext cx="82486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90525" y="2622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Utilizado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660225" y="1232375"/>
            <a:ext cx="4952400" cy="3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</a:t>
            </a:r>
            <a:r>
              <a:rPr lang="en"/>
              <a:t>utilizó</a:t>
            </a:r>
            <a:r>
              <a:rPr lang="en"/>
              <a:t> otra computadora para cargar el NFS, porque el puerto de red de la que tenemos para compilar y desarrollar esta ocupado.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conecta un analizador lógico para ver las transferencia I2C y poder ver el </a:t>
            </a:r>
            <a:r>
              <a:rPr lang="en"/>
              <a:t>tráfico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Analizador Lógico se conecta a la PC Desktop.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25" y="1151050"/>
            <a:ext cx="2750425" cy="38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460950" y="3064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Compilación del kernel</a:t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412675" y="12400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siguieron las </a:t>
            </a:r>
            <a:r>
              <a:rPr lang="en"/>
              <a:t>instrucciones</a:t>
            </a:r>
            <a:r>
              <a:rPr lang="en"/>
              <a:t> de la guía para poder bajar los fuentes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git remote add stable git://git.kernel.org/pub/scm/linux/kernel/git/stable/linux-stable.git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git fetch stable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git checkout -b 4.19.y stable/linux-4.19.y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 terminal en la cual se va a realizar la compilación del kernel, se utiliza la configuración por defecto de la beaglebone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export ARCH=arm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export CROSS_COMPILE=arm-linux-gnueabi-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make omap2plus_defconfig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make -j4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verifica en el archivo .config que </a:t>
            </a:r>
            <a:r>
              <a:rPr lang="en"/>
              <a:t>esté</a:t>
            </a:r>
            <a:r>
              <a:rPr lang="en"/>
              <a:t> configurado la utilización del network file system CONFIG_PROVE_LOCKING = 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390525" y="254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Booteo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460950" y="1188387"/>
            <a:ext cx="8222100" cy="3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archivo zimage que utiliza para bootear </a:t>
            </a:r>
            <a:r>
              <a:rPr lang="en"/>
              <a:t>está</a:t>
            </a:r>
            <a:r>
              <a:rPr lang="en"/>
              <a:t> 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/home/glavigna/linux-kernel-labs/src/linux/arch/arm/boot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archivo de device tree que se utiliza </a:t>
            </a:r>
            <a:r>
              <a:rPr lang="en"/>
              <a:t>está</a:t>
            </a:r>
            <a:r>
              <a:rPr lang="en"/>
              <a:t> 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/home/glavigna/linux-kernel-labs/src/linux/arch/arm/boot/dts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la primer booteo se utiliza el dtb por defecto para la beagle bone black → am335x-boneblack.dtb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instala el servidor TFTP para poder hacer el traspaso del zimage y el dtb elegido.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Los archivos de zimage y dtb se tienen que copiar en /var/lib/tftpboot.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Para copiarlos hay que hacer un sudo 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460950" y="2769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booteo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60950" y="1158209"/>
            <a:ext cx="82221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 PC server se instala el NFS con: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sudo apt install nfs-kernel-server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sudo /etc/init.d/nfs-kernel-server restart (Para reiniciar el servicio de kernel 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afrontó el problema que en la instrucción del booteo y la configuración del NFS tienen que apuntar al mismo path en la PC que hace de servidor.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archivo para el NFS se modifica para que contenga la siguientes líneas: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sudo nano /etc/exports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/home/glavigna/linux-kernel-labs/modules/nfsroot 192.168.0.100(rw,no_root_squash,no_subtree_check)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460950" y="10113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 consola UART que conectamos con el picocom con la BBB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picocom -b 115200 /dev/ttyUSB0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Interrumpir</a:t>
            </a:r>
            <a:r>
              <a:rPr lang="en"/>
              <a:t> el booteo con space al principio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setenv ipaddr 192.168.0.100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setenv serverip 192.168.0.1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tftp 0x81000000 text.txt  (Solo para probar la conexion TFTP)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md 0x81000000  </a:t>
            </a:r>
            <a:r>
              <a:rPr lang="en"/>
              <a:t>(Solo para probar la conexion TFTP)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setenv bootargs root=/dev/nfs rw ip=192.168.0.100 console=ttyO0,115200n8 nfsroot=192.168.0.1:/home/glavigna/linux-kernel-labs/modules/nfsroot,nfsvers=3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tftp 0x81000000 zImage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tftp 0x82000000 am335x-boneblack.dtb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bootz 0x81000000 - 0x82000000</a:t>
            </a:r>
            <a:endParaRPr/>
          </a:p>
        </p:txBody>
      </p:sp>
      <p:sp>
        <p:nvSpPr>
          <p:cNvPr id="106" name="Google Shape;106;p19"/>
          <p:cNvSpPr txBox="1"/>
          <p:nvPr>
            <p:ph type="ctrTitle"/>
          </p:nvPr>
        </p:nvSpPr>
        <p:spPr>
          <a:xfrm>
            <a:off x="516000" y="1515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consola UART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420050" y="777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del Device Tree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502" y="2225250"/>
            <a:ext cx="4925000" cy="28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460950" y="10113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/>
              <a:t>Se agarra el archivo am335x-boneblack.dts y se crea otro con con la siguiente terminación am335x-boneblacklavigna.dts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este se agrega la configuración de los pines, el device address y la frecuencia del I2C. </a:t>
            </a:r>
            <a:r>
              <a:rPr lang="en"/>
              <a:t>También</a:t>
            </a:r>
            <a:r>
              <a:rPr lang="en"/>
              <a:t> algo importante es el nombre del driver.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460950" y="1803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Compilación Device Tree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87200" y="966363"/>
            <a:ext cx="82221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Agregamos la instrucción para la compilación del device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el makefile de los DTB en: </a:t>
            </a:r>
            <a:r>
              <a:rPr lang="en"/>
              <a:t>~/</a:t>
            </a:r>
            <a:r>
              <a:rPr lang="en"/>
              <a:t>linux-kernel-labs/src/linux/arch/arm/boot/dts/Makefile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Debajo de la </a:t>
            </a:r>
            <a:r>
              <a:rPr lang="en"/>
              <a:t>línea</a:t>
            </a:r>
            <a:r>
              <a:rPr lang="en"/>
              <a:t> 692 , agregamos el nuevo device tree a compilar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dtb-$(CONFIG_SOC_AM33XX) += \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Agregamos el nuevo .dtb → am335x-boneblacklavigna.dtb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Volvemos al path ~/linux-kernel-labs/src/linux y hacemos un make dtbs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nuevo dtb va a estar en: ~/linux-kernel-labs/src/linux/arch/arm/boot/dts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750" y="3505675"/>
            <a:ext cx="33718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