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909ED-DDAF-46BE-9709-C4394E6C5A55}">
  <a:tblStyle styleId="{491909ED-DDAF-46BE-9709-C4394E6C5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a1bee53d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a1bee53d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a1bee53d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a1bee53d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a1bee53d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a1bee53d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a1bee5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a1bee5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a1bee53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a1bee53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a1bee53d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a1bee53d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a1bee53d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a1bee53d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1bee53d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1bee53d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a1bee53d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a1bee53d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a1bee53d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a1bee53d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a1bee53d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a1bee53d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a1bee53d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a1bee53d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onzalonicolasferrero/Bibliotec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010200" y="1920150"/>
            <a:ext cx="3123600" cy="13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</a:rPr>
              <a:t>Biblioteca</a:t>
            </a:r>
            <a:endParaRPr b="1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3568050" y="4007900"/>
            <a:ext cx="2007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Libros</a:t>
            </a:r>
            <a:endParaRPr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857375" y="1216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{491909ED-DDAF-46BE-9709-C4394E6C5A55}</a:tableStyleId>
              </a:tblPr>
              <a:tblGrid>
                <a:gridCol w="1809750"/>
                <a:gridCol w="1809750"/>
                <a:gridCol w="1809750"/>
              </a:tblGrid>
              <a:tr h="4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isbn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id_biblioteca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varchar(15)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cantidad_copias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titulo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varchar(50)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text(50)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fecha_publicacion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3568050" y="4007900"/>
            <a:ext cx="2007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Comics</a:t>
            </a:r>
            <a:endParaRPr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1857375" y="12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{491909ED-DDAF-46BE-9709-C4394E6C5A55}</a:tableStyleId>
              </a:tblPr>
              <a:tblGrid>
                <a:gridCol w="1809750"/>
                <a:gridCol w="1809750"/>
                <a:gridCol w="1809750"/>
              </a:tblGrid>
              <a:tr h="4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isbn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id_biblioteca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varchar(15)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cantidad_copias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titulo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varchar(50)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text(50)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fecha_publicacion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3568050" y="4007900"/>
            <a:ext cx="2007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Manga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1857375" y="12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{491909ED-DDAF-46BE-9709-C4394E6C5A55}</a:tableStyleId>
              </a:tblPr>
              <a:tblGrid>
                <a:gridCol w="1809750"/>
                <a:gridCol w="1809750"/>
                <a:gridCol w="1809750"/>
              </a:tblGrid>
              <a:tr h="4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isbn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id_biblioteca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varchar(15)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cantidad_copias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titulo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varchar(50)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text(50)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fecha_publicacion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2530200" y="1912500"/>
            <a:ext cx="40836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Script de SQL</a:t>
            </a:r>
            <a:endParaRPr b="1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209600" y="3992625"/>
            <a:ext cx="672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Descripción</a:t>
            </a:r>
            <a:r>
              <a:rPr lang="es" sz="4000"/>
              <a:t> de la Biblioteca</a:t>
            </a:r>
            <a:endParaRPr sz="4000"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460950" y="231971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500"/>
              <a:t>Un usuario alquilara un libro, </a:t>
            </a:r>
            <a:r>
              <a:rPr lang="es" sz="1500"/>
              <a:t>cómic</a:t>
            </a:r>
            <a:r>
              <a:rPr lang="es" sz="1500"/>
              <a:t> o manga el cual tiene una </a:t>
            </a:r>
            <a:r>
              <a:rPr lang="es" sz="1500"/>
              <a:t>categoría</a:t>
            </a:r>
            <a:r>
              <a:rPr lang="es" sz="1500"/>
              <a:t> y </a:t>
            </a:r>
            <a:r>
              <a:rPr lang="es" sz="1500"/>
              <a:t>está</a:t>
            </a:r>
            <a:r>
              <a:rPr lang="es" sz="1500"/>
              <a:t> organizado, el alquiler se lo </a:t>
            </a:r>
            <a:r>
              <a:rPr lang="es" sz="1500"/>
              <a:t>dará</a:t>
            </a:r>
            <a:r>
              <a:rPr lang="es" sz="1500"/>
              <a:t> el empleado que lo dejara agendado al cliente y al libro sin o con poco stock.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460950" y="41069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Diagrama Entidad - </a:t>
            </a:r>
            <a:r>
              <a:rPr b="1" lang="es"/>
              <a:t>Relación</a:t>
            </a:r>
            <a:endParaRPr b="1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414" y="95400"/>
            <a:ext cx="5255176" cy="4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3315000" y="1931550"/>
            <a:ext cx="25140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</a:rPr>
              <a:t>Tablas</a:t>
            </a:r>
            <a:endParaRPr b="1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3598500" y="4099325"/>
            <a:ext cx="1947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Sede</a:t>
            </a:r>
            <a:endParaRPr/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1857375" y="187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{491909ED-DDAF-46BE-9709-C4394E6C5A55}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id_sede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varchar(30)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direccion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varchar(50)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ctrTitle"/>
          </p:nvPr>
        </p:nvSpPr>
        <p:spPr>
          <a:xfrm>
            <a:off x="2710800" y="4076475"/>
            <a:ext cx="37224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Empleados</a:t>
            </a:r>
            <a:endParaRPr/>
          </a:p>
        </p:txBody>
      </p:sp>
      <p:graphicFrame>
        <p:nvGraphicFramePr>
          <p:cNvPr id="114" name="Google Shape;114;p18"/>
          <p:cNvGraphicFramePr/>
          <p:nvPr/>
        </p:nvGraphicFramePr>
        <p:xfrm>
          <a:off x="1857375" y="10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{491909ED-DDAF-46BE-9709-C4394E6C5A55}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id_empleado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id_sede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text(20)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apellido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varchar(30)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varchar(50)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telefono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puesto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text(30)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3366150" y="3832625"/>
            <a:ext cx="2411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</a:t>
            </a:r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1857375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{491909ED-DDAF-46BE-9709-C4394E6C5A55}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id_servicio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 (15)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id_cliente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id_empleado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servicio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text(20)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fecha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comentarios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varchar(60)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3023250" y="4068850"/>
            <a:ext cx="3097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Clientes</a:t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1857375" y="10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{491909ED-DDAF-46BE-9709-C4394E6C5A55}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id_cliente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id_servicio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varchar(15)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text(20)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apellido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text(30)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direccion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</a:t>
                      </a:r>
                      <a:r>
                        <a:rPr lang="es"/>
                        <a:t>(50)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 (50)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telefono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2886000" y="4030750"/>
            <a:ext cx="3372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Biblioteca</a:t>
            </a:r>
            <a:endParaRPr/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1857375" y="1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{491909ED-DDAF-46BE-9709-C4394E6C5A55}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id_biblioteca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varchar(15)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id_servicio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varchar(15)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categoria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text(20)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genero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text(20)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editorial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text(40)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