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12188825"/>
  <p:notesSz cx="6858000" cy="9144000"/>
  <p:embeddedFontLst>
    <p:embeddedFont>
      <p:font typeface="Corbel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39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13" roundtripDataSignature="AMtx7mgtO8GOKEPo9vX2pVD1TustxFrW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39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orbel-italic.fntdata"/><Relationship Id="rId10" Type="http://schemas.openxmlformats.org/officeDocument/2006/relationships/font" Target="fonts/Corbel-bold.fntdata"/><Relationship Id="rId13" Type="http://customschemas.google.com/relationships/presentationmetadata" Target="metadata"/><Relationship Id="rId12" Type="http://schemas.openxmlformats.org/officeDocument/2006/relationships/font" Target="fonts/Corbel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Corbel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MX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ctrTitle"/>
          </p:nvPr>
        </p:nvSpPr>
        <p:spPr>
          <a:xfrm>
            <a:off x="1065214" y="1828800"/>
            <a:ext cx="8229600" cy="289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orbel"/>
              <a:buNone/>
              <a:defRPr sz="6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" type="subTitle"/>
          </p:nvPr>
        </p:nvSpPr>
        <p:spPr>
          <a:xfrm>
            <a:off x="1065213" y="4800600"/>
            <a:ext cx="82296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accent1"/>
                </a:solidFill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 rot="5400000">
            <a:off x="4032208" y="-604796"/>
            <a:ext cx="4114801" cy="91343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 rot="5400000">
            <a:off x="7085013" y="2438400"/>
            <a:ext cx="5638800" cy="15240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 rot="5400000">
            <a:off x="2398712" y="-495299"/>
            <a:ext cx="5638800" cy="7391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5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contenido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" type="body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1059614" y="2514600"/>
            <a:ext cx="8692399" cy="281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rbel"/>
              <a:buNone/>
              <a:defRPr b="0" sz="4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1065213" y="5410200"/>
            <a:ext cx="8687333" cy="609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7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1504781" y="1905001"/>
            <a:ext cx="44195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33" name="Google Shape;33;p8"/>
          <p:cNvSpPr txBox="1"/>
          <p:nvPr>
            <p:ph idx="2" type="body"/>
          </p:nvPr>
        </p:nvSpPr>
        <p:spPr>
          <a:xfrm>
            <a:off x="6229183" y="1905001"/>
            <a:ext cx="4419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34" name="Google Shape;34;p8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" type="body"/>
          </p:nvPr>
        </p:nvSpPr>
        <p:spPr>
          <a:xfrm>
            <a:off x="1522411" y="1905000"/>
            <a:ext cx="441655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1522411" y="2743201"/>
            <a:ext cx="4416552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41" name="Google Shape;41;p9"/>
          <p:cNvSpPr txBox="1"/>
          <p:nvPr>
            <p:ph idx="3" type="body"/>
          </p:nvPr>
        </p:nvSpPr>
        <p:spPr>
          <a:xfrm>
            <a:off x="6249861" y="1905000"/>
            <a:ext cx="441655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9"/>
          <p:cNvSpPr txBox="1"/>
          <p:nvPr>
            <p:ph idx="4" type="body"/>
          </p:nvPr>
        </p:nvSpPr>
        <p:spPr>
          <a:xfrm>
            <a:off x="6249861" y="2743201"/>
            <a:ext cx="4416552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43" name="Google Shape;43;p9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bg>
      <p:bgPr>
        <a:solidFill>
          <a:schemeClr val="dk2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type="title"/>
          </p:nvPr>
        </p:nvSpPr>
        <p:spPr>
          <a:xfrm>
            <a:off x="1055604" y="1905000"/>
            <a:ext cx="3596607" cy="26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  <a:defRPr b="0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" type="body"/>
          </p:nvPr>
        </p:nvSpPr>
        <p:spPr>
          <a:xfrm>
            <a:off x="4951414" y="685800"/>
            <a:ext cx="6400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58" name="Google Shape;58;p12"/>
          <p:cNvSpPr txBox="1"/>
          <p:nvPr>
            <p:ph idx="2" type="body"/>
          </p:nvPr>
        </p:nvSpPr>
        <p:spPr>
          <a:xfrm>
            <a:off x="1065213" y="4648200"/>
            <a:ext cx="358139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9" name="Google Shape;59;p12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/>
          <p:nvPr>
            <p:ph idx="2" type="pic"/>
          </p:nvPr>
        </p:nvSpPr>
        <p:spPr>
          <a:xfrm>
            <a:off x="4951414" y="685800"/>
            <a:ext cx="6400799" cy="5334000"/>
          </a:xfrm>
          <a:prstGeom prst="rect">
            <a:avLst/>
          </a:prstGeom>
          <a:solidFill>
            <a:schemeClr val="dk2"/>
          </a:solidFill>
          <a:ln cap="flat" cmpd="sng" w="762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4" name="Google Shape;64;p13"/>
          <p:cNvSpPr txBox="1"/>
          <p:nvPr>
            <p:ph type="title"/>
          </p:nvPr>
        </p:nvSpPr>
        <p:spPr>
          <a:xfrm>
            <a:off x="1055604" y="1905000"/>
            <a:ext cx="3596607" cy="26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  <a:defRPr b="0" i="0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1" type="body"/>
          </p:nvPr>
        </p:nvSpPr>
        <p:spPr>
          <a:xfrm>
            <a:off x="1065213" y="4648200"/>
            <a:ext cx="358139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6" name="Google Shape;66;p13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6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  <a:defRPr b="0" i="0" sz="3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"/>
          <p:cNvSpPr txBox="1"/>
          <p:nvPr>
            <p:ph idx="1" type="body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302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02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302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30200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" name="Google Shape;12;p4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" name="Google Shape;13;p4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839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>
            <p:ph type="ctrTitle"/>
          </p:nvPr>
        </p:nvSpPr>
        <p:spPr>
          <a:xfrm>
            <a:off x="1053852" y="1556792"/>
            <a:ext cx="9865096" cy="18722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rbel"/>
              <a:buNone/>
            </a:pPr>
            <a:r>
              <a:rPr lang="es-MX" sz="4400"/>
              <a:t>M7 - DESARROLLO DE APLICACIONES FULL STACK PYTHON TRAINEE V2.0</a:t>
            </a:r>
            <a:endParaRPr sz="4400"/>
          </a:p>
        </p:txBody>
      </p:sp>
      <p:sp>
        <p:nvSpPr>
          <p:cNvPr id="86" name="Google Shape;86;p1"/>
          <p:cNvSpPr txBox="1"/>
          <p:nvPr>
            <p:ph idx="1" type="subTitle"/>
          </p:nvPr>
        </p:nvSpPr>
        <p:spPr>
          <a:xfrm>
            <a:off x="1064723" y="3573016"/>
            <a:ext cx="82296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MX"/>
              <a:t>ACCESO A DATOS EN APLICACIONES PYTHON DJANGO </a:t>
            </a:r>
            <a:endParaRPr/>
          </a:p>
        </p:txBody>
      </p:sp>
      <p:sp>
        <p:nvSpPr>
          <p:cNvPr id="87" name="Google Shape;87;p1"/>
          <p:cNvSpPr txBox="1"/>
          <p:nvPr/>
        </p:nvSpPr>
        <p:spPr>
          <a:xfrm>
            <a:off x="1092120" y="5445224"/>
            <a:ext cx="874670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Hito 1. Conectando a una base de datos  (Parte 2)</a:t>
            </a:r>
            <a:endParaRPr sz="24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type="title"/>
          </p:nvPr>
        </p:nvSpPr>
        <p:spPr>
          <a:xfrm>
            <a:off x="981844" y="518268"/>
            <a:ext cx="9144001" cy="6998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</a:pPr>
            <a:r>
              <a:rPr lang="es-MX"/>
              <a:t>Requerimiento 3</a:t>
            </a:r>
            <a:endParaRPr/>
          </a:p>
        </p:txBody>
      </p:sp>
      <p:sp>
        <p:nvSpPr>
          <p:cNvPr id="93" name="Google Shape;93;p2"/>
          <p:cNvSpPr txBox="1"/>
          <p:nvPr>
            <p:ph idx="1" type="body"/>
          </p:nvPr>
        </p:nvSpPr>
        <p:spPr>
          <a:xfrm>
            <a:off x="1011892" y="1340768"/>
            <a:ext cx="4794488" cy="3841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s-MX"/>
              <a:t>Desarrollo paso a paso del requerimiento 3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ct val="100000"/>
              <a:buNone/>
            </a:pPr>
            <a:r>
              <a:rPr lang="es-MX"/>
              <a:t>Implementar operaciones en los modelos para la manipulación de datos utilizando el framework Django:</a:t>
            </a:r>
            <a:endParaRPr/>
          </a:p>
          <a:p>
            <a:pPr indent="-457200" lvl="0" marL="457200" rtl="0" algn="just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ct val="100000"/>
              <a:buAutoNum type="arabicPeriod"/>
            </a:pPr>
            <a:r>
              <a:rPr lang="es-MX"/>
              <a:t>Crear un objeto con el modelo y leer del modelo de datos. </a:t>
            </a:r>
            <a:endParaRPr/>
          </a:p>
          <a:p>
            <a:pPr indent="0" lvl="2" marL="458787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s-MX"/>
              <a:t>Para crear un objeto basta con </a:t>
            </a:r>
            <a:r>
              <a:rPr lang="es-MX">
                <a:solidFill>
                  <a:srgbClr val="FFFF00"/>
                </a:solidFill>
              </a:rPr>
              <a:t>instanciarlo </a:t>
            </a:r>
            <a:endParaRPr/>
          </a:p>
          <a:p>
            <a:pPr indent="0" lvl="2" marL="458787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s-MX"/>
              <a:t>y </a:t>
            </a:r>
            <a:r>
              <a:rPr lang="es-MX">
                <a:solidFill>
                  <a:srgbClr val="FFFF00"/>
                </a:solidFill>
              </a:rPr>
              <a:t>guardarlo</a:t>
            </a:r>
            <a:r>
              <a:rPr lang="es-MX"/>
              <a:t>.</a:t>
            </a:r>
            <a:endParaRPr/>
          </a:p>
          <a:p>
            <a:pPr indent="0" lvl="2" marL="458787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s-MX"/>
              <a:t>Para esto hay que implementar el siguiente código y agregarlo en el services.py de la aplicación:</a:t>
            </a:r>
            <a:endParaRPr/>
          </a:p>
        </p:txBody>
      </p:sp>
      <p:pic>
        <p:nvPicPr>
          <p:cNvPr id="94" name="Google Shape;9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8548" y="122885"/>
            <a:ext cx="4610743" cy="67351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Google Shape;95;p2"/>
          <p:cNvCxnSpPr/>
          <p:nvPr/>
        </p:nvCxnSpPr>
        <p:spPr>
          <a:xfrm flipH="1" rot="10800000">
            <a:off x="5483967" y="1124744"/>
            <a:ext cx="2770685" cy="268567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6" name="Google Shape;96;p2"/>
          <p:cNvCxnSpPr/>
          <p:nvPr/>
        </p:nvCxnSpPr>
        <p:spPr>
          <a:xfrm>
            <a:off x="5483967" y="3933056"/>
            <a:ext cx="2770685" cy="35857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7" name="Google Shape;97;p2"/>
          <p:cNvCxnSpPr/>
          <p:nvPr/>
        </p:nvCxnSpPr>
        <p:spPr>
          <a:xfrm>
            <a:off x="2638028" y="4197517"/>
            <a:ext cx="5616600" cy="2537700"/>
          </a:xfrm>
          <a:prstGeom prst="bentConnector3">
            <a:avLst>
              <a:gd fmla="val 57194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>
            <a:off x="981844" y="518268"/>
            <a:ext cx="9144001" cy="6998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</a:pPr>
            <a:r>
              <a:rPr lang="es-MX"/>
              <a:t>Requerimiento 3</a:t>
            </a:r>
            <a:endParaRPr/>
          </a:p>
        </p:txBody>
      </p:sp>
      <p:sp>
        <p:nvSpPr>
          <p:cNvPr id="103" name="Google Shape;103;p3"/>
          <p:cNvSpPr txBox="1"/>
          <p:nvPr>
            <p:ph idx="1" type="body"/>
          </p:nvPr>
        </p:nvSpPr>
        <p:spPr>
          <a:xfrm>
            <a:off x="1184092" y="1340768"/>
            <a:ext cx="4794600" cy="3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/>
              <a:t>Actualizar un objeto en el modelo de datos.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s-MX"/>
              <a:t>Borrado de un dato en el modelo de datos utilizando un modelo Django.</a:t>
            </a:r>
            <a:endParaRPr/>
          </a:p>
        </p:txBody>
      </p:sp>
      <p:pic>
        <p:nvPicPr>
          <p:cNvPr id="104" name="Google Shape;10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5828" y="2619262"/>
            <a:ext cx="7297168" cy="809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45828" y="5182633"/>
            <a:ext cx="7268589" cy="64779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4427738" y="6231696"/>
            <a:ext cx="33333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Archivo: 	m7_python/services.py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únel azul digital 16 × 9">
  <a:themeElements>
    <a:clrScheme name="Digital Blue Tunnel">
      <a:dk1>
        <a:srgbClr val="000000"/>
      </a:dk1>
      <a:lt1>
        <a:srgbClr val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Digital Blue Tunnel">
      <a:dk1>
        <a:srgbClr val="000000"/>
      </a:dk1>
      <a:lt1>
        <a:srgbClr val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2019-05-07T19:47:46Z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