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5" r:id="rId5"/>
    <p:sldId id="334" r:id="rId6"/>
    <p:sldId id="335" r:id="rId7"/>
    <p:sldId id="353" r:id="rId8"/>
  </p:sldIdLst>
  <p:sldSz cx="12188825" cy="6858000"/>
  <p:notesSz cx="6858000" cy="9144000"/>
  <p:custDataLst>
    <p:tags r:id="rId11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8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834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08/04/2022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08/04/2022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08/04/2022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08/04/2022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08/04/2022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08/04/2022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08/04/2022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08/04/2022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08/04/2022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08/04/2022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08/04/2022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08/04/2022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08/04/2022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53852" y="1556792"/>
            <a:ext cx="9865096" cy="1872208"/>
          </a:xfrm>
        </p:spPr>
        <p:txBody>
          <a:bodyPr rtlCol="0">
            <a:normAutofit/>
          </a:bodyPr>
          <a:lstStyle/>
          <a:p>
            <a:r>
              <a:rPr lang="es-MX" sz="4400" dirty="0"/>
              <a:t>M7 - DESARROLLO DE APLICACIONES FULL STACK PYTHON TRAINEE V2.0</a:t>
            </a:r>
            <a:endParaRPr lang="es-CO" sz="4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4723" y="3573016"/>
            <a:ext cx="8229600" cy="1219200"/>
          </a:xfrm>
        </p:spPr>
        <p:txBody>
          <a:bodyPr rtlCol="0"/>
          <a:lstStyle/>
          <a:p>
            <a:r>
              <a:rPr lang="es-MX" dirty="0"/>
              <a:t>ACCESO A DATOS EN APLICACIONES PYTHON DJANGO 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11B6CC-E2BF-48E9-91E1-BCC93185E23E}"/>
              </a:ext>
            </a:extLst>
          </p:cNvPr>
          <p:cNvSpPr txBox="1"/>
          <p:nvPr/>
        </p:nvSpPr>
        <p:spPr>
          <a:xfrm>
            <a:off x="1092120" y="5445224"/>
            <a:ext cx="8746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Hito 2. Migraciones y recuperación de datos con Django  (Parte 2)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518268"/>
            <a:ext cx="9144001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2. </a:t>
            </a:r>
            <a:br>
              <a:rPr lang="es-CO" dirty="0"/>
            </a:br>
            <a:r>
              <a:rPr lang="es-CO" dirty="0"/>
              <a:t>(Continuación)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5B0B-25B4-4D20-AB04-8C914E6C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892" y="1760480"/>
            <a:ext cx="4722480" cy="27481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solidFill>
                  <a:srgbClr val="92D050"/>
                </a:solidFill>
              </a:rPr>
              <a:t>¿Cómo podemos hacer consultas en lenguaje SQL desde un script de Python/Django?</a:t>
            </a:r>
          </a:p>
          <a:p>
            <a:pPr marL="0" indent="0" algn="just">
              <a:buNone/>
            </a:pPr>
            <a:r>
              <a:rPr lang="es-MX" dirty="0"/>
              <a:t>En el mismo archivo </a:t>
            </a:r>
            <a:r>
              <a:rPr lang="es-MX" dirty="0">
                <a:solidFill>
                  <a:srgbClr val="FFFF00"/>
                </a:solidFill>
              </a:rPr>
              <a:t>temp.py</a:t>
            </a:r>
            <a:r>
              <a:rPr lang="es-MX" dirty="0"/>
              <a:t> crea una nueva función, que permita obtener la lista de inmuebles por comuna</a:t>
            </a:r>
          </a:p>
          <a:p>
            <a:pPr marL="0" indent="0" algn="just">
              <a:buNone/>
            </a:pPr>
            <a:endParaRPr lang="es-MX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17B5251-BAC5-495A-8354-7366A6E5BBE2}"/>
              </a:ext>
            </a:extLst>
          </p:cNvPr>
          <p:cNvCxnSpPr>
            <a:cxnSpLocks/>
          </p:cNvCxnSpPr>
          <p:nvPr/>
        </p:nvCxnSpPr>
        <p:spPr>
          <a:xfrm flipH="1">
            <a:off x="9745203" y="1052736"/>
            <a:ext cx="761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B3FAC7C-4E14-407E-B04F-25F0A36B1808}"/>
              </a:ext>
            </a:extLst>
          </p:cNvPr>
          <p:cNvSpPr txBox="1"/>
          <p:nvPr/>
        </p:nvSpPr>
        <p:spPr>
          <a:xfrm>
            <a:off x="4905004" y="822376"/>
            <a:ext cx="133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FF00"/>
                </a:solidFill>
              </a:rPr>
              <a:t>Realizado en la parte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3524DF-0B84-4B50-9DC2-9C118531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36" y="187575"/>
            <a:ext cx="5601482" cy="630643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D69EFE0-6DB2-4C4C-A531-F7AB59C50892}"/>
              </a:ext>
            </a:extLst>
          </p:cNvPr>
          <p:cNvSpPr txBox="1"/>
          <p:nvPr/>
        </p:nvSpPr>
        <p:spPr>
          <a:xfrm>
            <a:off x="8260271" y="6455366"/>
            <a:ext cx="186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Archivo temp.py 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A6B081C4-4F56-45A0-92D1-EB044A51A822}"/>
              </a:ext>
            </a:extLst>
          </p:cNvPr>
          <p:cNvCxnSpPr>
            <a:cxnSpLocks/>
          </p:cNvCxnSpPr>
          <p:nvPr/>
        </p:nvCxnSpPr>
        <p:spPr>
          <a:xfrm rot="5400000">
            <a:off x="6706480" y="2024844"/>
            <a:ext cx="648072" cy="576064"/>
          </a:xfrm>
          <a:prstGeom prst="bentConnector3">
            <a:avLst>
              <a:gd name="adj1" fmla="val 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rir llave 17">
            <a:extLst>
              <a:ext uri="{FF2B5EF4-FFF2-40B4-BE49-F238E27FC236}">
                <a16:creationId xmlns:a16="http://schemas.microsoft.com/office/drawing/2014/main" id="{43AAA8B2-4A25-4E56-A91F-38F0C0B8FBDB}"/>
              </a:ext>
            </a:extLst>
          </p:cNvPr>
          <p:cNvSpPr/>
          <p:nvPr/>
        </p:nvSpPr>
        <p:spPr>
          <a:xfrm>
            <a:off x="6094412" y="518268"/>
            <a:ext cx="144016" cy="12545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0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D74A764-0284-4425-ABD6-5A96B368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61" y="2328664"/>
            <a:ext cx="6535062" cy="307700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628800"/>
            <a:ext cx="9865096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 3</a:t>
            </a:r>
            <a:br>
              <a:rPr lang="es-CO" dirty="0"/>
            </a:br>
            <a:br>
              <a:rPr lang="es-CO" dirty="0"/>
            </a:br>
            <a:r>
              <a:rPr lang="es-MX" sz="2200" dirty="0"/>
              <a:t>Consultar listado de inmuebles para arriendo filtrado por regiones en un script </a:t>
            </a:r>
            <a:r>
              <a:rPr lang="es-MX" sz="2200" dirty="0" err="1"/>
              <a:t>python</a:t>
            </a:r>
            <a:r>
              <a:rPr lang="es-MX" sz="2200" dirty="0"/>
              <a:t> que se conecta a la DB usando </a:t>
            </a:r>
            <a:r>
              <a:rPr lang="es-MX" sz="2200" dirty="0" err="1"/>
              <a:t>DJango</a:t>
            </a:r>
            <a:r>
              <a:rPr lang="es-MX" sz="2200" dirty="0"/>
              <a:t> y SQL guardando los resultados en un archivo de texto.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0DE5764-ECA9-4132-8CB0-E03435DE15C4}"/>
              </a:ext>
            </a:extLst>
          </p:cNvPr>
          <p:cNvSpPr txBox="1"/>
          <p:nvPr/>
        </p:nvSpPr>
        <p:spPr>
          <a:xfrm>
            <a:off x="837828" y="2564904"/>
            <a:ext cx="41764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MX" dirty="0"/>
              <a:t>En el mismo archivo </a:t>
            </a:r>
            <a:r>
              <a:rPr lang="es-MX" dirty="0">
                <a:solidFill>
                  <a:srgbClr val="FFFF00"/>
                </a:solidFill>
              </a:rPr>
              <a:t>temp.py</a:t>
            </a:r>
            <a:r>
              <a:rPr lang="es-MX" dirty="0"/>
              <a:t> crearemos la nueva función (versión Django ORM).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Esta función busca por </a:t>
            </a:r>
            <a:r>
              <a:rPr lang="es-MX" dirty="0">
                <a:solidFill>
                  <a:srgbClr val="FFFF00"/>
                </a:solidFill>
              </a:rPr>
              <a:t>id de la región</a:t>
            </a:r>
            <a:r>
              <a:rPr lang="es-MX" dirty="0"/>
              <a:t>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>
                <a:solidFill>
                  <a:srgbClr val="92D050"/>
                </a:solidFill>
              </a:rPr>
              <a:t>HINT:  Revisar el contenido del archivo datos.txt para verificar el funcionamiento de la función.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3D61673-9F27-4F8B-AC4D-3AD20E43C941}"/>
              </a:ext>
            </a:extLst>
          </p:cNvPr>
          <p:cNvSpPr txBox="1"/>
          <p:nvPr/>
        </p:nvSpPr>
        <p:spPr>
          <a:xfrm>
            <a:off x="7606580" y="5495943"/>
            <a:ext cx="186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Archivo temp.py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FDE40F4-8517-4143-8CB9-8999152EACCA}"/>
              </a:ext>
            </a:extLst>
          </p:cNvPr>
          <p:cNvCxnSpPr>
            <a:cxnSpLocks/>
          </p:cNvCxnSpPr>
          <p:nvPr/>
        </p:nvCxnSpPr>
        <p:spPr>
          <a:xfrm flipV="1">
            <a:off x="4438228" y="2564904"/>
            <a:ext cx="126014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628800"/>
            <a:ext cx="6336704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 3</a:t>
            </a:r>
            <a:br>
              <a:rPr lang="es-CO" dirty="0"/>
            </a:br>
            <a:br>
              <a:rPr lang="es-CO" dirty="0"/>
            </a:b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0DE5764-ECA9-4132-8CB0-E03435DE15C4}"/>
              </a:ext>
            </a:extLst>
          </p:cNvPr>
          <p:cNvSpPr txBox="1"/>
          <p:nvPr/>
        </p:nvSpPr>
        <p:spPr>
          <a:xfrm>
            <a:off x="837828" y="2564904"/>
            <a:ext cx="50405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MX" dirty="0"/>
              <a:t>En el mismo archivo </a:t>
            </a:r>
            <a:r>
              <a:rPr lang="es-MX" dirty="0">
                <a:solidFill>
                  <a:srgbClr val="FFFF00"/>
                </a:solidFill>
              </a:rPr>
              <a:t>temp.py</a:t>
            </a:r>
            <a:r>
              <a:rPr lang="es-MX" dirty="0"/>
              <a:t> crearemos la nueva función (versión SQL).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Esta función busca por </a:t>
            </a:r>
            <a:r>
              <a:rPr lang="es-MX" dirty="0">
                <a:solidFill>
                  <a:srgbClr val="FFFF00"/>
                </a:solidFill>
              </a:rPr>
              <a:t>nombre parcial de la región</a:t>
            </a:r>
            <a:r>
              <a:rPr lang="es-MX" dirty="0"/>
              <a:t>.</a:t>
            </a:r>
          </a:p>
          <a:p>
            <a:pPr marL="0" indent="0" algn="just">
              <a:buNone/>
            </a:pPr>
            <a:endParaRPr lang="es-MX" u="sng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>
                <a:solidFill>
                  <a:srgbClr val="92D050"/>
                </a:solidFill>
              </a:rPr>
              <a:t>HINT:  Revisar el contenido del archivo datos.txt para verificar el funcionamiento de la función.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3D61673-9F27-4F8B-AC4D-3AD20E43C941}"/>
              </a:ext>
            </a:extLst>
          </p:cNvPr>
          <p:cNvSpPr txBox="1"/>
          <p:nvPr/>
        </p:nvSpPr>
        <p:spPr>
          <a:xfrm>
            <a:off x="8110636" y="6477923"/>
            <a:ext cx="186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Archivo temp.py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ACA922-332A-4E57-8011-9421180D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1238442"/>
            <a:ext cx="5630061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7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218</Words>
  <Application>Microsoft Office PowerPoint</Application>
  <PresentationFormat>Personalizado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Corbel</vt:lpstr>
      <vt:lpstr>Túnel azul digital 16 × 9</vt:lpstr>
      <vt:lpstr>M7 - DESARROLLO DE APLICACIONES FULL STACK PYTHON TRAINEE V2.0</vt:lpstr>
      <vt:lpstr>Requerimiento 2.  (Continuación)</vt:lpstr>
      <vt:lpstr>Requerimiento  3  Consultar listado de inmuebles para arriendo filtrado por regiones en un script python que se conecta a la DB usando DJango y SQL guardando los resultados en un archivo de texto.</vt:lpstr>
      <vt:lpstr>Requerimiento  3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2019-05-07T19:47:46Z</dcterms:created>
  <dcterms:modified xsi:type="dcterms:W3CDTF">2022-04-08T14:24:45Z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