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66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ucas-angelo.github.io/portfoli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nzaloparod1/dingdong/tree/master/HITO3%2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04167" y="2208591"/>
            <a:ext cx="9870682" cy="939558"/>
          </a:xfrm>
        </p:spPr>
        <p:txBody>
          <a:bodyPr/>
          <a:lstStyle/>
          <a:p>
            <a:r>
              <a:rPr lang="es-ES" sz="2400" b="1" dirty="0"/>
              <a:t>Desafío - Finalización del Proyecto – Desarrollo del Portafolio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96789" y="4050834"/>
            <a:ext cx="5577840" cy="351350"/>
          </a:xfrm>
        </p:spPr>
        <p:txBody>
          <a:bodyPr>
            <a:normAutofit fontScale="92500" lnSpcReduction="20000"/>
          </a:bodyPr>
          <a:lstStyle/>
          <a:p>
            <a:r>
              <a:rPr lang="es-ES" sz="2000" b="1" dirty="0"/>
              <a:t>Nombre estudiante Gonzalo Parodi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s-ES" dirty="0" smtClean="0"/>
              <a:t>Requerimiento 5: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79" y="1625012"/>
            <a:ext cx="8596668" cy="3880773"/>
          </a:xfrm>
        </p:spPr>
        <p:txBody>
          <a:bodyPr/>
          <a:lstStyle/>
          <a:p>
            <a:r>
              <a:rPr lang="es-ES" sz="1600" dirty="0" smtClean="0"/>
              <a:t>1 </a:t>
            </a:r>
            <a:r>
              <a:rPr lang="en-US" sz="1600" dirty="0" err="1" smtClean="0"/>
              <a:t>Estructura</a:t>
            </a:r>
            <a:r>
              <a:rPr lang="en-US" sz="1600" dirty="0" smtClean="0"/>
              <a:t> </a:t>
            </a:r>
            <a:r>
              <a:rPr lang="en-US" sz="1600" dirty="0"/>
              <a:t>del </a:t>
            </a:r>
            <a:r>
              <a:rPr lang="en-US" sz="1600" dirty="0" smtClean="0"/>
              <a:t>Proyecto (</a:t>
            </a:r>
            <a:r>
              <a:rPr lang="en-US" sz="1600" dirty="0" err="1" smtClean="0"/>
              <a:t>arquitectura</a:t>
            </a:r>
            <a:r>
              <a:rPr lang="en-US" sz="1600" dirty="0" smtClean="0"/>
              <a:t> modular, </a:t>
            </a:r>
            <a:r>
              <a:rPr lang="en-US" sz="1600" dirty="0" err="1" smtClean="0"/>
              <a:t>usa</a:t>
            </a:r>
            <a:r>
              <a:rPr lang="en-US" sz="1600" dirty="0" smtClean="0"/>
              <a:t> el patron MVT, </a:t>
            </a:r>
            <a:r>
              <a:rPr lang="en-US" sz="1600" dirty="0" err="1" smtClean="0"/>
              <a:t>orginizar</a:t>
            </a:r>
            <a:r>
              <a:rPr lang="en-US" sz="1600" dirty="0" smtClean="0"/>
              <a:t> el </a:t>
            </a:r>
            <a:r>
              <a:rPr lang="en-US" sz="1600" dirty="0" err="1" smtClean="0"/>
              <a:t>codigo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servicios</a:t>
            </a:r>
            <a:r>
              <a:rPr lang="en-US" sz="1600" dirty="0" smtClean="0"/>
              <a:t>)</a:t>
            </a:r>
          </a:p>
          <a:p>
            <a:r>
              <a:rPr lang="es-ES" sz="1600" dirty="0"/>
              <a:t>2 Optimización de Modelos y Consultas </a:t>
            </a:r>
            <a:r>
              <a:rPr lang="es-ES" sz="1600" dirty="0" smtClean="0"/>
              <a:t>(definir </a:t>
            </a:r>
            <a:r>
              <a:rPr lang="es-ES" sz="1600" dirty="0"/>
              <a:t>índices en campos de </a:t>
            </a:r>
            <a:r>
              <a:rPr lang="es-ES" sz="1600" dirty="0" smtClean="0"/>
              <a:t>búsqueda)</a:t>
            </a:r>
            <a:endParaRPr lang="es-ES" sz="1600" dirty="0"/>
          </a:p>
          <a:p>
            <a:r>
              <a:rPr lang="es-ES" sz="1600" dirty="0" smtClean="0"/>
              <a:t>3 </a:t>
            </a:r>
            <a:r>
              <a:rPr lang="en-US" sz="1600" dirty="0" err="1" smtClean="0"/>
              <a:t>Seguridad</a:t>
            </a:r>
            <a:r>
              <a:rPr lang="en-US" sz="1600" dirty="0" smtClean="0"/>
              <a:t> (variables de </a:t>
            </a:r>
            <a:r>
              <a:rPr lang="en-US" sz="1600" dirty="0" err="1" smtClean="0"/>
              <a:t>entorno</a:t>
            </a:r>
            <a:r>
              <a:rPr lang="en-US" sz="1600" dirty="0" smtClean="0"/>
              <a:t>, </a:t>
            </a:r>
            <a:r>
              <a:rPr lang="en-US" sz="1600" dirty="0" err="1" smtClean="0"/>
              <a:t>autenticacion</a:t>
            </a:r>
            <a:r>
              <a:rPr lang="en-US" sz="1600" dirty="0" smtClean="0"/>
              <a:t> y </a:t>
            </a:r>
            <a:r>
              <a:rPr lang="en-US" sz="1600" dirty="0" err="1" smtClean="0"/>
              <a:t>autorizacion</a:t>
            </a:r>
            <a:r>
              <a:rPr lang="en-US" sz="1600" dirty="0" smtClean="0"/>
              <a:t>)</a:t>
            </a:r>
          </a:p>
          <a:p>
            <a:r>
              <a:rPr lang="es-ES" sz="1600" dirty="0" smtClean="0"/>
              <a:t>4 </a:t>
            </a:r>
            <a:r>
              <a:rPr lang="en-US" sz="1600" dirty="0" err="1"/>
              <a:t>Manejo</a:t>
            </a:r>
            <a:r>
              <a:rPr lang="en-US" sz="1600" dirty="0"/>
              <a:t> de </a:t>
            </a:r>
            <a:r>
              <a:rPr lang="en-US" sz="1600" dirty="0" err="1" smtClean="0"/>
              <a:t>Migraciones</a:t>
            </a:r>
            <a:r>
              <a:rPr lang="en-US" sz="1600" dirty="0" smtClean="0"/>
              <a:t> (</a:t>
            </a:r>
            <a:r>
              <a:rPr lang="en-US" sz="1600" dirty="0" err="1" smtClean="0"/>
              <a:t>planificacion</a:t>
            </a:r>
            <a:r>
              <a:rPr lang="en-US" sz="1600" dirty="0" smtClean="0"/>
              <a:t> de </a:t>
            </a:r>
            <a:r>
              <a:rPr lang="en-US" sz="1600" dirty="0" err="1" smtClean="0"/>
              <a:t>migraciones</a:t>
            </a:r>
            <a:r>
              <a:rPr lang="en-US" sz="1600" dirty="0" smtClean="0"/>
              <a:t> antes de </a:t>
            </a:r>
            <a:r>
              <a:rPr lang="en-US" sz="1600" dirty="0" err="1" smtClean="0"/>
              <a:t>llevarlas</a:t>
            </a:r>
            <a:r>
              <a:rPr lang="en-US" sz="1600" dirty="0" smtClean="0"/>
              <a:t> a </a:t>
            </a:r>
            <a:r>
              <a:rPr lang="en-US" sz="1600" dirty="0" err="1" smtClean="0"/>
              <a:t>produccion</a:t>
            </a:r>
            <a:r>
              <a:rPr lang="en-US" sz="1600" dirty="0" smtClean="0"/>
              <a:t>)</a:t>
            </a:r>
          </a:p>
          <a:p>
            <a:r>
              <a:rPr lang="es-ES" sz="1600" dirty="0" smtClean="0"/>
              <a:t>5 Experiencia </a:t>
            </a:r>
            <a:r>
              <a:rPr lang="es-ES" sz="1600" dirty="0"/>
              <a:t>del </a:t>
            </a:r>
            <a:r>
              <a:rPr lang="es-ES" sz="1600" dirty="0" smtClean="0"/>
              <a:t>Usuario (diseño responsivo)</a:t>
            </a:r>
          </a:p>
          <a:p>
            <a:r>
              <a:rPr lang="es-ES" sz="1600" dirty="0" smtClean="0"/>
              <a:t>6 Uso </a:t>
            </a:r>
            <a:r>
              <a:rPr lang="es-ES" sz="1600" dirty="0"/>
              <a:t>de </a:t>
            </a:r>
            <a:r>
              <a:rPr lang="es-ES" sz="1600" dirty="0" smtClean="0"/>
              <a:t>Librerías </a:t>
            </a:r>
            <a:r>
              <a:rPr lang="es-ES" sz="1600" dirty="0"/>
              <a:t>Complementarias</a:t>
            </a:r>
            <a:endParaRPr lang="es-E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7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 1: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GitHub</a:t>
            </a:r>
            <a:r>
              <a:rPr lang="es-ES" dirty="0" smtClean="0"/>
              <a:t>: </a:t>
            </a:r>
            <a:r>
              <a:rPr lang="es-ES" dirty="0"/>
              <a:t>Ideal para desarrolladores, permite alojar el código y mostrar proyectos con la opción de GitHub </a:t>
            </a:r>
            <a:r>
              <a:rPr lang="es-ES" dirty="0" err="1"/>
              <a:t>Pages</a:t>
            </a:r>
            <a:r>
              <a:rPr lang="es-ES" dirty="0"/>
              <a:t> para crear un sitio web </a:t>
            </a:r>
            <a:r>
              <a:rPr lang="es-ES" dirty="0" smtClean="0"/>
              <a:t>personal.</a:t>
            </a:r>
          </a:p>
          <a:p>
            <a:r>
              <a:rPr lang="es-ES" b="1" dirty="0" smtClean="0"/>
              <a:t>Justificación:</a:t>
            </a:r>
            <a:r>
              <a:rPr lang="es-ES" dirty="0"/>
              <a:t> </a:t>
            </a:r>
            <a:r>
              <a:rPr lang="es-ES" dirty="0" smtClean="0"/>
              <a:t>Voy </a:t>
            </a:r>
            <a:r>
              <a:rPr lang="es-ES" dirty="0"/>
              <a:t>a utilizar </a:t>
            </a:r>
            <a:r>
              <a:rPr lang="es-ES" b="1" dirty="0"/>
              <a:t>**GitHub**</a:t>
            </a:r>
            <a:r>
              <a:rPr lang="es-ES" dirty="0"/>
              <a:t> porque es </a:t>
            </a:r>
            <a:r>
              <a:rPr lang="es-ES" dirty="0" smtClean="0"/>
              <a:t>una gran </a:t>
            </a:r>
            <a:r>
              <a:rPr lang="es-ES" dirty="0"/>
              <a:t>plataforma ampliamente utilizada por desarrolladores para compartir código y </a:t>
            </a:r>
            <a:r>
              <a:rPr lang="es-ES" dirty="0" smtClean="0"/>
              <a:t>proyectos</a:t>
            </a:r>
            <a:r>
              <a:rPr lang="es-ES" dirty="0"/>
              <a:t> </a:t>
            </a:r>
            <a:r>
              <a:rPr lang="es-ES" dirty="0" smtClean="0"/>
              <a:t>de manera gratuita.</a:t>
            </a:r>
          </a:p>
          <a:p>
            <a:pPr marL="0" indent="0">
              <a:buNone/>
            </a:pPr>
            <a:r>
              <a:rPr lang="es-ES" dirty="0" smtClean="0"/>
              <a:t>	https</a:t>
            </a:r>
            <a:r>
              <a:rPr lang="es-ES" dirty="0"/>
              <a:t>://github.com/gonzaloparod1/gonzaloparod1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950" y="467115"/>
            <a:ext cx="8596668" cy="660400"/>
          </a:xfrm>
        </p:spPr>
        <p:txBody>
          <a:bodyPr/>
          <a:lstStyle/>
          <a:p>
            <a:r>
              <a:rPr lang="es-ES" dirty="0" smtClean="0"/>
              <a:t>Requerimiento 2: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674949" y="1127515"/>
            <a:ext cx="4185623" cy="576262"/>
          </a:xfrm>
        </p:spPr>
        <p:txBody>
          <a:bodyPr/>
          <a:lstStyle/>
          <a:p>
            <a:r>
              <a:rPr lang="es-ES" sz="2000" dirty="0"/>
              <a:t>2 características que te gusten</a:t>
            </a:r>
            <a:endParaRPr lang="en-US" sz="20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557384" y="1651793"/>
            <a:ext cx="4185623" cy="1678001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Al cargar la pagina aparece inmediatamente un </a:t>
            </a:r>
            <a:r>
              <a:rPr lang="es-ES" sz="1600" dirty="0" smtClean="0"/>
              <a:t>menú simple y compacto</a:t>
            </a:r>
            <a:endParaRPr lang="en-US" sz="1600" dirty="0"/>
          </a:p>
          <a:p>
            <a:r>
              <a:rPr lang="es-ES" sz="1600" dirty="0"/>
              <a:t>Diseño agradable, fuente y tamaño preciso, coherencia de colores, excelente </a:t>
            </a:r>
            <a:r>
              <a:rPr lang="es-ES" sz="1600" dirty="0" err="1" smtClean="0"/>
              <a:t>navegacion</a:t>
            </a:r>
            <a:endParaRPr lang="en-US" sz="1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4861367" y="1117162"/>
            <a:ext cx="4185618" cy="576262"/>
          </a:xfrm>
        </p:spPr>
        <p:txBody>
          <a:bodyPr/>
          <a:lstStyle/>
          <a:p>
            <a:r>
              <a:rPr lang="es-ES" sz="2000" dirty="0"/>
              <a:t>características que voy a integrar a mi </a:t>
            </a:r>
            <a:r>
              <a:rPr lang="es-ES" sz="2000" dirty="0" smtClean="0"/>
              <a:t>modelo</a:t>
            </a:r>
            <a:endParaRPr lang="en-US" sz="2000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xfrm>
            <a:off x="4743807" y="1651116"/>
            <a:ext cx="4185617" cy="812800"/>
          </a:xfrm>
        </p:spPr>
        <p:txBody>
          <a:bodyPr>
            <a:normAutofit/>
          </a:bodyPr>
          <a:lstStyle/>
          <a:p>
            <a:r>
              <a:rPr lang="es-ES" sz="1600" dirty="0" smtClean="0"/>
              <a:t>Menú y diseño </a:t>
            </a:r>
          </a:p>
          <a:p>
            <a:r>
              <a:rPr lang="es-ES" sz="1600" dirty="0" smtClean="0"/>
              <a:t>Contacto por </a:t>
            </a:r>
            <a:r>
              <a:rPr lang="es-ES" sz="1600" dirty="0" err="1"/>
              <a:t>L</a:t>
            </a:r>
            <a:r>
              <a:rPr lang="es-ES" sz="1600" dirty="0" err="1" smtClean="0"/>
              <a:t>inkedin</a:t>
            </a:r>
            <a:r>
              <a:rPr lang="es-ES" sz="1600" dirty="0" smtClean="0"/>
              <a:t> y </a:t>
            </a:r>
            <a:r>
              <a:rPr lang="es-ES" sz="1600" dirty="0" err="1"/>
              <a:t>G</a:t>
            </a:r>
            <a:r>
              <a:rPr lang="es-ES" sz="1600" dirty="0" err="1" smtClean="0"/>
              <a:t>ithub</a:t>
            </a:r>
            <a:endParaRPr lang="es-ES" sz="1600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18" y="3486548"/>
            <a:ext cx="4674958" cy="2835875"/>
          </a:xfrm>
          <a:prstGeom prst="rect">
            <a:avLst/>
          </a:prstGeom>
        </p:spPr>
      </p:pic>
      <p:sp>
        <p:nvSpPr>
          <p:cNvPr id="10" name="Marcador de texto 7"/>
          <p:cNvSpPr txBox="1">
            <a:spLocks/>
          </p:cNvSpPr>
          <p:nvPr/>
        </p:nvSpPr>
        <p:spPr>
          <a:xfrm>
            <a:off x="5055326" y="2910286"/>
            <a:ext cx="5995852" cy="366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u="sng" dirty="0">
                <a:hlinkClick r:id="rId3"/>
              </a:rPr>
              <a:t>https://lucas-angelo.github.io/portfolio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912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Requerimiento 3: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r>
              <a:rPr lang="es-ES" u="sng" dirty="0">
                <a:hlinkClick r:id="rId2"/>
              </a:rPr>
              <a:t>https://</a:t>
            </a:r>
            <a:r>
              <a:rPr lang="es-ES" u="sng" dirty="0" smtClean="0">
                <a:hlinkClick r:id="rId2"/>
              </a:rPr>
              <a:t>github.com/gonzaloparod1/dingdong/tree/master/HITO3 /</a:t>
            </a:r>
            <a:r>
              <a:rPr lang="es-ES" u="sng" dirty="0"/>
              <a:t> </a:t>
            </a:r>
            <a:r>
              <a:rPr lang="es-ES" dirty="0" smtClean="0"/>
              <a:t> Creación </a:t>
            </a:r>
            <a:r>
              <a:rPr lang="es-ES" dirty="0"/>
              <a:t>del Registro, Login y </a:t>
            </a:r>
            <a:r>
              <a:rPr lang="es-ES" dirty="0" smtClean="0"/>
              <a:t>Logout de una aplicación web</a:t>
            </a:r>
          </a:p>
          <a:p>
            <a:endParaRPr lang="es-ES" dirty="0"/>
          </a:p>
          <a:p>
            <a:r>
              <a:rPr lang="es-ES" dirty="0" smtClean="0"/>
              <a:t>Explicación: Definir </a:t>
            </a:r>
            <a:r>
              <a:rPr lang="es-ES" dirty="0"/>
              <a:t>las rutas para estas </a:t>
            </a:r>
            <a:r>
              <a:rPr lang="es-ES" dirty="0" smtClean="0"/>
              <a:t>vistas en las </a:t>
            </a:r>
            <a:r>
              <a:rPr lang="es-ES" dirty="0" err="1" smtClean="0"/>
              <a:t>URLs</a:t>
            </a:r>
            <a:r>
              <a:rPr lang="es-ES" dirty="0" smtClean="0"/>
              <a:t> de la aplicación y del proyecto, </a:t>
            </a:r>
            <a:r>
              <a:rPr lang="es-ES" dirty="0" err="1" smtClean="0"/>
              <a:t>modularizar</a:t>
            </a:r>
            <a:r>
              <a:rPr lang="es-ES" dirty="0" smtClean="0"/>
              <a:t> las vistas con los </a:t>
            </a:r>
            <a:r>
              <a:rPr lang="es-ES" dirty="0" err="1" smtClean="0"/>
              <a:t>templates</a:t>
            </a:r>
            <a:r>
              <a:rPr lang="es-ES" dirty="0" smtClean="0"/>
              <a:t> creados</a:t>
            </a:r>
            <a:endParaRPr lang="es-ES" dirty="0"/>
          </a:p>
          <a:p>
            <a:r>
              <a:rPr lang="es-ES" dirty="0" smtClean="0"/>
              <a:t>Desarrollo: Creación del modelo de usuario (</a:t>
            </a:r>
            <a:r>
              <a:rPr lang="es-ES" dirty="0" err="1" smtClean="0"/>
              <a:t>Model</a:t>
            </a:r>
            <a:r>
              <a:rPr lang="es-ES" dirty="0" smtClean="0"/>
              <a:t>), </a:t>
            </a:r>
            <a:r>
              <a:rPr lang="en-US" b="1" dirty="0" err="1" smtClean="0"/>
              <a:t>crear</a:t>
            </a:r>
            <a:r>
              <a:rPr lang="en-US" b="1" dirty="0" smtClean="0"/>
              <a:t> vistas para login y logout, </a:t>
            </a:r>
            <a:r>
              <a:rPr lang="es-ES" dirty="0"/>
              <a:t>c</a:t>
            </a:r>
            <a:r>
              <a:rPr lang="es-ES" dirty="0" smtClean="0"/>
              <a:t>rear una vista para manejar el formulario de registro, creación de </a:t>
            </a:r>
            <a:r>
              <a:rPr lang="es-ES" dirty="0" err="1" smtClean="0"/>
              <a:t>templates</a:t>
            </a:r>
            <a:r>
              <a:rPr lang="es-ES" dirty="0" smtClean="0"/>
              <a:t>, register.html, login.html y logout.html</a:t>
            </a:r>
          </a:p>
          <a:p>
            <a:r>
              <a:rPr lang="es-ES" dirty="0"/>
              <a:t>Feedback: Configuración de redirección </a:t>
            </a:r>
            <a:r>
              <a:rPr lang="es-ES" dirty="0" smtClean="0"/>
              <a:t>del </a:t>
            </a:r>
            <a:r>
              <a:rPr lang="es-ES" dirty="0" err="1" smtClean="0"/>
              <a:t>login</a:t>
            </a:r>
            <a:r>
              <a:rPr lang="es-ES" dirty="0" smtClean="0"/>
              <a:t> y </a:t>
            </a:r>
            <a:r>
              <a:rPr lang="es-ES" dirty="0" err="1" smtClean="0"/>
              <a:t>logout</a:t>
            </a:r>
            <a:r>
              <a:rPr lang="es-ES" dirty="0" smtClean="0"/>
              <a:t>, </a:t>
            </a:r>
            <a:r>
              <a:rPr lang="en-US" dirty="0" smtClean="0"/>
              <a:t>settings.py </a:t>
            </a:r>
            <a:r>
              <a:rPr lang="en-US" dirty="0"/>
              <a:t>LOGIN_REDIRECT_URL = </a:t>
            </a:r>
            <a:r>
              <a:rPr lang="en-US" dirty="0" smtClean="0"/>
              <a:t>‘home’  LOGOUT_REDIRECT_URL </a:t>
            </a:r>
            <a:r>
              <a:rPr lang="en-US" dirty="0"/>
              <a:t>= </a:t>
            </a:r>
            <a:r>
              <a:rPr lang="en-US" dirty="0" smtClean="0"/>
              <a:t>‘login’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887" y="217714"/>
            <a:ext cx="7343260" cy="4735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Requerimiento 3: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886" y="919695"/>
            <a:ext cx="4338803" cy="478108"/>
          </a:xfrm>
        </p:spPr>
        <p:txBody>
          <a:bodyPr>
            <a:normAutofit/>
          </a:bodyPr>
          <a:lstStyle/>
          <a:p>
            <a:r>
              <a:rPr lang="es-ES" sz="1100" dirty="0"/>
              <a:t>Creación del </a:t>
            </a:r>
            <a:r>
              <a:rPr lang="es-ES" sz="1100" dirty="0" smtClean="0"/>
              <a:t>formulario en forms.py del modelo </a:t>
            </a:r>
            <a:r>
              <a:rPr lang="es-ES" sz="1100" dirty="0" err="1" smtClean="0"/>
              <a:t>User</a:t>
            </a:r>
            <a:endParaRPr lang="es-ES" sz="11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1" y="1321387"/>
            <a:ext cx="4389122" cy="190334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27107" y="3356698"/>
            <a:ext cx="4038359" cy="36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Vistas para </a:t>
            </a:r>
            <a:r>
              <a:rPr lang="en-US" sz="1100" dirty="0" err="1" smtClean="0"/>
              <a:t>registro</a:t>
            </a:r>
            <a:endParaRPr lang="es-ES" sz="11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1" y="3721163"/>
            <a:ext cx="4348014" cy="25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91" y="217714"/>
            <a:ext cx="8596668" cy="539931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Requerimiento 3: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1391" y="809896"/>
            <a:ext cx="4064483" cy="31350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Creacion</a:t>
            </a:r>
            <a:r>
              <a:rPr lang="en-US" dirty="0" smtClean="0"/>
              <a:t> de template register: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7" y="1470884"/>
            <a:ext cx="8196694" cy="40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91" y="217714"/>
            <a:ext cx="8596668" cy="539931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Requerimiento 3: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163" y="1018902"/>
            <a:ext cx="4064483" cy="31350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Creacion</a:t>
            </a:r>
            <a:r>
              <a:rPr lang="en-US" dirty="0" smtClean="0"/>
              <a:t> de template login: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18" y="126274"/>
            <a:ext cx="4454433" cy="35271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18" y="3653419"/>
            <a:ext cx="4454433" cy="30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6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4421" y="1174034"/>
            <a:ext cx="1835088" cy="2603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URLs</a:t>
            </a:r>
            <a:r>
              <a:rPr lang="es-ES" dirty="0" smtClean="0"/>
              <a:t> proyecto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76887" y="217714"/>
            <a:ext cx="7343260" cy="47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/>
              <a:t>Requerimiento 3: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1" y="1408000"/>
            <a:ext cx="3820641" cy="1439549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764421" y="767555"/>
            <a:ext cx="2814802" cy="3447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Login y Logout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64421" y="2982430"/>
            <a:ext cx="1835088" cy="260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 err="1" smtClean="0"/>
              <a:t>URLs</a:t>
            </a:r>
            <a:r>
              <a:rPr lang="es-ES" dirty="0" smtClean="0"/>
              <a:t> </a:t>
            </a:r>
            <a:r>
              <a:rPr lang="es-ES" dirty="0" err="1" smtClean="0"/>
              <a:t>aplicacion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1" y="3242770"/>
            <a:ext cx="6176443" cy="1225199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764421" y="4656741"/>
            <a:ext cx="3232814" cy="31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1200" dirty="0" smtClean="0"/>
              <a:t>agregar en </a:t>
            </a:r>
            <a:r>
              <a:rPr lang="es-ES" sz="1300" dirty="0" smtClean="0"/>
              <a:t>settings.py</a:t>
            </a:r>
            <a:endParaRPr lang="en-US" sz="13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1" y="4971997"/>
            <a:ext cx="4143953" cy="619211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1012615" y="6095236"/>
            <a:ext cx="8366517" cy="498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dirty="0"/>
              <a:t>Ya puedes probar el registro, </a:t>
            </a:r>
            <a:r>
              <a:rPr lang="es-ES" sz="1300" dirty="0" err="1"/>
              <a:t>login</a:t>
            </a:r>
            <a:r>
              <a:rPr lang="es-ES" sz="1300" dirty="0"/>
              <a:t> y </a:t>
            </a:r>
            <a:r>
              <a:rPr lang="es-ES" sz="1300" dirty="0" err="1"/>
              <a:t>logout</a:t>
            </a:r>
            <a:r>
              <a:rPr lang="es-ES" sz="1300" dirty="0"/>
              <a:t> accediendo a las rutas /</a:t>
            </a:r>
            <a:r>
              <a:rPr lang="es-ES" sz="1300" dirty="0" err="1"/>
              <a:t>register</a:t>
            </a:r>
            <a:r>
              <a:rPr lang="es-ES" sz="1300" dirty="0"/>
              <a:t>/, /</a:t>
            </a:r>
            <a:r>
              <a:rPr lang="es-ES" sz="1300" dirty="0" err="1"/>
              <a:t>login</a:t>
            </a:r>
            <a:r>
              <a:rPr lang="es-ES" sz="1300" dirty="0" smtClean="0"/>
              <a:t>/.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9035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 4: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1" y="1512389"/>
            <a:ext cx="9056824" cy="4378960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927464" y="6100355"/>
            <a:ext cx="6897188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https://github.com/gonzaloparod1/gonzaloparod1/blob/main/README.md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4868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362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Desafío - Finalización del Proyecto – Desarrollo del Portafolio </vt:lpstr>
      <vt:lpstr>Requerimiento 1:</vt:lpstr>
      <vt:lpstr>Requerimiento 2:</vt:lpstr>
      <vt:lpstr>Requerimiento 3:</vt:lpstr>
      <vt:lpstr>Requerimiento 3:</vt:lpstr>
      <vt:lpstr>Requerimiento 3:</vt:lpstr>
      <vt:lpstr>Requerimiento 3:</vt:lpstr>
      <vt:lpstr>Presentación de PowerPoint</vt:lpstr>
      <vt:lpstr>Requerimiento 4:</vt:lpstr>
      <vt:lpstr>Requerimiento 5: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- Finalización del Proyecto – Desarrollo del Portafolio</dc:title>
  <dc:creator>Patricia</dc:creator>
  <cp:lastModifiedBy>Patricia</cp:lastModifiedBy>
  <cp:revision>29</cp:revision>
  <dcterms:created xsi:type="dcterms:W3CDTF">2024-09-25T12:14:28Z</dcterms:created>
  <dcterms:modified xsi:type="dcterms:W3CDTF">2024-09-25T17:28:23Z</dcterms:modified>
</cp:coreProperties>
</file>