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914912">
            <a:off x="4652549" y="3022129"/>
            <a:ext cx="21356206" cy="687446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838200"/>
            <a:ext cx="13816509" cy="2881058"/>
            <a:chOff x="0" y="0"/>
            <a:chExt cx="18422012" cy="384141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4775"/>
              <a:ext cx="18422012" cy="2535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30"/>
                </a:lnSpc>
              </a:pPr>
              <a:r>
                <a:rPr lang="en-US" sz="13000" spc="-390">
                  <a:solidFill>
                    <a:srgbClr val="FFFFFF"/>
                  </a:solidFill>
                  <a:latin typeface="HK Grotesk Bold"/>
                </a:rPr>
                <a:t>Bitácora BOT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14281"/>
              <a:ext cx="10332218" cy="6271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51"/>
                </a:lnSpc>
              </a:pPr>
              <a:r>
                <a:rPr lang="en-US" sz="3199">
                  <a:solidFill>
                    <a:srgbClr val="57FFDC"/>
                  </a:solidFill>
                  <a:latin typeface="HK Grotesk Light Bold"/>
                </a:rPr>
                <a:t>PROGRAMACION II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638328"/>
            <a:ext cx="15102384" cy="3329117"/>
            <a:chOff x="0" y="0"/>
            <a:chExt cx="20136512" cy="443882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4775"/>
              <a:ext cx="20136512" cy="2535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3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214281"/>
              <a:ext cx="11293817" cy="1224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51"/>
                </a:lnSpc>
              </a:pPr>
              <a:r>
                <a:rPr lang="en-US" sz="3199">
                  <a:solidFill>
                    <a:srgbClr val="57FFDC"/>
                  </a:solidFill>
                  <a:latin typeface="HK Grotesk Light"/>
                </a:rPr>
                <a:t>UNIVERSIDAD CATÓLICA DEL URUGUAY</a:t>
              </a:r>
            </a:p>
            <a:p>
              <a:pPr>
                <a:lnSpc>
                  <a:spcPts val="3551"/>
                </a:lnSpc>
              </a:pPr>
              <a:r>
                <a:rPr lang="en-US" sz="3199">
                  <a:solidFill>
                    <a:srgbClr val="57FFDC"/>
                  </a:solidFill>
                  <a:latin typeface="HK Grotesk Light"/>
                </a:rPr>
                <a:t>FACULTAD DE INGENIERIA Y TECNOLOGIAS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374217" y="318883"/>
            <a:ext cx="19036434" cy="643788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144000" y="1095375"/>
            <a:ext cx="8115300" cy="115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 Bold"/>
              </a:rPr>
              <a:t>Integrantes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95387" y="7911132"/>
            <a:ext cx="5990753" cy="1405700"/>
            <a:chOff x="0" y="0"/>
            <a:chExt cx="7987671" cy="187426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7987671" cy="796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76"/>
                </a:lnSpc>
              </a:pPr>
              <a:r>
                <a:rPr lang="en-US" sz="3751">
                  <a:solidFill>
                    <a:srgbClr val="57FFDC"/>
                  </a:solidFill>
                  <a:latin typeface="HK Grotesk Bold Bold"/>
                </a:rPr>
                <a:t>GONZALO LOPEZ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77954"/>
              <a:ext cx="7987671" cy="796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7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796926" y="7965269"/>
            <a:ext cx="6082419" cy="1427209"/>
            <a:chOff x="0" y="0"/>
            <a:chExt cx="8109892" cy="190294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8109892" cy="807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51"/>
                </a:lnSpc>
              </a:pPr>
              <a:r>
                <a:rPr lang="en-US" sz="3808">
                  <a:solidFill>
                    <a:srgbClr val="57FFDC"/>
                  </a:solidFill>
                  <a:latin typeface="HK Grotesk Bold Bold"/>
                </a:rPr>
                <a:t>ANTHONY PEREIRA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95031"/>
              <a:ext cx="8109892" cy="807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95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483789" y="7911132"/>
            <a:ext cx="6313138" cy="1481346"/>
            <a:chOff x="0" y="0"/>
            <a:chExt cx="8417517" cy="197512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8417517" cy="8466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39"/>
                </a:lnSpc>
              </a:pPr>
              <a:r>
                <a:rPr lang="en-US" sz="3953">
                  <a:solidFill>
                    <a:srgbClr val="57FFDC"/>
                  </a:solidFill>
                  <a:latin typeface="HK Grotesk Bold Bold"/>
                </a:rPr>
                <a:t>VALENTINA CABRERA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128488"/>
              <a:ext cx="8417517" cy="8466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39"/>
                </a:lnSpc>
              </a:pPr>
            </a:p>
          </p:txBody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567448" y="7911132"/>
            <a:ext cx="461252" cy="461252"/>
            <a:chOff x="6705600" y="1371600"/>
            <a:chExt cx="10972800" cy="10972800"/>
          </a:xfrm>
        </p:grpSpPr>
        <p:sp>
          <p:nvSpPr>
            <p:cNvPr name="Freeform 14" id="14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5820130" y="7911132"/>
            <a:ext cx="511259" cy="511259"/>
            <a:chOff x="6705600" y="1371600"/>
            <a:chExt cx="10972800" cy="10972800"/>
          </a:xfrm>
        </p:grpSpPr>
        <p:sp>
          <p:nvSpPr>
            <p:cNvPr name="Freeform 16" id="16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2187948" y="7965269"/>
            <a:ext cx="461252" cy="461252"/>
            <a:chOff x="6705600" y="1371600"/>
            <a:chExt cx="10972800" cy="10972800"/>
          </a:xfrm>
        </p:grpSpPr>
        <p:sp>
          <p:nvSpPr>
            <p:cNvPr name="Freeform 18" id="1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98089"/>
            <a:ext cx="9431173" cy="1264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63"/>
              </a:lnSpc>
            </a:pPr>
            <a:r>
              <a:rPr lang="en-US" sz="8795" spc="-263">
                <a:solidFill>
                  <a:srgbClr val="FFFFFF"/>
                </a:solidFill>
                <a:latin typeface="HK Grotesk Bold"/>
              </a:rPr>
              <a:t>Comencemos!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231817">
            <a:off x="-2041502" y="5206915"/>
            <a:ext cx="21853999" cy="73907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DAEOF5oK7bI</dc:identifier>
  <dcterms:modified xsi:type="dcterms:W3CDTF">2011-08-01T06:04:30Z</dcterms:modified>
  <cp:revision>1</cp:revision>
  <dc:title>Cahaya Dewi</dc:title>
</cp:coreProperties>
</file>