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61" r:id="rId4"/>
    <p:sldId id="268" r:id="rId5"/>
    <p:sldId id="269" r:id="rId6"/>
    <p:sldId id="264" r:id="rId7"/>
    <p:sldId id="262" r:id="rId8"/>
    <p:sldId id="270" r:id="rId9"/>
    <p:sldId id="271" r:id="rId10"/>
    <p:sldId id="265" r:id="rId11"/>
    <p:sldId id="258" r:id="rId12"/>
    <p:sldId id="263" r:id="rId13"/>
    <p:sldId id="266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0230F9-866C-4500-9CCD-92FFF96CE973}" v="63" dt="2022-10-30T15:38:38.1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én Minero Lorenzo" userId="42155b0b-f3c9-472a-939e-7e3fe1d7b97b" providerId="ADAL" clId="{2C0230F9-866C-4500-9CCD-92FFF96CE973}"/>
    <pc:docChg chg="undo custSel addSld delSld modSld sldOrd">
      <pc:chgData name="Rubén Minero Lorenzo" userId="42155b0b-f3c9-472a-939e-7e3fe1d7b97b" providerId="ADAL" clId="{2C0230F9-866C-4500-9CCD-92FFF96CE973}" dt="2022-10-30T15:39:14.447" v="1197" actId="1076"/>
      <pc:docMkLst>
        <pc:docMk/>
      </pc:docMkLst>
      <pc:sldChg chg="modSp del mod">
        <pc:chgData name="Rubén Minero Lorenzo" userId="42155b0b-f3c9-472a-939e-7e3fe1d7b97b" providerId="ADAL" clId="{2C0230F9-866C-4500-9CCD-92FFF96CE973}" dt="2022-10-30T15:15:40.103" v="411" actId="2696"/>
        <pc:sldMkLst>
          <pc:docMk/>
          <pc:sldMk cId="418200292" sldId="257"/>
        </pc:sldMkLst>
        <pc:spChg chg="mod">
          <ac:chgData name="Rubén Minero Lorenzo" userId="42155b0b-f3c9-472a-939e-7e3fe1d7b97b" providerId="ADAL" clId="{2C0230F9-866C-4500-9CCD-92FFF96CE973}" dt="2022-10-30T14:55:45.706" v="10" actId="20577"/>
          <ac:spMkLst>
            <pc:docMk/>
            <pc:sldMk cId="418200292" sldId="257"/>
            <ac:spMk id="29" creationId="{15F9DC28-23C0-427C-B3AB-B32C3CD694A4}"/>
          </ac:spMkLst>
        </pc:spChg>
        <pc:spChg chg="mod">
          <ac:chgData name="Rubén Minero Lorenzo" userId="42155b0b-f3c9-472a-939e-7e3fe1d7b97b" providerId="ADAL" clId="{2C0230F9-866C-4500-9CCD-92FFF96CE973}" dt="2022-10-30T14:55:47.721" v="11" actId="20577"/>
          <ac:spMkLst>
            <pc:docMk/>
            <pc:sldMk cId="418200292" sldId="257"/>
            <ac:spMk id="39" creationId="{764A5DF9-5A35-410C-90CA-394B2117A7E2}"/>
          </ac:spMkLst>
        </pc:spChg>
        <pc:spChg chg="mod">
          <ac:chgData name="Rubén Minero Lorenzo" userId="42155b0b-f3c9-472a-939e-7e3fe1d7b97b" providerId="ADAL" clId="{2C0230F9-866C-4500-9CCD-92FFF96CE973}" dt="2022-10-30T14:55:56.483" v="31" actId="20577"/>
          <ac:spMkLst>
            <pc:docMk/>
            <pc:sldMk cId="418200292" sldId="257"/>
            <ac:spMk id="46" creationId="{7FBCD3FE-9D19-4C03-B7FC-76FFA181598C}"/>
          </ac:spMkLst>
        </pc:spChg>
        <pc:cxnChg chg="mod">
          <ac:chgData name="Rubén Minero Lorenzo" userId="42155b0b-f3c9-472a-939e-7e3fe1d7b97b" providerId="ADAL" clId="{2C0230F9-866C-4500-9CCD-92FFF96CE973}" dt="2022-10-30T14:56:23.401" v="34" actId="14100"/>
          <ac:cxnSpMkLst>
            <pc:docMk/>
            <pc:sldMk cId="418200292" sldId="257"/>
            <ac:cxnSpMk id="17" creationId="{38128733-AD82-4ECB-B1A3-F7AB4256190F}"/>
          </ac:cxnSpMkLst>
        </pc:cxnChg>
        <pc:cxnChg chg="mod">
          <ac:chgData name="Rubén Minero Lorenzo" userId="42155b0b-f3c9-472a-939e-7e3fe1d7b97b" providerId="ADAL" clId="{2C0230F9-866C-4500-9CCD-92FFF96CE973}" dt="2022-10-30T10:47:27.600" v="0" actId="1076"/>
          <ac:cxnSpMkLst>
            <pc:docMk/>
            <pc:sldMk cId="418200292" sldId="257"/>
            <ac:cxnSpMk id="23" creationId="{3E6375B5-613C-45E4-8644-972B9BBDF2E5}"/>
          </ac:cxnSpMkLst>
        </pc:cxnChg>
      </pc:sldChg>
      <pc:sldChg chg="addSp delSp modSp mod">
        <pc:chgData name="Rubén Minero Lorenzo" userId="42155b0b-f3c9-472a-939e-7e3fe1d7b97b" providerId="ADAL" clId="{2C0230F9-866C-4500-9CCD-92FFF96CE973}" dt="2022-10-30T15:25:39.812" v="733" actId="20577"/>
        <pc:sldMkLst>
          <pc:docMk/>
          <pc:sldMk cId="2131092713" sldId="258"/>
        </pc:sldMkLst>
        <pc:spChg chg="add del mod">
          <ac:chgData name="Rubén Minero Lorenzo" userId="42155b0b-f3c9-472a-939e-7e3fe1d7b97b" providerId="ADAL" clId="{2C0230F9-866C-4500-9CCD-92FFF96CE973}" dt="2022-10-30T15:21:38.028" v="629" actId="1076"/>
          <ac:spMkLst>
            <pc:docMk/>
            <pc:sldMk cId="2131092713" sldId="258"/>
            <ac:spMk id="4" creationId="{AA904F9A-BA53-451F-AE86-711975138345}"/>
          </ac:spMkLst>
        </pc:spChg>
        <pc:spChg chg="mod">
          <ac:chgData name="Rubén Minero Lorenzo" userId="42155b0b-f3c9-472a-939e-7e3fe1d7b97b" providerId="ADAL" clId="{2C0230F9-866C-4500-9CCD-92FFF96CE973}" dt="2022-10-30T15:21:28.966" v="628" actId="20577"/>
          <ac:spMkLst>
            <pc:docMk/>
            <pc:sldMk cId="2131092713" sldId="258"/>
            <ac:spMk id="10" creationId="{1DDC4230-3F62-469E-9DA0-F3F9D1EFE7A6}"/>
          </ac:spMkLst>
        </pc:spChg>
        <pc:spChg chg="del">
          <ac:chgData name="Rubén Minero Lorenzo" userId="42155b0b-f3c9-472a-939e-7e3fe1d7b97b" providerId="ADAL" clId="{2C0230F9-866C-4500-9CCD-92FFF96CE973}" dt="2022-10-30T15:19:52.189" v="551" actId="478"/>
          <ac:spMkLst>
            <pc:docMk/>
            <pc:sldMk cId="2131092713" sldId="258"/>
            <ac:spMk id="11" creationId="{0B0AEFCA-7E18-4655-9AD1-ECA6A5E86E32}"/>
          </ac:spMkLst>
        </pc:spChg>
        <pc:spChg chg="del mod">
          <ac:chgData name="Rubén Minero Lorenzo" userId="42155b0b-f3c9-472a-939e-7e3fe1d7b97b" providerId="ADAL" clId="{2C0230F9-866C-4500-9CCD-92FFF96CE973}" dt="2022-10-30T15:19:41.674" v="540" actId="478"/>
          <ac:spMkLst>
            <pc:docMk/>
            <pc:sldMk cId="2131092713" sldId="258"/>
            <ac:spMk id="12" creationId="{628040B1-454C-479D-A0B1-61770FC2324E}"/>
          </ac:spMkLst>
        </pc:spChg>
        <pc:spChg chg="del mod">
          <ac:chgData name="Rubén Minero Lorenzo" userId="42155b0b-f3c9-472a-939e-7e3fe1d7b97b" providerId="ADAL" clId="{2C0230F9-866C-4500-9CCD-92FFF96CE973}" dt="2022-10-30T15:19:47.756" v="546" actId="478"/>
          <ac:spMkLst>
            <pc:docMk/>
            <pc:sldMk cId="2131092713" sldId="258"/>
            <ac:spMk id="13" creationId="{7D23CB0B-4AEA-4FD9-843D-093C3D1343A6}"/>
          </ac:spMkLst>
        </pc:spChg>
        <pc:spChg chg="del mod">
          <ac:chgData name="Rubén Minero Lorenzo" userId="42155b0b-f3c9-472a-939e-7e3fe1d7b97b" providerId="ADAL" clId="{2C0230F9-866C-4500-9CCD-92FFF96CE973}" dt="2022-10-30T15:19:50.793" v="550" actId="478"/>
          <ac:spMkLst>
            <pc:docMk/>
            <pc:sldMk cId="2131092713" sldId="258"/>
            <ac:spMk id="14" creationId="{87C47090-19C7-464B-916E-769BDC47889A}"/>
          </ac:spMkLst>
        </pc:spChg>
        <pc:spChg chg="add mod">
          <ac:chgData name="Rubén Minero Lorenzo" userId="42155b0b-f3c9-472a-939e-7e3fe1d7b97b" providerId="ADAL" clId="{2C0230F9-866C-4500-9CCD-92FFF96CE973}" dt="2022-10-30T15:20:58.051" v="585" actId="1076"/>
          <ac:spMkLst>
            <pc:docMk/>
            <pc:sldMk cId="2131092713" sldId="258"/>
            <ac:spMk id="15" creationId="{5F854D62-BEB4-471D-8449-8713D718875A}"/>
          </ac:spMkLst>
        </pc:spChg>
        <pc:spChg chg="add mod">
          <ac:chgData name="Rubén Minero Lorenzo" userId="42155b0b-f3c9-472a-939e-7e3fe1d7b97b" providerId="ADAL" clId="{2C0230F9-866C-4500-9CCD-92FFF96CE973}" dt="2022-10-30T15:25:39.812" v="733" actId="20577"/>
          <ac:spMkLst>
            <pc:docMk/>
            <pc:sldMk cId="2131092713" sldId="258"/>
            <ac:spMk id="21" creationId="{DC7700E4-1C37-4CB5-ACC0-936163F6C6FF}"/>
          </ac:spMkLst>
        </pc:spChg>
        <pc:cxnChg chg="del">
          <ac:chgData name="Rubén Minero Lorenzo" userId="42155b0b-f3c9-472a-939e-7e3fe1d7b97b" providerId="ADAL" clId="{2C0230F9-866C-4500-9CCD-92FFF96CE973}" dt="2022-10-30T15:19:49.482" v="548" actId="478"/>
          <ac:cxnSpMkLst>
            <pc:docMk/>
            <pc:sldMk cId="2131092713" sldId="258"/>
            <ac:cxnSpMk id="3" creationId="{82DCD92F-EFD3-4CB9-94B8-A77F6EB9A399}"/>
          </ac:cxnSpMkLst>
        </pc:cxnChg>
        <pc:cxnChg chg="del">
          <ac:chgData name="Rubén Minero Lorenzo" userId="42155b0b-f3c9-472a-939e-7e3fe1d7b97b" providerId="ADAL" clId="{2C0230F9-866C-4500-9CCD-92FFF96CE973}" dt="2022-10-30T15:19:42.658" v="541" actId="478"/>
          <ac:cxnSpMkLst>
            <pc:docMk/>
            <pc:sldMk cId="2131092713" sldId="258"/>
            <ac:cxnSpMk id="16" creationId="{B119C291-9069-4D6B-A0B7-1412579B1D5E}"/>
          </ac:cxnSpMkLst>
        </pc:cxnChg>
        <pc:cxnChg chg="del">
          <ac:chgData name="Rubén Minero Lorenzo" userId="42155b0b-f3c9-472a-939e-7e3fe1d7b97b" providerId="ADAL" clId="{2C0230F9-866C-4500-9CCD-92FFF96CE973}" dt="2022-10-30T15:19:48.593" v="547" actId="478"/>
          <ac:cxnSpMkLst>
            <pc:docMk/>
            <pc:sldMk cId="2131092713" sldId="258"/>
            <ac:cxnSpMk id="17" creationId="{605E475E-E2CA-4A24-8246-A6E09D3BE192}"/>
          </ac:cxnSpMkLst>
        </pc:cxnChg>
        <pc:cxnChg chg="del">
          <ac:chgData name="Rubén Minero Lorenzo" userId="42155b0b-f3c9-472a-939e-7e3fe1d7b97b" providerId="ADAL" clId="{2C0230F9-866C-4500-9CCD-92FFF96CE973}" dt="2022-10-30T15:19:36.356" v="535" actId="478"/>
          <ac:cxnSpMkLst>
            <pc:docMk/>
            <pc:sldMk cId="2131092713" sldId="258"/>
            <ac:cxnSpMk id="18" creationId="{A332A38F-D9D0-42AF-8FE8-32C09D058719}"/>
          </ac:cxnSpMkLst>
        </pc:cxnChg>
        <pc:cxnChg chg="del">
          <ac:chgData name="Rubén Minero Lorenzo" userId="42155b0b-f3c9-472a-939e-7e3fe1d7b97b" providerId="ADAL" clId="{2C0230F9-866C-4500-9CCD-92FFF96CE973}" dt="2022-10-30T15:19:40.441" v="538" actId="478"/>
          <ac:cxnSpMkLst>
            <pc:docMk/>
            <pc:sldMk cId="2131092713" sldId="258"/>
            <ac:cxnSpMk id="19" creationId="{C0272864-6F08-469A-95AF-1A3C6EE59BA4}"/>
          </ac:cxnSpMkLst>
        </pc:cxnChg>
        <pc:cxnChg chg="del">
          <ac:chgData name="Rubén Minero Lorenzo" userId="42155b0b-f3c9-472a-939e-7e3fe1d7b97b" providerId="ADAL" clId="{2C0230F9-866C-4500-9CCD-92FFF96CE973}" dt="2022-10-30T15:19:53.005" v="552" actId="478"/>
          <ac:cxnSpMkLst>
            <pc:docMk/>
            <pc:sldMk cId="2131092713" sldId="258"/>
            <ac:cxnSpMk id="20" creationId="{194AC17C-F685-49C4-A5F0-C5427E1854A1}"/>
          </ac:cxnSpMkLst>
        </pc:cxnChg>
      </pc:sldChg>
      <pc:sldChg chg="modSp del mod">
        <pc:chgData name="Rubén Minero Lorenzo" userId="42155b0b-f3c9-472a-939e-7e3fe1d7b97b" providerId="ADAL" clId="{2C0230F9-866C-4500-9CCD-92FFF96CE973}" dt="2022-10-30T15:25:53.061" v="734" actId="47"/>
        <pc:sldMkLst>
          <pc:docMk/>
          <pc:sldMk cId="3588863351" sldId="259"/>
        </pc:sldMkLst>
        <pc:spChg chg="mod">
          <ac:chgData name="Rubén Minero Lorenzo" userId="42155b0b-f3c9-472a-939e-7e3fe1d7b97b" providerId="ADAL" clId="{2C0230F9-866C-4500-9CCD-92FFF96CE973}" dt="2022-10-30T10:47:34.568" v="1" actId="1076"/>
          <ac:spMkLst>
            <pc:docMk/>
            <pc:sldMk cId="3588863351" sldId="259"/>
            <ac:spMk id="10" creationId="{1DDC4230-3F62-469E-9DA0-F3F9D1EFE7A6}"/>
          </ac:spMkLst>
        </pc:spChg>
      </pc:sldChg>
      <pc:sldChg chg="addSp delSp modSp add del mod">
        <pc:chgData name="Rubén Minero Lorenzo" userId="42155b0b-f3c9-472a-939e-7e3fe1d7b97b" providerId="ADAL" clId="{2C0230F9-866C-4500-9CCD-92FFF96CE973}" dt="2022-10-30T15:12:24.952" v="341" actId="2696"/>
        <pc:sldMkLst>
          <pc:docMk/>
          <pc:sldMk cId="3412993549" sldId="260"/>
        </pc:sldMkLst>
        <pc:spChg chg="add del mod">
          <ac:chgData name="Rubén Minero Lorenzo" userId="42155b0b-f3c9-472a-939e-7e3fe1d7b97b" providerId="ADAL" clId="{2C0230F9-866C-4500-9CCD-92FFF96CE973}" dt="2022-10-30T15:07:43.151" v="312" actId="692"/>
          <ac:spMkLst>
            <pc:docMk/>
            <pc:sldMk cId="3412993549" sldId="260"/>
            <ac:spMk id="4" creationId="{AA904F9A-BA53-451F-AE86-711975138345}"/>
          </ac:spMkLst>
        </pc:spChg>
        <pc:spChg chg="del">
          <ac:chgData name="Rubén Minero Lorenzo" userId="42155b0b-f3c9-472a-939e-7e3fe1d7b97b" providerId="ADAL" clId="{2C0230F9-866C-4500-9CCD-92FFF96CE973}" dt="2022-10-30T15:02:47.663" v="223" actId="478"/>
          <ac:spMkLst>
            <pc:docMk/>
            <pc:sldMk cId="3412993549" sldId="260"/>
            <ac:spMk id="27" creationId="{4E39E5BA-8EBF-4335-A297-D18C803A43CB}"/>
          </ac:spMkLst>
        </pc:spChg>
        <pc:spChg chg="del mod">
          <ac:chgData name="Rubén Minero Lorenzo" userId="42155b0b-f3c9-472a-939e-7e3fe1d7b97b" providerId="ADAL" clId="{2C0230F9-866C-4500-9CCD-92FFF96CE973}" dt="2022-10-30T15:00:25.701" v="117"/>
          <ac:spMkLst>
            <pc:docMk/>
            <pc:sldMk cId="3412993549" sldId="260"/>
            <ac:spMk id="28" creationId="{4684C8FA-7ACB-4FDF-B864-F8B7A36EEF95}"/>
          </ac:spMkLst>
        </pc:spChg>
        <pc:spChg chg="mod">
          <ac:chgData name="Rubén Minero Lorenzo" userId="42155b0b-f3c9-472a-939e-7e3fe1d7b97b" providerId="ADAL" clId="{2C0230F9-866C-4500-9CCD-92FFF96CE973}" dt="2022-10-30T14:59:53.568" v="86" actId="21"/>
          <ac:spMkLst>
            <pc:docMk/>
            <pc:sldMk cId="3412993549" sldId="260"/>
            <ac:spMk id="29" creationId="{15F9DC28-23C0-427C-B3AB-B32C3CD694A4}"/>
          </ac:spMkLst>
        </pc:spChg>
        <pc:spChg chg="del mod">
          <ac:chgData name="Rubén Minero Lorenzo" userId="42155b0b-f3c9-472a-939e-7e3fe1d7b97b" providerId="ADAL" clId="{2C0230F9-866C-4500-9CCD-92FFF96CE973}" dt="2022-10-30T15:00:25.700" v="115"/>
          <ac:spMkLst>
            <pc:docMk/>
            <pc:sldMk cId="3412993549" sldId="260"/>
            <ac:spMk id="30" creationId="{B7677407-71B6-4402-AEB0-1DFBE94A7F6A}"/>
          </ac:spMkLst>
        </pc:spChg>
        <pc:spChg chg="del mod">
          <ac:chgData name="Rubén Minero Lorenzo" userId="42155b0b-f3c9-472a-939e-7e3fe1d7b97b" providerId="ADAL" clId="{2C0230F9-866C-4500-9CCD-92FFF96CE973}" dt="2022-10-30T15:00:25.700" v="113"/>
          <ac:spMkLst>
            <pc:docMk/>
            <pc:sldMk cId="3412993549" sldId="260"/>
            <ac:spMk id="34" creationId="{ECC69BAD-95CA-485E-AAD8-6FEFB34E0772}"/>
          </ac:spMkLst>
        </pc:spChg>
        <pc:spChg chg="del">
          <ac:chgData name="Rubén Minero Lorenzo" userId="42155b0b-f3c9-472a-939e-7e3fe1d7b97b" providerId="ADAL" clId="{2C0230F9-866C-4500-9CCD-92FFF96CE973}" dt="2022-10-30T15:01:00.236" v="130" actId="478"/>
          <ac:spMkLst>
            <pc:docMk/>
            <pc:sldMk cId="3412993549" sldId="260"/>
            <ac:spMk id="35" creationId="{434EA4A5-3D69-4E3B-B100-1F52FA863436}"/>
          </ac:spMkLst>
        </pc:spChg>
        <pc:spChg chg="del">
          <ac:chgData name="Rubén Minero Lorenzo" userId="42155b0b-f3c9-472a-939e-7e3fe1d7b97b" providerId="ADAL" clId="{2C0230F9-866C-4500-9CCD-92FFF96CE973}" dt="2022-10-30T15:02:33.424" v="215" actId="478"/>
          <ac:spMkLst>
            <pc:docMk/>
            <pc:sldMk cId="3412993549" sldId="260"/>
            <ac:spMk id="37" creationId="{E692EEB3-4679-46CB-84C3-8807B44A5ED6}"/>
          </ac:spMkLst>
        </pc:spChg>
        <pc:spChg chg="del">
          <ac:chgData name="Rubén Minero Lorenzo" userId="42155b0b-f3c9-472a-939e-7e3fe1d7b97b" providerId="ADAL" clId="{2C0230F9-866C-4500-9CCD-92FFF96CE973}" dt="2022-10-30T15:02:30.641" v="214" actId="478"/>
          <ac:spMkLst>
            <pc:docMk/>
            <pc:sldMk cId="3412993549" sldId="260"/>
            <ac:spMk id="39" creationId="{764A5DF9-5A35-410C-90CA-394B2117A7E2}"/>
          </ac:spMkLst>
        </pc:spChg>
        <pc:spChg chg="del mod">
          <ac:chgData name="Rubén Minero Lorenzo" userId="42155b0b-f3c9-472a-939e-7e3fe1d7b97b" providerId="ADAL" clId="{2C0230F9-866C-4500-9CCD-92FFF96CE973}" dt="2022-10-30T15:02:34.757" v="217" actId="478"/>
          <ac:spMkLst>
            <pc:docMk/>
            <pc:sldMk cId="3412993549" sldId="260"/>
            <ac:spMk id="40" creationId="{FA042E37-F3E8-46BF-981A-78ED65B2ABB0}"/>
          </ac:spMkLst>
        </pc:spChg>
        <pc:spChg chg="mod">
          <ac:chgData name="Rubén Minero Lorenzo" userId="42155b0b-f3c9-472a-939e-7e3fe1d7b97b" providerId="ADAL" clId="{2C0230F9-866C-4500-9CCD-92FFF96CE973}" dt="2022-10-30T15:02:45.943" v="222" actId="1076"/>
          <ac:spMkLst>
            <pc:docMk/>
            <pc:sldMk cId="3412993549" sldId="260"/>
            <ac:spMk id="42" creationId="{3642F343-2923-4A11-A138-AB634D2D94D9}"/>
          </ac:spMkLst>
        </pc:spChg>
        <pc:spChg chg="del mod">
          <ac:chgData name="Rubén Minero Lorenzo" userId="42155b0b-f3c9-472a-939e-7e3fe1d7b97b" providerId="ADAL" clId="{2C0230F9-866C-4500-9CCD-92FFF96CE973}" dt="2022-10-30T15:00:25.696" v="111" actId="478"/>
          <ac:spMkLst>
            <pc:docMk/>
            <pc:sldMk cId="3412993549" sldId="260"/>
            <ac:spMk id="44" creationId="{E397A578-5952-460F-A895-3F5000092C72}"/>
          </ac:spMkLst>
        </pc:spChg>
        <pc:spChg chg="add del mod">
          <ac:chgData name="Rubén Minero Lorenzo" userId="42155b0b-f3c9-472a-939e-7e3fe1d7b97b" providerId="ADAL" clId="{2C0230F9-866C-4500-9CCD-92FFF96CE973}" dt="2022-10-30T15:02:28.851" v="212" actId="47"/>
          <ac:spMkLst>
            <pc:docMk/>
            <pc:sldMk cId="3412993549" sldId="260"/>
            <ac:spMk id="45" creationId="{F6D280E0-98A1-4AAE-A32B-8BDDB85E571B}"/>
          </ac:spMkLst>
        </pc:spChg>
        <pc:spChg chg="del mod">
          <ac:chgData name="Rubén Minero Lorenzo" userId="42155b0b-f3c9-472a-939e-7e3fe1d7b97b" providerId="ADAL" clId="{2C0230F9-866C-4500-9CCD-92FFF96CE973}" dt="2022-10-30T15:02:39.471" v="220" actId="478"/>
          <ac:spMkLst>
            <pc:docMk/>
            <pc:sldMk cId="3412993549" sldId="260"/>
            <ac:spMk id="46" creationId="{7FBCD3FE-9D19-4C03-B7FC-76FFA181598C}"/>
          </ac:spMkLst>
        </pc:spChg>
        <pc:spChg chg="del">
          <ac:chgData name="Rubén Minero Lorenzo" userId="42155b0b-f3c9-472a-939e-7e3fe1d7b97b" providerId="ADAL" clId="{2C0230F9-866C-4500-9CCD-92FFF96CE973}" dt="2022-10-30T15:02:37.417" v="218" actId="478"/>
          <ac:spMkLst>
            <pc:docMk/>
            <pc:sldMk cId="3412993549" sldId="260"/>
            <ac:spMk id="47" creationId="{386CBDA6-38A4-4146-A049-B8BCAFA99C61}"/>
          </ac:spMkLst>
        </pc:spChg>
        <pc:spChg chg="mod">
          <ac:chgData name="Rubén Minero Lorenzo" userId="42155b0b-f3c9-472a-939e-7e3fe1d7b97b" providerId="ADAL" clId="{2C0230F9-866C-4500-9CCD-92FFF96CE973}" dt="2022-10-30T15:02:43.527" v="221" actId="1076"/>
          <ac:spMkLst>
            <pc:docMk/>
            <pc:sldMk cId="3412993549" sldId="260"/>
            <ac:spMk id="48" creationId="{D507909A-5C36-437C-AC26-E7DB557B8063}"/>
          </ac:spMkLst>
        </pc:spChg>
        <pc:graphicFrameChg chg="add del mod modGraphic">
          <ac:chgData name="Rubén Minero Lorenzo" userId="42155b0b-f3c9-472a-939e-7e3fe1d7b97b" providerId="ADAL" clId="{2C0230F9-866C-4500-9CCD-92FFF96CE973}" dt="2022-10-30T14:57:58.958" v="57" actId="478"/>
          <ac:graphicFrameMkLst>
            <pc:docMk/>
            <pc:sldMk cId="3412993549" sldId="260"/>
            <ac:graphicFrameMk id="2" creationId="{7CECB826-DA81-49D5-9D69-092F6A50BD28}"/>
          </ac:graphicFrameMkLst>
        </pc:graphicFrameChg>
        <pc:graphicFrameChg chg="add mod modGraphic">
          <ac:chgData name="Rubén Minero Lorenzo" userId="42155b0b-f3c9-472a-939e-7e3fe1d7b97b" providerId="ADAL" clId="{2C0230F9-866C-4500-9CCD-92FFF96CE973}" dt="2022-10-30T15:12:17.455" v="339" actId="21"/>
          <ac:graphicFrameMkLst>
            <pc:docMk/>
            <pc:sldMk cId="3412993549" sldId="260"/>
            <ac:graphicFrameMk id="6" creationId="{2DB839E4-E11F-4064-BD3B-AD8B205D6845}"/>
          </ac:graphicFrameMkLst>
        </pc:graphicFrameChg>
        <pc:graphicFrameChg chg="add del modGraphic">
          <ac:chgData name="Rubén Minero Lorenzo" userId="42155b0b-f3c9-472a-939e-7e3fe1d7b97b" providerId="ADAL" clId="{2C0230F9-866C-4500-9CCD-92FFF96CE973}" dt="2022-10-30T15:09:06.074" v="322" actId="478"/>
          <ac:graphicFrameMkLst>
            <pc:docMk/>
            <pc:sldMk cId="3412993549" sldId="260"/>
            <ac:graphicFrameMk id="7" creationId="{444EAF59-44E6-428A-9071-92F1468414B2}"/>
          </ac:graphicFrameMkLst>
        </pc:graphicFrameChg>
        <pc:graphicFrameChg chg="add del mod">
          <ac:chgData name="Rubén Minero Lorenzo" userId="42155b0b-f3c9-472a-939e-7e3fe1d7b97b" providerId="ADAL" clId="{2C0230F9-866C-4500-9CCD-92FFF96CE973}" dt="2022-10-30T15:10:30.145" v="327" actId="478"/>
          <ac:graphicFrameMkLst>
            <pc:docMk/>
            <pc:sldMk cId="3412993549" sldId="260"/>
            <ac:graphicFrameMk id="8" creationId="{BD5044FC-782C-4193-9FBD-0A768FECE8BA}"/>
          </ac:graphicFrameMkLst>
        </pc:graphicFrameChg>
        <pc:graphicFrameChg chg="add del mod modGraphic">
          <ac:chgData name="Rubén Minero Lorenzo" userId="42155b0b-f3c9-472a-939e-7e3fe1d7b97b" providerId="ADAL" clId="{2C0230F9-866C-4500-9CCD-92FFF96CE973}" dt="2022-10-30T15:12:01.111" v="334" actId="21"/>
          <ac:graphicFrameMkLst>
            <pc:docMk/>
            <pc:sldMk cId="3412993549" sldId="260"/>
            <ac:graphicFrameMk id="9" creationId="{D0872C47-C317-4D7A-B2F1-F2EC1219BD0B}"/>
          </ac:graphicFrameMkLst>
        </pc:graphicFrameChg>
        <pc:cxnChg chg="del">
          <ac:chgData name="Rubén Minero Lorenzo" userId="42155b0b-f3c9-472a-939e-7e3fe1d7b97b" providerId="ADAL" clId="{2C0230F9-866C-4500-9CCD-92FFF96CE973}" dt="2022-10-30T14:56:42.084" v="38" actId="478"/>
          <ac:cxnSpMkLst>
            <pc:docMk/>
            <pc:sldMk cId="3412993549" sldId="260"/>
            <ac:cxnSpMk id="3" creationId="{5CB846C3-B7E0-480B-A14B-2D98A57CFE4C}"/>
          </ac:cxnSpMkLst>
        </pc:cxnChg>
        <pc:cxnChg chg="del">
          <ac:chgData name="Rubén Minero Lorenzo" userId="42155b0b-f3c9-472a-939e-7e3fe1d7b97b" providerId="ADAL" clId="{2C0230F9-866C-4500-9CCD-92FFF96CE973}" dt="2022-10-30T14:56:45.117" v="41" actId="478"/>
          <ac:cxnSpMkLst>
            <pc:docMk/>
            <pc:sldMk cId="3412993549" sldId="260"/>
            <ac:cxnSpMk id="16" creationId="{E572246B-A7E9-4B08-B92E-719D9A73414F}"/>
          </ac:cxnSpMkLst>
        </pc:cxnChg>
        <pc:cxnChg chg="add del">
          <ac:chgData name="Rubén Minero Lorenzo" userId="42155b0b-f3c9-472a-939e-7e3fe1d7b97b" providerId="ADAL" clId="{2C0230F9-866C-4500-9CCD-92FFF96CE973}" dt="2022-10-30T14:56:51.829" v="48" actId="478"/>
          <ac:cxnSpMkLst>
            <pc:docMk/>
            <pc:sldMk cId="3412993549" sldId="260"/>
            <ac:cxnSpMk id="17" creationId="{38128733-AD82-4ECB-B1A3-F7AB4256190F}"/>
          </ac:cxnSpMkLst>
        </pc:cxnChg>
        <pc:cxnChg chg="del">
          <ac:chgData name="Rubén Minero Lorenzo" userId="42155b0b-f3c9-472a-939e-7e3fe1d7b97b" providerId="ADAL" clId="{2C0230F9-866C-4500-9CCD-92FFF96CE973}" dt="2022-10-30T14:56:41.191" v="37" actId="478"/>
          <ac:cxnSpMkLst>
            <pc:docMk/>
            <pc:sldMk cId="3412993549" sldId="260"/>
            <ac:cxnSpMk id="19" creationId="{D82D69E6-A485-4A84-8EC2-5A437597A542}"/>
          </ac:cxnSpMkLst>
        </pc:cxnChg>
        <pc:cxnChg chg="del">
          <ac:chgData name="Rubén Minero Lorenzo" userId="42155b0b-f3c9-472a-939e-7e3fe1d7b97b" providerId="ADAL" clId="{2C0230F9-866C-4500-9CCD-92FFF96CE973}" dt="2022-10-30T14:56:38.891" v="36" actId="478"/>
          <ac:cxnSpMkLst>
            <pc:docMk/>
            <pc:sldMk cId="3412993549" sldId="260"/>
            <ac:cxnSpMk id="23" creationId="{3E6375B5-613C-45E4-8644-972B9BBDF2E5}"/>
          </ac:cxnSpMkLst>
        </pc:cxnChg>
        <pc:cxnChg chg="del">
          <ac:chgData name="Rubén Minero Lorenzo" userId="42155b0b-f3c9-472a-939e-7e3fe1d7b97b" providerId="ADAL" clId="{2C0230F9-866C-4500-9CCD-92FFF96CE973}" dt="2022-10-30T14:56:42.964" v="39" actId="478"/>
          <ac:cxnSpMkLst>
            <pc:docMk/>
            <pc:sldMk cId="3412993549" sldId="260"/>
            <ac:cxnSpMk id="32" creationId="{EA11FE6D-59EA-43B4-ACDF-1923E6E42C62}"/>
          </ac:cxnSpMkLst>
        </pc:cxnChg>
        <pc:cxnChg chg="add del">
          <ac:chgData name="Rubén Minero Lorenzo" userId="42155b0b-f3c9-472a-939e-7e3fe1d7b97b" providerId="ADAL" clId="{2C0230F9-866C-4500-9CCD-92FFF96CE973}" dt="2022-10-30T14:56:55.522" v="49" actId="478"/>
          <ac:cxnSpMkLst>
            <pc:docMk/>
            <pc:sldMk cId="3412993549" sldId="260"/>
            <ac:cxnSpMk id="38" creationId="{C13559D4-9528-412F-A8FB-6D276E9A8E80}"/>
          </ac:cxnSpMkLst>
        </pc:cxnChg>
        <pc:cxnChg chg="del">
          <ac:chgData name="Rubén Minero Lorenzo" userId="42155b0b-f3c9-472a-939e-7e3fe1d7b97b" providerId="ADAL" clId="{2C0230F9-866C-4500-9CCD-92FFF96CE973}" dt="2022-10-30T14:56:43.985" v="40" actId="478"/>
          <ac:cxnSpMkLst>
            <pc:docMk/>
            <pc:sldMk cId="3412993549" sldId="260"/>
            <ac:cxnSpMk id="43" creationId="{1515B909-B6E1-4F5D-8AF6-753DD4429FCF}"/>
          </ac:cxnSpMkLst>
        </pc:cxnChg>
      </pc:sldChg>
      <pc:sldChg chg="addSp delSp modSp add mod">
        <pc:chgData name="Rubén Minero Lorenzo" userId="42155b0b-f3c9-472a-939e-7e3fe1d7b97b" providerId="ADAL" clId="{2C0230F9-866C-4500-9CCD-92FFF96CE973}" dt="2022-10-30T15:15:35.396" v="410" actId="1076"/>
        <pc:sldMkLst>
          <pc:docMk/>
          <pc:sldMk cId="1157099483" sldId="261"/>
        </pc:sldMkLst>
        <pc:spChg chg="mod">
          <ac:chgData name="Rubén Minero Lorenzo" userId="42155b0b-f3c9-472a-939e-7e3fe1d7b97b" providerId="ADAL" clId="{2C0230F9-866C-4500-9CCD-92FFF96CE973}" dt="2022-10-30T15:15:35.396" v="410" actId="1076"/>
          <ac:spMkLst>
            <pc:docMk/>
            <pc:sldMk cId="1157099483" sldId="261"/>
            <ac:spMk id="5" creationId="{C8CA8C21-D4A2-42E4-963F-DB5259E72712}"/>
          </ac:spMkLst>
        </pc:spChg>
        <pc:spChg chg="del">
          <ac:chgData name="Rubén Minero Lorenzo" userId="42155b0b-f3c9-472a-939e-7e3fe1d7b97b" providerId="ADAL" clId="{2C0230F9-866C-4500-9CCD-92FFF96CE973}" dt="2022-10-30T15:13:15.175" v="382" actId="478"/>
          <ac:spMkLst>
            <pc:docMk/>
            <pc:sldMk cId="1157099483" sldId="261"/>
            <ac:spMk id="42" creationId="{3642F343-2923-4A11-A138-AB634D2D94D9}"/>
          </ac:spMkLst>
        </pc:spChg>
        <pc:spChg chg="del">
          <ac:chgData name="Rubén Minero Lorenzo" userId="42155b0b-f3c9-472a-939e-7e3fe1d7b97b" providerId="ADAL" clId="{2C0230F9-866C-4500-9CCD-92FFF96CE973}" dt="2022-10-30T15:13:15.805" v="383" actId="478"/>
          <ac:spMkLst>
            <pc:docMk/>
            <pc:sldMk cId="1157099483" sldId="261"/>
            <ac:spMk id="48" creationId="{D507909A-5C36-437C-AC26-E7DB557B8063}"/>
          </ac:spMkLst>
        </pc:spChg>
        <pc:spChg chg="mod">
          <ac:chgData name="Rubén Minero Lorenzo" userId="42155b0b-f3c9-472a-939e-7e3fe1d7b97b" providerId="ADAL" clId="{2C0230F9-866C-4500-9CCD-92FFF96CE973}" dt="2022-10-30T15:15:31.130" v="409" actId="1076"/>
          <ac:spMkLst>
            <pc:docMk/>
            <pc:sldMk cId="1157099483" sldId="261"/>
            <ac:spMk id="50" creationId="{E84EC8EC-7CC0-4E97-A670-F5753F76F428}"/>
          </ac:spMkLst>
        </pc:spChg>
        <pc:graphicFrameChg chg="del">
          <ac:chgData name="Rubén Minero Lorenzo" userId="42155b0b-f3c9-472a-939e-7e3fe1d7b97b" providerId="ADAL" clId="{2C0230F9-866C-4500-9CCD-92FFF96CE973}" dt="2022-10-30T15:12:08.015" v="336" actId="478"/>
          <ac:graphicFrameMkLst>
            <pc:docMk/>
            <pc:sldMk cId="1157099483" sldId="261"/>
            <ac:graphicFrameMk id="6" creationId="{2DB839E4-E11F-4064-BD3B-AD8B205D6845}"/>
          </ac:graphicFrameMkLst>
        </pc:graphicFrameChg>
        <pc:graphicFrameChg chg="add mod modGraphic">
          <ac:chgData name="Rubén Minero Lorenzo" userId="42155b0b-f3c9-472a-939e-7e3fe1d7b97b" providerId="ADAL" clId="{2C0230F9-866C-4500-9CCD-92FFF96CE973}" dt="2022-10-30T15:14:59.091" v="408" actId="14100"/>
          <ac:graphicFrameMkLst>
            <pc:docMk/>
            <pc:sldMk cId="1157099483" sldId="261"/>
            <ac:graphicFrameMk id="10" creationId="{9ED59890-94B6-4FF6-B9CF-14508297EA94}"/>
          </ac:graphicFrameMkLst>
        </pc:graphicFrameChg>
      </pc:sldChg>
      <pc:sldChg chg="addSp delSp modSp add mod">
        <pc:chgData name="Rubén Minero Lorenzo" userId="42155b0b-f3c9-472a-939e-7e3fe1d7b97b" providerId="ADAL" clId="{2C0230F9-866C-4500-9CCD-92FFF96CE973}" dt="2022-10-30T15:19:12.517" v="534" actId="14100"/>
        <pc:sldMkLst>
          <pc:docMk/>
          <pc:sldMk cId="1317378124" sldId="262"/>
        </pc:sldMkLst>
        <pc:spChg chg="add mod">
          <ac:chgData name="Rubén Minero Lorenzo" userId="42155b0b-f3c9-472a-939e-7e3fe1d7b97b" providerId="ADAL" clId="{2C0230F9-866C-4500-9CCD-92FFF96CE973}" dt="2022-10-30T15:19:12.517" v="534" actId="14100"/>
          <ac:spMkLst>
            <pc:docMk/>
            <pc:sldMk cId="1317378124" sldId="262"/>
            <ac:spMk id="11" creationId="{46829346-2B75-4033-8155-661C288DE3C8}"/>
          </ac:spMkLst>
        </pc:spChg>
        <pc:spChg chg="mod">
          <ac:chgData name="Rubén Minero Lorenzo" userId="42155b0b-f3c9-472a-939e-7e3fe1d7b97b" providerId="ADAL" clId="{2C0230F9-866C-4500-9CCD-92FFF96CE973}" dt="2022-10-30T15:19:11.043" v="533" actId="14100"/>
          <ac:spMkLst>
            <pc:docMk/>
            <pc:sldMk cId="1317378124" sldId="262"/>
            <ac:spMk id="50" creationId="{E84EC8EC-7CC0-4E97-A670-F5753F76F428}"/>
          </ac:spMkLst>
        </pc:spChg>
        <pc:graphicFrameChg chg="add del mod modGraphic">
          <ac:chgData name="Rubén Minero Lorenzo" userId="42155b0b-f3c9-472a-939e-7e3fe1d7b97b" providerId="ADAL" clId="{2C0230F9-866C-4500-9CCD-92FFF96CE973}" dt="2022-10-30T15:17:32.511" v="427" actId="478"/>
          <ac:graphicFrameMkLst>
            <pc:docMk/>
            <pc:sldMk cId="1317378124" sldId="262"/>
            <ac:graphicFrameMk id="2" creationId="{C88AB408-0599-4E63-A7C9-0954CFBE227A}"/>
          </ac:graphicFrameMkLst>
        </pc:graphicFrameChg>
        <pc:graphicFrameChg chg="add mod modGraphic">
          <ac:chgData name="Rubén Minero Lorenzo" userId="42155b0b-f3c9-472a-939e-7e3fe1d7b97b" providerId="ADAL" clId="{2C0230F9-866C-4500-9CCD-92FFF96CE973}" dt="2022-10-30T15:18:02.374" v="435" actId="14734"/>
          <ac:graphicFrameMkLst>
            <pc:docMk/>
            <pc:sldMk cId="1317378124" sldId="262"/>
            <ac:graphicFrameMk id="3" creationId="{382426E5-DC90-4EEC-9F79-6C4D24928338}"/>
          </ac:graphicFrameMkLst>
        </pc:graphicFrameChg>
        <pc:graphicFrameChg chg="del">
          <ac:chgData name="Rubén Minero Lorenzo" userId="42155b0b-f3c9-472a-939e-7e3fe1d7b97b" providerId="ADAL" clId="{2C0230F9-866C-4500-9CCD-92FFF96CE973}" dt="2022-10-30T15:16:09.035" v="413" actId="478"/>
          <ac:graphicFrameMkLst>
            <pc:docMk/>
            <pc:sldMk cId="1317378124" sldId="262"/>
            <ac:graphicFrameMk id="10" creationId="{9ED59890-94B6-4FF6-B9CF-14508297EA94}"/>
          </ac:graphicFrameMkLst>
        </pc:graphicFrameChg>
      </pc:sldChg>
      <pc:sldChg chg="addSp delSp modSp add mod ord">
        <pc:chgData name="Rubén Minero Lorenzo" userId="42155b0b-f3c9-472a-939e-7e3fe1d7b97b" providerId="ADAL" clId="{2C0230F9-866C-4500-9CCD-92FFF96CE973}" dt="2022-10-30T15:33:28.575" v="1141"/>
        <pc:sldMkLst>
          <pc:docMk/>
          <pc:sldMk cId="2306439462" sldId="263"/>
        </pc:sldMkLst>
        <pc:spChg chg="mod">
          <ac:chgData name="Rubén Minero Lorenzo" userId="42155b0b-f3c9-472a-939e-7e3fe1d7b97b" providerId="ADAL" clId="{2C0230F9-866C-4500-9CCD-92FFF96CE973}" dt="2022-10-30T15:22:48.017" v="639" actId="1076"/>
          <ac:spMkLst>
            <pc:docMk/>
            <pc:sldMk cId="2306439462" sldId="263"/>
            <ac:spMk id="4" creationId="{AA904F9A-BA53-451F-AE86-711975138345}"/>
          </ac:spMkLst>
        </pc:spChg>
        <pc:spChg chg="mod">
          <ac:chgData name="Rubén Minero Lorenzo" userId="42155b0b-f3c9-472a-939e-7e3fe1d7b97b" providerId="ADAL" clId="{2C0230F9-866C-4500-9CCD-92FFF96CE973}" dt="2022-10-30T15:31:55.757" v="1042" actId="1076"/>
          <ac:spMkLst>
            <pc:docMk/>
            <pc:sldMk cId="2306439462" sldId="263"/>
            <ac:spMk id="50" creationId="{E84EC8EC-7CC0-4E97-A670-F5753F76F428}"/>
          </ac:spMkLst>
        </pc:spChg>
        <pc:graphicFrameChg chg="add mod modGraphic">
          <ac:chgData name="Rubén Minero Lorenzo" userId="42155b0b-f3c9-472a-939e-7e3fe1d7b97b" providerId="ADAL" clId="{2C0230F9-866C-4500-9CCD-92FFF96CE973}" dt="2022-10-30T15:24:09.232" v="690" actId="20577"/>
          <ac:graphicFrameMkLst>
            <pc:docMk/>
            <pc:sldMk cId="2306439462" sldId="263"/>
            <ac:graphicFrameMk id="2" creationId="{3864B1B2-1E60-4B74-9E56-018CBD6142A1}"/>
          </ac:graphicFrameMkLst>
        </pc:graphicFrameChg>
        <pc:graphicFrameChg chg="add mod modGraphic">
          <ac:chgData name="Rubén Minero Lorenzo" userId="42155b0b-f3c9-472a-939e-7e3fe1d7b97b" providerId="ADAL" clId="{2C0230F9-866C-4500-9CCD-92FFF96CE973}" dt="2022-10-30T15:33:28.575" v="1141"/>
          <ac:graphicFrameMkLst>
            <pc:docMk/>
            <pc:sldMk cId="2306439462" sldId="263"/>
            <ac:graphicFrameMk id="3" creationId="{D7E0D624-12D2-4458-A9A8-7A1961F79E5D}"/>
          </ac:graphicFrameMkLst>
        </pc:graphicFrameChg>
        <pc:graphicFrameChg chg="del">
          <ac:chgData name="Rubén Minero Lorenzo" userId="42155b0b-f3c9-472a-939e-7e3fe1d7b97b" providerId="ADAL" clId="{2C0230F9-866C-4500-9CCD-92FFF96CE973}" dt="2022-10-30T15:31:23.390" v="1038" actId="478"/>
          <ac:graphicFrameMkLst>
            <pc:docMk/>
            <pc:sldMk cId="2306439462" sldId="263"/>
            <ac:graphicFrameMk id="10" creationId="{9ED59890-94B6-4FF6-B9CF-14508297EA94}"/>
          </ac:graphicFrameMkLst>
        </pc:graphicFrameChg>
      </pc:sldChg>
      <pc:sldChg chg="modSp add mod ord">
        <pc:chgData name="Rubén Minero Lorenzo" userId="42155b0b-f3c9-472a-939e-7e3fe1d7b97b" providerId="ADAL" clId="{2C0230F9-866C-4500-9CCD-92FFF96CE973}" dt="2022-10-30T15:26:58.567" v="800" actId="20577"/>
        <pc:sldMkLst>
          <pc:docMk/>
          <pc:sldMk cId="1147487073" sldId="264"/>
        </pc:sldMkLst>
        <pc:spChg chg="mod">
          <ac:chgData name="Rubén Minero Lorenzo" userId="42155b0b-f3c9-472a-939e-7e3fe1d7b97b" providerId="ADAL" clId="{2C0230F9-866C-4500-9CCD-92FFF96CE973}" dt="2022-10-30T15:26:26.550" v="768" actId="20577"/>
          <ac:spMkLst>
            <pc:docMk/>
            <pc:sldMk cId="1147487073" sldId="264"/>
            <ac:spMk id="10" creationId="{1DDC4230-3F62-469E-9DA0-F3F9D1EFE7A6}"/>
          </ac:spMkLst>
        </pc:spChg>
        <pc:spChg chg="mod">
          <ac:chgData name="Rubén Minero Lorenzo" userId="42155b0b-f3c9-472a-939e-7e3fe1d7b97b" providerId="ADAL" clId="{2C0230F9-866C-4500-9CCD-92FFF96CE973}" dt="2022-10-30T15:26:08.149" v="742" actId="20577"/>
          <ac:spMkLst>
            <pc:docMk/>
            <pc:sldMk cId="1147487073" sldId="264"/>
            <ac:spMk id="15" creationId="{5F854D62-BEB4-471D-8449-8713D718875A}"/>
          </ac:spMkLst>
        </pc:spChg>
        <pc:spChg chg="mod">
          <ac:chgData name="Rubén Minero Lorenzo" userId="42155b0b-f3c9-472a-939e-7e3fe1d7b97b" providerId="ADAL" clId="{2C0230F9-866C-4500-9CCD-92FFF96CE973}" dt="2022-10-30T15:26:58.567" v="800" actId="20577"/>
          <ac:spMkLst>
            <pc:docMk/>
            <pc:sldMk cId="1147487073" sldId="264"/>
            <ac:spMk id="21" creationId="{DC7700E4-1C37-4CB5-ACC0-936163F6C6FF}"/>
          </ac:spMkLst>
        </pc:spChg>
      </pc:sldChg>
      <pc:sldChg chg="addSp delSp modSp add mod ord">
        <pc:chgData name="Rubén Minero Lorenzo" userId="42155b0b-f3c9-472a-939e-7e3fe1d7b97b" providerId="ADAL" clId="{2C0230F9-866C-4500-9CCD-92FFF96CE973}" dt="2022-10-30T15:30:48.434" v="1037" actId="5793"/>
        <pc:sldMkLst>
          <pc:docMk/>
          <pc:sldMk cId="3177438809" sldId="265"/>
        </pc:sldMkLst>
        <pc:spChg chg="mod">
          <ac:chgData name="Rubén Minero Lorenzo" userId="42155b0b-f3c9-472a-939e-7e3fe1d7b97b" providerId="ADAL" clId="{2C0230F9-866C-4500-9CCD-92FFF96CE973}" dt="2022-10-30T15:27:38.533" v="824" actId="20577"/>
          <ac:spMkLst>
            <pc:docMk/>
            <pc:sldMk cId="3177438809" sldId="265"/>
            <ac:spMk id="50" creationId="{E84EC8EC-7CC0-4E97-A670-F5753F76F428}"/>
          </ac:spMkLst>
        </pc:spChg>
        <pc:graphicFrameChg chg="add mod modGraphic">
          <ac:chgData name="Rubén Minero Lorenzo" userId="42155b0b-f3c9-472a-939e-7e3fe1d7b97b" providerId="ADAL" clId="{2C0230F9-866C-4500-9CCD-92FFF96CE973}" dt="2022-10-30T15:30:48.434" v="1037" actId="5793"/>
          <ac:graphicFrameMkLst>
            <pc:docMk/>
            <pc:sldMk cId="3177438809" sldId="265"/>
            <ac:graphicFrameMk id="2" creationId="{FFE2FDA1-2528-462F-B2CA-D7F90A6E0D13}"/>
          </ac:graphicFrameMkLst>
        </pc:graphicFrameChg>
        <pc:graphicFrameChg chg="del">
          <ac:chgData name="Rubén Minero Lorenzo" userId="42155b0b-f3c9-472a-939e-7e3fe1d7b97b" providerId="ADAL" clId="{2C0230F9-866C-4500-9CCD-92FFF96CE973}" dt="2022-10-30T15:27:28.084" v="804" actId="478"/>
          <ac:graphicFrameMkLst>
            <pc:docMk/>
            <pc:sldMk cId="3177438809" sldId="265"/>
            <ac:graphicFrameMk id="10" creationId="{9ED59890-94B6-4FF6-B9CF-14508297EA94}"/>
          </ac:graphicFrameMkLst>
        </pc:graphicFrameChg>
      </pc:sldChg>
      <pc:sldChg chg="addSp delSp modSp add mod ord">
        <pc:chgData name="Rubén Minero Lorenzo" userId="42155b0b-f3c9-472a-939e-7e3fe1d7b97b" providerId="ADAL" clId="{2C0230F9-866C-4500-9CCD-92FFF96CE973}" dt="2022-10-30T15:39:14.447" v="1197" actId="1076"/>
        <pc:sldMkLst>
          <pc:docMk/>
          <pc:sldMk cId="514768515" sldId="266"/>
        </pc:sldMkLst>
        <pc:spChg chg="mod">
          <ac:chgData name="Rubén Minero Lorenzo" userId="42155b0b-f3c9-472a-939e-7e3fe1d7b97b" providerId="ADAL" clId="{2C0230F9-866C-4500-9CCD-92FFF96CE973}" dt="2022-10-30T15:38:10.789" v="1188" actId="1076"/>
          <ac:spMkLst>
            <pc:docMk/>
            <pc:sldMk cId="514768515" sldId="266"/>
            <ac:spMk id="4" creationId="{AA904F9A-BA53-451F-AE86-711975138345}"/>
          </ac:spMkLst>
        </pc:spChg>
        <pc:spChg chg="add mod">
          <ac:chgData name="Rubén Minero Lorenzo" userId="42155b0b-f3c9-472a-939e-7e3fe1d7b97b" providerId="ADAL" clId="{2C0230F9-866C-4500-9CCD-92FFF96CE973}" dt="2022-10-30T15:39:14.447" v="1197" actId="1076"/>
          <ac:spMkLst>
            <pc:docMk/>
            <pc:sldMk cId="514768515" sldId="266"/>
            <ac:spMk id="8" creationId="{38F14315-571D-49BC-B134-0A12BF33D382}"/>
          </ac:spMkLst>
        </pc:spChg>
        <pc:spChg chg="add del">
          <ac:chgData name="Rubén Minero Lorenzo" userId="42155b0b-f3c9-472a-939e-7e3fe1d7b97b" providerId="ADAL" clId="{2C0230F9-866C-4500-9CCD-92FFF96CE973}" dt="2022-10-30T15:36:51.661" v="1178" actId="478"/>
          <ac:spMkLst>
            <pc:docMk/>
            <pc:sldMk cId="514768515" sldId="266"/>
            <ac:spMk id="50" creationId="{E84EC8EC-7CC0-4E97-A670-F5753F76F428}"/>
          </ac:spMkLst>
        </pc:spChg>
        <pc:graphicFrameChg chg="add mod modGraphic">
          <ac:chgData name="Rubén Minero Lorenzo" userId="42155b0b-f3c9-472a-939e-7e3fe1d7b97b" providerId="ADAL" clId="{2C0230F9-866C-4500-9CCD-92FFF96CE973}" dt="2022-10-30T15:38:57.619" v="1196" actId="1076"/>
          <ac:graphicFrameMkLst>
            <pc:docMk/>
            <pc:sldMk cId="514768515" sldId="266"/>
            <ac:graphicFrameMk id="2" creationId="{369200EE-9209-416A-B4AB-C8D259A543F7}"/>
          </ac:graphicFrameMkLst>
        </pc:graphicFrameChg>
        <pc:graphicFrameChg chg="del mod modGraphic">
          <ac:chgData name="Rubén Minero Lorenzo" userId="42155b0b-f3c9-472a-939e-7e3fe1d7b97b" providerId="ADAL" clId="{2C0230F9-866C-4500-9CCD-92FFF96CE973}" dt="2022-10-30T15:38:04.245" v="1186" actId="478"/>
          <ac:graphicFrameMkLst>
            <pc:docMk/>
            <pc:sldMk cId="514768515" sldId="266"/>
            <ac:graphicFrameMk id="10" creationId="{9ED59890-94B6-4FF6-B9CF-14508297EA9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16547-DFEA-4F21-99AB-F9F8CE62FD5E}" type="datetimeFigureOut">
              <a:rPr lang="es-ES" smtClean="0"/>
              <a:t>04/11/2022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C949F-3CA9-4017-9788-73226C6E5A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633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Pagina de acceso a la app , que será visible por todos los usuarios(actores) de la aplicación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C949F-3CA9-4017-9788-73226C6E5AA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1413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Pagina que verán los tutores al seleccionar la opción de generar los informes de los alumnos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C949F-3CA9-4017-9788-73226C6E5AA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597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Pagina que vera el responsable al acceder al sistema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C949F-3CA9-4017-9788-73226C6E5AA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0718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Pagina que verán los responsables  al seleccionar la opción de asignar las practicas a los alumnos , lo que a continuación generara esta ventana para ver estadísticas de esa asignación.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C949F-3CA9-4017-9788-73226C6E5AAA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4485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Pagina que verán los responsables  al seleccionar la opción de crear el informe general de todos </a:t>
            </a:r>
            <a:r>
              <a:rPr lang="es-ES"/>
              <a:t>los alumnos.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C949F-3CA9-4017-9788-73226C6E5AAA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6063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Menu</a:t>
            </a:r>
            <a:r>
              <a:rPr lang="es-ES" dirty="0"/>
              <a:t> del alumno , en el que se ven las posibilidades del alumno, que corresponden con los casos de uso de este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C949F-3CA9-4017-9788-73226C6E5AA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3545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Pagina que verán los alumnos al seleccionar la opción de seleccionar sus preferencias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C949F-3CA9-4017-9788-73226C6E5AA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5747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Pagina que verán los alumnos al seleccionar la opción de ver sus practicas en curso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C949F-3CA9-4017-9788-73226C6E5AA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8751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Pagina que verán los alumnos al seleccionar la opción de ver sus datos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C949F-3CA9-4017-9788-73226C6E5AA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357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Menu</a:t>
            </a:r>
            <a:r>
              <a:rPr lang="es-ES" dirty="0"/>
              <a:t> del tutor , con las opciones que se le permiten a este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C949F-3CA9-4017-9788-73226C6E5AA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640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Pagina que verán los tutores al seleccionar la opción de dar de alta una empresa en el sistema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C949F-3CA9-4017-9788-73226C6E5AA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8951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Pagina que verán los tutores al seleccionar la opción de dar de baja una empresa en el sistema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C949F-3CA9-4017-9788-73226C6E5AA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9603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Pagina que verán los tutores al seleccionar la opción de cambiar un tutor de una  empresa en el sistema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C949F-3CA9-4017-9788-73226C6E5AA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16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FB1F4-F34A-4BE8-8F9B-48C34CAD5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922FF0-F9DD-4942-A144-9696E6146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70B578-6FC0-482D-8C79-29B050FD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58EE-9950-4DB6-A16D-9386F2BBC3E2}" type="datetimeFigureOut">
              <a:rPr lang="es-ES" smtClean="0"/>
              <a:t>04/11/2022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C76906-49A7-474F-957D-D556D8AD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95F126-F127-42D4-8DDD-DEB69159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367-D4D7-46CE-8BF0-9E59E6956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033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6B275-C268-4B1E-AA02-128BBFD2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34E9C4-548C-4A05-8571-92B206C37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B75B1E-4EF1-46B7-997F-343046F6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58EE-9950-4DB6-A16D-9386F2BBC3E2}" type="datetimeFigureOut">
              <a:rPr lang="es-ES" smtClean="0"/>
              <a:t>04/11/2022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8DCF40-5FA3-4AEE-9112-F134FF6A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A39DCB-41D5-4019-8C66-FD8B40BD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367-D4D7-46CE-8BF0-9E59E6956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6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68454C-70C7-4364-AEFF-3F72BF2F1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50F79C-F2F4-4A2D-B5C2-D173F5F6B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7AE334-4DB9-4C28-AF80-295DE2D6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58EE-9950-4DB6-A16D-9386F2BBC3E2}" type="datetimeFigureOut">
              <a:rPr lang="es-ES" smtClean="0"/>
              <a:t>04/11/2022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C0DEE9-2CB2-4CEC-8BAC-1A37D62B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5D915D-3ABE-4011-A277-C13CD949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367-D4D7-46CE-8BF0-9E59E6956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421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32720-4402-4229-A5EF-169A8B99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43E794-17A8-4881-B472-CE9AD80C7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4F6897-E01E-4425-A5CE-330D1F4A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58EE-9950-4DB6-A16D-9386F2BBC3E2}" type="datetimeFigureOut">
              <a:rPr lang="es-ES" smtClean="0"/>
              <a:t>04/11/2022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5ED16C-53C1-43B0-AC7B-160EE995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7AC3CF-D29E-439D-BDB7-92A62940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367-D4D7-46CE-8BF0-9E59E6956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67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BE057-B9DA-46E1-A7A4-50755B56E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4E764F-A1BC-4D62-820A-7F75CDAE9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0C491F-C90B-47E7-B124-8BE8C1F1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58EE-9950-4DB6-A16D-9386F2BBC3E2}" type="datetimeFigureOut">
              <a:rPr lang="es-ES" smtClean="0"/>
              <a:t>04/11/2022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A64F90-EBCD-439E-B85D-340072D0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9AFC48-CB12-4F2C-8F37-26ED15A7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367-D4D7-46CE-8BF0-9E59E6956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804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5991A-840F-41E5-9A77-6064D32F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75346-72A3-4C16-853C-6B645F181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79EC6F-38E4-4585-BF5A-5E0F475AA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011333-B999-44FA-962C-C7FE14492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58EE-9950-4DB6-A16D-9386F2BBC3E2}" type="datetimeFigureOut">
              <a:rPr lang="es-ES" smtClean="0"/>
              <a:t>04/11/2022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051B3E-435E-4C6A-B42D-1C953B626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A1159F-29E1-4708-AE52-8DE7AC42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367-D4D7-46CE-8BF0-9E59E6956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70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6E856-8CFC-45EE-9438-CF8622736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E339EE-6F4E-470A-82A9-C391DE75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3BBB8C-8F71-4BF7-9142-A87EC7F5C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12FFC7-E0A8-4612-BC31-45A669E67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D791E7-50BF-40A0-953C-ACEF98893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9E265E0-64F2-46C6-8907-7D97EC0A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58EE-9950-4DB6-A16D-9386F2BBC3E2}" type="datetimeFigureOut">
              <a:rPr lang="es-ES" smtClean="0"/>
              <a:t>04/11/2022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D01E0CE-BCA0-4784-B9B5-CC5EE8B0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92EFF4B-54A1-4757-A2A5-53B41FEF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367-D4D7-46CE-8BF0-9E59E6956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121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6DBE1-148B-4E6F-8AE3-28B1378E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6D7C43F-913C-40A6-82F6-E6D714C6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58EE-9950-4DB6-A16D-9386F2BBC3E2}" type="datetimeFigureOut">
              <a:rPr lang="es-ES" smtClean="0"/>
              <a:t>04/11/2022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628454-9A13-4184-AC84-550481B2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9ED38C-6ACF-4466-99E8-3E61B7D9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367-D4D7-46CE-8BF0-9E59E6956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958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4341BF-8DDF-4643-B03A-5310E833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58EE-9950-4DB6-A16D-9386F2BBC3E2}" type="datetimeFigureOut">
              <a:rPr lang="es-ES" smtClean="0"/>
              <a:t>04/11/2022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EED5ED-106B-4BDA-ADFD-B6C4CD09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4EBF71-9EB7-40D7-BA97-F8485427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367-D4D7-46CE-8BF0-9E59E6956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81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7E610-12CD-45EF-8AC2-8EF8FFAF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67EC50-EBC8-4A8B-9E45-C777487D2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DC223A-8F04-4B35-B806-D3927D5B2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040D80-273E-4020-8882-A25E68592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58EE-9950-4DB6-A16D-9386F2BBC3E2}" type="datetimeFigureOut">
              <a:rPr lang="es-ES" smtClean="0"/>
              <a:t>04/11/2022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8D3492-0BB0-46A4-A8E1-4D3C4E63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215164-B141-444F-84AF-8D03A919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367-D4D7-46CE-8BF0-9E59E6956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44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AE08A-29D9-4330-A45E-381CEBD00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568B5F-808B-4DDB-8117-865D8966D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7A66E9-3077-4161-BD6B-A1948A742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774916-1BEA-4C79-AEB7-44A94317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58EE-9950-4DB6-A16D-9386F2BBC3E2}" type="datetimeFigureOut">
              <a:rPr lang="es-ES" smtClean="0"/>
              <a:t>04/11/2022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1D30EE-1DAB-432F-8973-A079FB85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FC3788-BA16-46F0-9DDA-08E6ABA6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367-D4D7-46CE-8BF0-9E59E6956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811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DEC3C4-0DBF-42B5-92C9-127BCEF6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5AE5CD-4CA1-43EC-8D87-B08B86FEB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5B60F6-82CA-4395-80EE-CC820562A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858EE-9950-4DB6-A16D-9386F2BBC3E2}" type="datetimeFigureOut">
              <a:rPr lang="es-ES" smtClean="0"/>
              <a:t>04/11/2022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BF9D7A-9B6A-4A80-84D7-D0CB58294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EA15F8-92D0-4337-AA81-D9AE6632E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78367-D4D7-46CE-8BF0-9E59E69564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11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904F9A-BA53-451F-AE86-711975138345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8CA8C21-D4A2-42E4-963F-DB5259E72712}"/>
              </a:ext>
            </a:extLst>
          </p:cNvPr>
          <p:cNvSpPr/>
          <p:nvPr/>
        </p:nvSpPr>
        <p:spPr>
          <a:xfrm>
            <a:off x="2088059" y="588370"/>
            <a:ext cx="7657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GESTIÓN PRÁCTICAS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579F1FA-5E55-4CD5-85FD-3CD95414D224}"/>
              </a:ext>
            </a:extLst>
          </p:cNvPr>
          <p:cNvSpPr txBox="1"/>
          <p:nvPr/>
        </p:nvSpPr>
        <p:spPr>
          <a:xfrm>
            <a:off x="4013884" y="2565411"/>
            <a:ext cx="1903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Usuario: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AA5C293-D1EA-46E0-8581-030671958AE5}"/>
              </a:ext>
            </a:extLst>
          </p:cNvPr>
          <p:cNvSpPr/>
          <p:nvPr/>
        </p:nvSpPr>
        <p:spPr>
          <a:xfrm>
            <a:off x="5561813" y="2547040"/>
            <a:ext cx="2711781" cy="44627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F6FE5D3-B09D-4BE4-908C-F099885EF4EF}"/>
              </a:ext>
            </a:extLst>
          </p:cNvPr>
          <p:cNvSpPr txBox="1"/>
          <p:nvPr/>
        </p:nvSpPr>
        <p:spPr>
          <a:xfrm>
            <a:off x="3474143" y="3217287"/>
            <a:ext cx="2087671" cy="463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Contraseña: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9EC31B8-183A-434F-B174-F7711FE20B7F}"/>
              </a:ext>
            </a:extLst>
          </p:cNvPr>
          <p:cNvSpPr/>
          <p:nvPr/>
        </p:nvSpPr>
        <p:spPr>
          <a:xfrm>
            <a:off x="5561814" y="3205862"/>
            <a:ext cx="2711780" cy="4462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DDC4230-3F62-469E-9DA0-F3F9D1EFE7A6}"/>
              </a:ext>
            </a:extLst>
          </p:cNvPr>
          <p:cNvSpPr/>
          <p:nvPr/>
        </p:nvSpPr>
        <p:spPr>
          <a:xfrm>
            <a:off x="3560192" y="4061587"/>
            <a:ext cx="471340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Iniciar sesión</a:t>
            </a:r>
          </a:p>
        </p:txBody>
      </p:sp>
    </p:spTree>
    <p:extLst>
      <p:ext uri="{BB962C8B-B14F-4D97-AF65-F5344CB8AC3E}">
        <p14:creationId xmlns:p14="http://schemas.microsoft.com/office/powerpoint/2010/main" val="2270805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904F9A-BA53-451F-AE86-711975138345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8CA8C21-D4A2-42E4-963F-DB5259E72712}"/>
              </a:ext>
            </a:extLst>
          </p:cNvPr>
          <p:cNvSpPr/>
          <p:nvPr/>
        </p:nvSpPr>
        <p:spPr>
          <a:xfrm>
            <a:off x="3785834" y="292445"/>
            <a:ext cx="47416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GESTIÓN PRÁCTICAS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5F9DC28-23C0-427C-B3AB-B32C3CD694A4}"/>
              </a:ext>
            </a:extLst>
          </p:cNvPr>
          <p:cNvSpPr txBox="1"/>
          <p:nvPr/>
        </p:nvSpPr>
        <p:spPr>
          <a:xfrm>
            <a:off x="5858007" y="1348595"/>
            <a:ext cx="223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s-ES" sz="20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6D280E0-98A1-4AAE-A32B-8BDDB85E571B}"/>
              </a:ext>
            </a:extLst>
          </p:cNvPr>
          <p:cNvSpPr txBox="1"/>
          <p:nvPr/>
        </p:nvSpPr>
        <p:spPr>
          <a:xfrm>
            <a:off x="2762879" y="2897137"/>
            <a:ext cx="2297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84EC8EC-7CC0-4E97-A670-F5753F76F428}"/>
              </a:ext>
            </a:extLst>
          </p:cNvPr>
          <p:cNvSpPr/>
          <p:nvPr/>
        </p:nvSpPr>
        <p:spPr>
          <a:xfrm>
            <a:off x="3785834" y="5879276"/>
            <a:ext cx="471340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Guardar informes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FFE2FDA1-2528-462F-B2CA-D7F90A6E0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430793"/>
              </p:ext>
            </p:extLst>
          </p:nvPr>
        </p:nvGraphicFramePr>
        <p:xfrm>
          <a:off x="1116827" y="1635759"/>
          <a:ext cx="10051415" cy="334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283">
                  <a:extLst>
                    <a:ext uri="{9D8B030D-6E8A-4147-A177-3AD203B41FA5}">
                      <a16:colId xmlns:a16="http://schemas.microsoft.com/office/drawing/2014/main" val="3174502509"/>
                    </a:ext>
                  </a:extLst>
                </a:gridCol>
                <a:gridCol w="2010283">
                  <a:extLst>
                    <a:ext uri="{9D8B030D-6E8A-4147-A177-3AD203B41FA5}">
                      <a16:colId xmlns:a16="http://schemas.microsoft.com/office/drawing/2014/main" val="2685892128"/>
                    </a:ext>
                  </a:extLst>
                </a:gridCol>
                <a:gridCol w="2010283">
                  <a:extLst>
                    <a:ext uri="{9D8B030D-6E8A-4147-A177-3AD203B41FA5}">
                      <a16:colId xmlns:a16="http://schemas.microsoft.com/office/drawing/2014/main" val="1668983528"/>
                    </a:ext>
                  </a:extLst>
                </a:gridCol>
                <a:gridCol w="2010283">
                  <a:extLst>
                    <a:ext uri="{9D8B030D-6E8A-4147-A177-3AD203B41FA5}">
                      <a16:colId xmlns:a16="http://schemas.microsoft.com/office/drawing/2014/main" val="2590014315"/>
                    </a:ext>
                  </a:extLst>
                </a:gridCol>
                <a:gridCol w="2010283">
                  <a:extLst>
                    <a:ext uri="{9D8B030D-6E8A-4147-A177-3AD203B41FA5}">
                      <a16:colId xmlns:a16="http://schemas.microsoft.com/office/drawing/2014/main" val="879043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Nombre alumno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Horario en el que trabaja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Horas ya trabajadas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Anotaciones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Nota 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9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Carlos Rodríguez Pérez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10:00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Sus compañeros destacan su buena predisposición.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95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Ana Márquez Igual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10:00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227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66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499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3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478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43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904F9A-BA53-451F-AE86-711975138345}"/>
              </a:ext>
            </a:extLst>
          </p:cNvPr>
          <p:cNvSpPr/>
          <p:nvPr/>
        </p:nvSpPr>
        <p:spPr>
          <a:xfrm>
            <a:off x="0" y="-51747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DDC4230-3F62-469E-9DA0-F3F9D1EFE7A6}"/>
              </a:ext>
            </a:extLst>
          </p:cNvPr>
          <p:cNvSpPr/>
          <p:nvPr/>
        </p:nvSpPr>
        <p:spPr>
          <a:xfrm>
            <a:off x="4386605" y="2557194"/>
            <a:ext cx="3418790" cy="999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Asignar practicas a los alumnos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EA47D674-BF4E-446B-B364-51ADC2BC0358}"/>
              </a:ext>
            </a:extLst>
          </p:cNvPr>
          <p:cNvSpPr/>
          <p:nvPr/>
        </p:nvSpPr>
        <p:spPr>
          <a:xfrm>
            <a:off x="2267163" y="353166"/>
            <a:ext cx="7657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GESTIÓN PRÁCTICAS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F854D62-BEB4-471D-8449-8713D718875A}"/>
              </a:ext>
            </a:extLst>
          </p:cNvPr>
          <p:cNvSpPr/>
          <p:nvPr/>
        </p:nvSpPr>
        <p:spPr>
          <a:xfrm>
            <a:off x="4041591" y="1552589"/>
            <a:ext cx="410881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Menu</a:t>
            </a:r>
            <a:r>
              <a:rPr lang="es-ES" sz="28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del responsable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C7700E4-1C37-4CB5-ACC0-936163F6C6FF}"/>
              </a:ext>
            </a:extLst>
          </p:cNvPr>
          <p:cNvSpPr/>
          <p:nvPr/>
        </p:nvSpPr>
        <p:spPr>
          <a:xfrm>
            <a:off x="4386605" y="4098644"/>
            <a:ext cx="3418790" cy="999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Informe general de todos los alumnos </a:t>
            </a:r>
          </a:p>
        </p:txBody>
      </p:sp>
    </p:spTree>
    <p:extLst>
      <p:ext uri="{BB962C8B-B14F-4D97-AF65-F5344CB8AC3E}">
        <p14:creationId xmlns:p14="http://schemas.microsoft.com/office/powerpoint/2010/main" val="2131092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904F9A-BA53-451F-AE86-711975138345}"/>
              </a:ext>
            </a:extLst>
          </p:cNvPr>
          <p:cNvSpPr/>
          <p:nvPr/>
        </p:nvSpPr>
        <p:spPr>
          <a:xfrm>
            <a:off x="0" y="-193309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8CA8C21-D4A2-42E4-963F-DB5259E72712}"/>
              </a:ext>
            </a:extLst>
          </p:cNvPr>
          <p:cNvSpPr/>
          <p:nvPr/>
        </p:nvSpPr>
        <p:spPr>
          <a:xfrm>
            <a:off x="3785834" y="292445"/>
            <a:ext cx="47416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GESTIÓN PRÁCTICAS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5F9DC28-23C0-427C-B3AB-B32C3CD694A4}"/>
              </a:ext>
            </a:extLst>
          </p:cNvPr>
          <p:cNvSpPr txBox="1"/>
          <p:nvPr/>
        </p:nvSpPr>
        <p:spPr>
          <a:xfrm>
            <a:off x="5858007" y="1348595"/>
            <a:ext cx="223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s-ES" sz="20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6D280E0-98A1-4AAE-A32B-8BDDB85E571B}"/>
              </a:ext>
            </a:extLst>
          </p:cNvPr>
          <p:cNvSpPr txBox="1"/>
          <p:nvPr/>
        </p:nvSpPr>
        <p:spPr>
          <a:xfrm>
            <a:off x="2762879" y="2897137"/>
            <a:ext cx="2297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84EC8EC-7CC0-4E97-A670-F5753F76F428}"/>
              </a:ext>
            </a:extLst>
          </p:cNvPr>
          <p:cNvSpPr/>
          <p:nvPr/>
        </p:nvSpPr>
        <p:spPr>
          <a:xfrm>
            <a:off x="3785834" y="5332304"/>
            <a:ext cx="471340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Volver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3864B1B2-1E60-4B74-9E56-018CBD614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133758"/>
              </p:ext>
            </p:extLst>
          </p:nvPr>
        </p:nvGraphicFramePr>
        <p:xfrm>
          <a:off x="8956312" y="15963"/>
          <a:ext cx="294485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25">
                  <a:extLst>
                    <a:ext uri="{9D8B030D-6E8A-4147-A177-3AD203B41FA5}">
                      <a16:colId xmlns:a16="http://schemas.microsoft.com/office/drawing/2014/main" val="992938008"/>
                    </a:ext>
                  </a:extLst>
                </a:gridCol>
                <a:gridCol w="1472425">
                  <a:extLst>
                    <a:ext uri="{9D8B030D-6E8A-4147-A177-3AD203B41FA5}">
                      <a16:colId xmlns:a16="http://schemas.microsoft.com/office/drawing/2014/main" val="2429203662"/>
                    </a:ext>
                  </a:extLst>
                </a:gridCol>
              </a:tblGrid>
              <a:tr h="943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Número de alumnos </a:t>
                      </a:r>
                    </a:p>
                    <a:p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72</a:t>
                      </a:r>
                      <a:endParaRPr lang="es-E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73579"/>
                  </a:ext>
                </a:extLst>
              </a:tr>
            </a:tbl>
          </a:graphicData>
        </a:graphic>
      </p:graphicFrame>
      <p:graphicFrame>
        <p:nvGraphicFramePr>
          <p:cNvPr id="3" name="Tabla 5">
            <a:extLst>
              <a:ext uri="{FF2B5EF4-FFF2-40B4-BE49-F238E27FC236}">
                <a16:creationId xmlns:a16="http://schemas.microsoft.com/office/drawing/2014/main" id="{D7E0D624-12D2-4458-A9A8-7A1961F79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629815"/>
              </p:ext>
            </p:extLst>
          </p:nvPr>
        </p:nvGraphicFramePr>
        <p:xfrm>
          <a:off x="2078535" y="1776183"/>
          <a:ext cx="8128000" cy="2867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918795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878134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72527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13069821"/>
                    </a:ext>
                  </a:extLst>
                </a:gridCol>
              </a:tblGrid>
              <a:tr h="549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Empresa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Tutor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Plazas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Alumnos asignados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891625"/>
                  </a:ext>
                </a:extLst>
              </a:tr>
              <a:tr h="549391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LOGICALIS SPAIN S.L.U.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Rubén Moreno Pérez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218939"/>
                  </a:ext>
                </a:extLst>
              </a:tr>
              <a:tr h="549391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PRICEWATERHOUSE COOPERS AUDITORES, S.L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Ana Fernández </a:t>
                      </a:r>
                      <a:r>
                        <a:rPr lang="es-ES" sz="12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Fernández</a:t>
                      </a:r>
                      <a:endParaRPr lang="es-ES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860800"/>
                  </a:ext>
                </a:extLst>
              </a:tr>
              <a:tr h="549391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821468"/>
                  </a:ext>
                </a:extLst>
              </a:tr>
              <a:tr h="549391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142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439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904F9A-BA53-451F-AE86-711975138345}"/>
              </a:ext>
            </a:extLst>
          </p:cNvPr>
          <p:cNvSpPr/>
          <p:nvPr/>
        </p:nvSpPr>
        <p:spPr>
          <a:xfrm>
            <a:off x="0" y="-39827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8CA8C21-D4A2-42E4-963F-DB5259E72712}"/>
              </a:ext>
            </a:extLst>
          </p:cNvPr>
          <p:cNvSpPr/>
          <p:nvPr/>
        </p:nvSpPr>
        <p:spPr>
          <a:xfrm>
            <a:off x="3785834" y="292445"/>
            <a:ext cx="47416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GESTIÓN PRÁCTICAS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5F9DC28-23C0-427C-B3AB-B32C3CD694A4}"/>
              </a:ext>
            </a:extLst>
          </p:cNvPr>
          <p:cNvSpPr txBox="1"/>
          <p:nvPr/>
        </p:nvSpPr>
        <p:spPr>
          <a:xfrm>
            <a:off x="5858007" y="1348595"/>
            <a:ext cx="223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s-ES" sz="20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6D280E0-98A1-4AAE-A32B-8BDDB85E571B}"/>
              </a:ext>
            </a:extLst>
          </p:cNvPr>
          <p:cNvSpPr txBox="1"/>
          <p:nvPr/>
        </p:nvSpPr>
        <p:spPr>
          <a:xfrm>
            <a:off x="2762879" y="2897137"/>
            <a:ext cx="2297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8F14315-571D-49BC-B134-0A12BF33D382}"/>
              </a:ext>
            </a:extLst>
          </p:cNvPr>
          <p:cNvSpPr/>
          <p:nvPr/>
        </p:nvSpPr>
        <p:spPr>
          <a:xfrm>
            <a:off x="3814112" y="5174281"/>
            <a:ext cx="471340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Volver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369200EE-9209-416A-B4AB-C8D259A54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278812"/>
              </p:ext>
            </p:extLst>
          </p:nvPr>
        </p:nvGraphicFramePr>
        <p:xfrm>
          <a:off x="1962199" y="1884135"/>
          <a:ext cx="8128000" cy="2364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331232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824307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113098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00051502"/>
                    </a:ext>
                  </a:extLst>
                </a:gridCol>
              </a:tblGrid>
              <a:tr h="3376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Alumno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Empresa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Tutor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Nota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073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Carlos Rodríguez Pérez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LOGICALIS SPAIN S.L.U.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Rubén Moreno Pérez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662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Ana Márquez Igual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LOGICALIS SPAIN S.L.U.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Rubén Moreno Pérez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64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97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26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023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76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904F9A-BA53-451F-AE86-711975138345}"/>
              </a:ext>
            </a:extLst>
          </p:cNvPr>
          <p:cNvSpPr/>
          <p:nvPr/>
        </p:nvSpPr>
        <p:spPr>
          <a:xfrm>
            <a:off x="0" y="-51747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DDC4230-3F62-469E-9DA0-F3F9D1EFE7A6}"/>
              </a:ext>
            </a:extLst>
          </p:cNvPr>
          <p:cNvSpPr/>
          <p:nvPr/>
        </p:nvSpPr>
        <p:spPr>
          <a:xfrm>
            <a:off x="4386605" y="2557194"/>
            <a:ext cx="3418790" cy="999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Seleccionar prácticas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EA47D674-BF4E-446B-B364-51ADC2BC0358}"/>
              </a:ext>
            </a:extLst>
          </p:cNvPr>
          <p:cNvSpPr/>
          <p:nvPr/>
        </p:nvSpPr>
        <p:spPr>
          <a:xfrm>
            <a:off x="2267163" y="353166"/>
            <a:ext cx="7657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GESTIÓN PRÁCTICAS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F854D62-BEB4-471D-8449-8713D718875A}"/>
              </a:ext>
            </a:extLst>
          </p:cNvPr>
          <p:cNvSpPr/>
          <p:nvPr/>
        </p:nvSpPr>
        <p:spPr>
          <a:xfrm>
            <a:off x="4455166" y="1552589"/>
            <a:ext cx="32816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Menu</a:t>
            </a:r>
            <a:r>
              <a:rPr lang="es-ES" sz="28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del alumno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C7700E4-1C37-4CB5-ACC0-936163F6C6FF}"/>
              </a:ext>
            </a:extLst>
          </p:cNvPr>
          <p:cNvSpPr/>
          <p:nvPr/>
        </p:nvSpPr>
        <p:spPr>
          <a:xfrm>
            <a:off x="4386605" y="3964427"/>
            <a:ext cx="3418790" cy="999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Ver practicas en curso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06AE9BD-92B3-95AE-D704-091715163F86}"/>
              </a:ext>
            </a:extLst>
          </p:cNvPr>
          <p:cNvSpPr/>
          <p:nvPr/>
        </p:nvSpPr>
        <p:spPr>
          <a:xfrm>
            <a:off x="4386605" y="5445207"/>
            <a:ext cx="3418790" cy="999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Informe de datos personales</a:t>
            </a:r>
          </a:p>
        </p:txBody>
      </p:sp>
    </p:spTree>
    <p:extLst>
      <p:ext uri="{BB962C8B-B14F-4D97-AF65-F5344CB8AC3E}">
        <p14:creationId xmlns:p14="http://schemas.microsoft.com/office/powerpoint/2010/main" val="24866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904F9A-BA53-451F-AE86-711975138345}"/>
              </a:ext>
            </a:extLst>
          </p:cNvPr>
          <p:cNvSpPr/>
          <p:nvPr/>
        </p:nvSpPr>
        <p:spPr>
          <a:xfrm>
            <a:off x="0" y="-193309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8CA8C21-D4A2-42E4-963F-DB5259E72712}"/>
              </a:ext>
            </a:extLst>
          </p:cNvPr>
          <p:cNvSpPr/>
          <p:nvPr/>
        </p:nvSpPr>
        <p:spPr>
          <a:xfrm>
            <a:off x="3785834" y="292445"/>
            <a:ext cx="47416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GESTIÓN PRÁCTICAS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5F9DC28-23C0-427C-B3AB-B32C3CD694A4}"/>
              </a:ext>
            </a:extLst>
          </p:cNvPr>
          <p:cNvSpPr txBox="1"/>
          <p:nvPr/>
        </p:nvSpPr>
        <p:spPr>
          <a:xfrm>
            <a:off x="5858007" y="1348595"/>
            <a:ext cx="223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s-ES" sz="20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6D280E0-98A1-4AAE-A32B-8BDDB85E571B}"/>
              </a:ext>
            </a:extLst>
          </p:cNvPr>
          <p:cNvSpPr txBox="1"/>
          <p:nvPr/>
        </p:nvSpPr>
        <p:spPr>
          <a:xfrm>
            <a:off x="2762879" y="2897137"/>
            <a:ext cx="2297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84EC8EC-7CC0-4E97-A670-F5753F76F428}"/>
              </a:ext>
            </a:extLst>
          </p:cNvPr>
          <p:cNvSpPr/>
          <p:nvPr/>
        </p:nvSpPr>
        <p:spPr>
          <a:xfrm>
            <a:off x="3785834" y="5879276"/>
            <a:ext cx="471340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Subir selección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9ED59890-94B6-4FF6-B9CF-14508297E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321519"/>
              </p:ext>
            </p:extLst>
          </p:nvPr>
        </p:nvGraphicFramePr>
        <p:xfrm>
          <a:off x="581891" y="1532145"/>
          <a:ext cx="11130806" cy="3989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173">
                  <a:extLst>
                    <a:ext uri="{9D8B030D-6E8A-4147-A177-3AD203B41FA5}">
                      <a16:colId xmlns:a16="http://schemas.microsoft.com/office/drawing/2014/main" val="1589201820"/>
                    </a:ext>
                  </a:extLst>
                </a:gridCol>
                <a:gridCol w="1595520">
                  <a:extLst>
                    <a:ext uri="{9D8B030D-6E8A-4147-A177-3AD203B41FA5}">
                      <a16:colId xmlns:a16="http://schemas.microsoft.com/office/drawing/2014/main" val="3238391026"/>
                    </a:ext>
                  </a:extLst>
                </a:gridCol>
                <a:gridCol w="1595520">
                  <a:extLst>
                    <a:ext uri="{9D8B030D-6E8A-4147-A177-3AD203B41FA5}">
                      <a16:colId xmlns:a16="http://schemas.microsoft.com/office/drawing/2014/main" val="2560185131"/>
                    </a:ext>
                  </a:extLst>
                </a:gridCol>
                <a:gridCol w="1595520">
                  <a:extLst>
                    <a:ext uri="{9D8B030D-6E8A-4147-A177-3AD203B41FA5}">
                      <a16:colId xmlns:a16="http://schemas.microsoft.com/office/drawing/2014/main" val="1922645844"/>
                    </a:ext>
                  </a:extLst>
                </a:gridCol>
                <a:gridCol w="1595520">
                  <a:extLst>
                    <a:ext uri="{9D8B030D-6E8A-4147-A177-3AD203B41FA5}">
                      <a16:colId xmlns:a16="http://schemas.microsoft.com/office/drawing/2014/main" val="2166850884"/>
                    </a:ext>
                  </a:extLst>
                </a:gridCol>
                <a:gridCol w="1595520">
                  <a:extLst>
                    <a:ext uri="{9D8B030D-6E8A-4147-A177-3AD203B41FA5}">
                      <a16:colId xmlns:a16="http://schemas.microsoft.com/office/drawing/2014/main" val="3393157110"/>
                    </a:ext>
                  </a:extLst>
                </a:gridCol>
                <a:gridCol w="1590033">
                  <a:extLst>
                    <a:ext uri="{9D8B030D-6E8A-4147-A177-3AD203B41FA5}">
                      <a16:colId xmlns:a16="http://schemas.microsoft.com/office/drawing/2014/main" val="3524068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Titulo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práctica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Empresa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Plazas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Horario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Días </a:t>
                      </a:r>
                    </a:p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 la </a:t>
                      </a:r>
                    </a:p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semana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Semanas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Numero de preferencia</a:t>
                      </a:r>
                    </a:p>
                    <a:p>
                      <a:pPr algn="ctr"/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23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Administrador de Sistemas Linux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LOGICALIS SPAIN S.L.U.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10:00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 lunes a viernes</a:t>
                      </a:r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078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Digital </a:t>
                      </a:r>
                      <a:r>
                        <a:rPr lang="es-ES" sz="12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Assurance</a:t>
                      </a:r>
                      <a:endParaRPr lang="es-ES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PRICEWATERHOUSE COOPERS AUDITORES, S.L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9:00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 lunes a viernes</a:t>
                      </a:r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70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70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52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12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008637"/>
                  </a:ext>
                </a:extLst>
              </a:tr>
              <a:tr h="372196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470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09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904F9A-BA53-451F-AE86-711975138345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8CA8C21-D4A2-42E4-963F-DB5259E72712}"/>
              </a:ext>
            </a:extLst>
          </p:cNvPr>
          <p:cNvSpPr/>
          <p:nvPr/>
        </p:nvSpPr>
        <p:spPr>
          <a:xfrm>
            <a:off x="3785834" y="292445"/>
            <a:ext cx="47416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GESTIÓN PRÁCTICAS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5F9DC28-23C0-427C-B3AB-B32C3CD694A4}"/>
              </a:ext>
            </a:extLst>
          </p:cNvPr>
          <p:cNvSpPr txBox="1"/>
          <p:nvPr/>
        </p:nvSpPr>
        <p:spPr>
          <a:xfrm>
            <a:off x="5858007" y="1348595"/>
            <a:ext cx="223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s-ES" sz="20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6D280E0-98A1-4AAE-A32B-8BDDB85E571B}"/>
              </a:ext>
            </a:extLst>
          </p:cNvPr>
          <p:cNvSpPr txBox="1"/>
          <p:nvPr/>
        </p:nvSpPr>
        <p:spPr>
          <a:xfrm>
            <a:off x="2762879" y="2897137"/>
            <a:ext cx="2297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84EC8EC-7CC0-4E97-A670-F5753F76F428}"/>
              </a:ext>
            </a:extLst>
          </p:cNvPr>
          <p:cNvSpPr/>
          <p:nvPr/>
        </p:nvSpPr>
        <p:spPr>
          <a:xfrm>
            <a:off x="3785834" y="5879276"/>
            <a:ext cx="471340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Volver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9ED59890-94B6-4FF6-B9CF-14508297E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923"/>
              </p:ext>
            </p:extLst>
          </p:nvPr>
        </p:nvGraphicFramePr>
        <p:xfrm>
          <a:off x="2165149" y="1348595"/>
          <a:ext cx="7954771" cy="331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691">
                  <a:extLst>
                    <a:ext uri="{9D8B030D-6E8A-4147-A177-3AD203B41FA5}">
                      <a16:colId xmlns:a16="http://schemas.microsoft.com/office/drawing/2014/main" val="1589201820"/>
                    </a:ext>
                  </a:extLst>
                </a:gridCol>
                <a:gridCol w="1595520">
                  <a:extLst>
                    <a:ext uri="{9D8B030D-6E8A-4147-A177-3AD203B41FA5}">
                      <a16:colId xmlns:a16="http://schemas.microsoft.com/office/drawing/2014/main" val="3238391026"/>
                    </a:ext>
                  </a:extLst>
                </a:gridCol>
                <a:gridCol w="1595520">
                  <a:extLst>
                    <a:ext uri="{9D8B030D-6E8A-4147-A177-3AD203B41FA5}">
                      <a16:colId xmlns:a16="http://schemas.microsoft.com/office/drawing/2014/main" val="1922645844"/>
                    </a:ext>
                  </a:extLst>
                </a:gridCol>
                <a:gridCol w="1595520">
                  <a:extLst>
                    <a:ext uri="{9D8B030D-6E8A-4147-A177-3AD203B41FA5}">
                      <a16:colId xmlns:a16="http://schemas.microsoft.com/office/drawing/2014/main" val="2166850884"/>
                    </a:ext>
                  </a:extLst>
                </a:gridCol>
                <a:gridCol w="1595520">
                  <a:extLst>
                    <a:ext uri="{9D8B030D-6E8A-4147-A177-3AD203B41FA5}">
                      <a16:colId xmlns:a16="http://schemas.microsoft.com/office/drawing/2014/main" val="3393157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Titulo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práctica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Empresa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Horario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Días </a:t>
                      </a:r>
                    </a:p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 la </a:t>
                      </a:r>
                    </a:p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semana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Semanas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23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Administrador de Sistemas Linux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LOGICALIS SPAIN S.L.U.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10:00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 lunes a viernes</a:t>
                      </a:r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078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70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52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12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008637"/>
                  </a:ext>
                </a:extLst>
              </a:tr>
              <a:tr h="372196"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470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72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904F9A-BA53-451F-AE86-711975138345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8CA8C21-D4A2-42E4-963F-DB5259E72712}"/>
              </a:ext>
            </a:extLst>
          </p:cNvPr>
          <p:cNvSpPr/>
          <p:nvPr/>
        </p:nvSpPr>
        <p:spPr>
          <a:xfrm>
            <a:off x="3785834" y="292445"/>
            <a:ext cx="47416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GESTIÓN PRÁCTICAS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5F9DC28-23C0-427C-B3AB-B32C3CD694A4}"/>
              </a:ext>
            </a:extLst>
          </p:cNvPr>
          <p:cNvSpPr txBox="1"/>
          <p:nvPr/>
        </p:nvSpPr>
        <p:spPr>
          <a:xfrm>
            <a:off x="5858007" y="1348595"/>
            <a:ext cx="223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s-ES" sz="20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6D280E0-98A1-4AAE-A32B-8BDDB85E571B}"/>
              </a:ext>
            </a:extLst>
          </p:cNvPr>
          <p:cNvSpPr txBox="1"/>
          <p:nvPr/>
        </p:nvSpPr>
        <p:spPr>
          <a:xfrm>
            <a:off x="2762879" y="2897137"/>
            <a:ext cx="2297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84EC8EC-7CC0-4E97-A670-F5753F76F428}"/>
              </a:ext>
            </a:extLst>
          </p:cNvPr>
          <p:cNvSpPr/>
          <p:nvPr/>
        </p:nvSpPr>
        <p:spPr>
          <a:xfrm>
            <a:off x="6505236" y="5527855"/>
            <a:ext cx="332872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Volver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9ED59890-94B6-4FF6-B9CF-14508297E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182297"/>
              </p:ext>
            </p:extLst>
          </p:nvPr>
        </p:nvGraphicFramePr>
        <p:xfrm>
          <a:off x="2223338" y="1348595"/>
          <a:ext cx="7610618" cy="3372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889">
                  <a:extLst>
                    <a:ext uri="{9D8B030D-6E8A-4147-A177-3AD203B41FA5}">
                      <a16:colId xmlns:a16="http://schemas.microsoft.com/office/drawing/2014/main" val="1589201820"/>
                    </a:ext>
                  </a:extLst>
                </a:gridCol>
                <a:gridCol w="3832729">
                  <a:extLst>
                    <a:ext uri="{9D8B030D-6E8A-4147-A177-3AD203B41FA5}">
                      <a16:colId xmlns:a16="http://schemas.microsoft.com/office/drawing/2014/main" val="3238391026"/>
                    </a:ext>
                  </a:extLst>
                </a:gridCol>
              </a:tblGrid>
              <a:tr h="7002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Nombre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Ana Márquez Igual</a:t>
                      </a:r>
                    </a:p>
                    <a:p>
                      <a:pPr algn="ctr"/>
                      <a:endParaRPr lang="es-ES" sz="12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233296"/>
                  </a:ext>
                </a:extLst>
              </a:tr>
              <a:tr h="552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Empresa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LOGICALIS SPAIN S.L.U.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078335"/>
                  </a:ext>
                </a:extLst>
              </a:tr>
              <a:tr h="7739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Titulo practica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Administrador de Sistemas Linux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701384"/>
                  </a:ext>
                </a:extLst>
              </a:tr>
              <a:tr h="448416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Tutor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Rubén Moreno Pérez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709571"/>
                  </a:ext>
                </a:extLst>
              </a:tr>
              <a:tr h="448416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Horario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10:00 a 14:00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521259"/>
                  </a:ext>
                </a:extLst>
              </a:tr>
              <a:tr h="448416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Semanas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126604"/>
                  </a:ext>
                </a:extLst>
              </a:tr>
            </a:tbl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D604F44C-C4CF-DE1D-FBB7-2C0229043C1A}"/>
              </a:ext>
            </a:extLst>
          </p:cNvPr>
          <p:cNvSpPr/>
          <p:nvPr/>
        </p:nvSpPr>
        <p:spPr>
          <a:xfrm>
            <a:off x="2247455" y="5546547"/>
            <a:ext cx="332872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Generar informe</a:t>
            </a:r>
          </a:p>
        </p:txBody>
      </p:sp>
    </p:spTree>
    <p:extLst>
      <p:ext uri="{BB962C8B-B14F-4D97-AF65-F5344CB8AC3E}">
        <p14:creationId xmlns:p14="http://schemas.microsoft.com/office/powerpoint/2010/main" val="374219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904F9A-BA53-451F-AE86-711975138345}"/>
              </a:ext>
            </a:extLst>
          </p:cNvPr>
          <p:cNvSpPr/>
          <p:nvPr/>
        </p:nvSpPr>
        <p:spPr>
          <a:xfrm>
            <a:off x="0" y="-51747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DDC4230-3F62-469E-9DA0-F3F9D1EFE7A6}"/>
              </a:ext>
            </a:extLst>
          </p:cNvPr>
          <p:cNvSpPr/>
          <p:nvPr/>
        </p:nvSpPr>
        <p:spPr>
          <a:xfrm>
            <a:off x="1884474" y="2542282"/>
            <a:ext cx="3418790" cy="999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Dar de alta a la empresa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EA47D674-BF4E-446B-B364-51ADC2BC0358}"/>
              </a:ext>
            </a:extLst>
          </p:cNvPr>
          <p:cNvSpPr/>
          <p:nvPr/>
        </p:nvSpPr>
        <p:spPr>
          <a:xfrm>
            <a:off x="2267163" y="353166"/>
            <a:ext cx="7657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GESTIÓN PRÁCTICAS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F854D62-BEB4-471D-8449-8713D718875A}"/>
              </a:ext>
            </a:extLst>
          </p:cNvPr>
          <p:cNvSpPr/>
          <p:nvPr/>
        </p:nvSpPr>
        <p:spPr>
          <a:xfrm>
            <a:off x="4682792" y="1552589"/>
            <a:ext cx="282641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Menu</a:t>
            </a:r>
            <a:r>
              <a:rPr lang="es-ES" sz="28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del tutor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C7700E4-1C37-4CB5-ACC0-936163F6C6FF}"/>
              </a:ext>
            </a:extLst>
          </p:cNvPr>
          <p:cNvSpPr/>
          <p:nvPr/>
        </p:nvSpPr>
        <p:spPr>
          <a:xfrm>
            <a:off x="6888736" y="4098643"/>
            <a:ext cx="3418790" cy="999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Generar informe de sus alumnos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62B24A6-0779-54E7-5561-4A7AB5D522E1}"/>
              </a:ext>
            </a:extLst>
          </p:cNvPr>
          <p:cNvSpPr/>
          <p:nvPr/>
        </p:nvSpPr>
        <p:spPr>
          <a:xfrm>
            <a:off x="6888736" y="2566751"/>
            <a:ext cx="3418790" cy="999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Dar de baja a la empresa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8C509C3-C527-D57E-6041-8D1CFCAD6C78}"/>
              </a:ext>
            </a:extLst>
          </p:cNvPr>
          <p:cNvSpPr/>
          <p:nvPr/>
        </p:nvSpPr>
        <p:spPr>
          <a:xfrm>
            <a:off x="1884474" y="4098644"/>
            <a:ext cx="3418790" cy="999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Cambiar la empresa a otro tutor</a:t>
            </a:r>
          </a:p>
        </p:txBody>
      </p:sp>
    </p:spTree>
    <p:extLst>
      <p:ext uri="{BB962C8B-B14F-4D97-AF65-F5344CB8AC3E}">
        <p14:creationId xmlns:p14="http://schemas.microsoft.com/office/powerpoint/2010/main" val="1147487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904F9A-BA53-451F-AE86-711975138345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8CA8C21-D4A2-42E4-963F-DB5259E72712}"/>
              </a:ext>
            </a:extLst>
          </p:cNvPr>
          <p:cNvSpPr/>
          <p:nvPr/>
        </p:nvSpPr>
        <p:spPr>
          <a:xfrm>
            <a:off x="3785834" y="292445"/>
            <a:ext cx="47416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GESTIÓN PRÁCTICAS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5F9DC28-23C0-427C-B3AB-B32C3CD694A4}"/>
              </a:ext>
            </a:extLst>
          </p:cNvPr>
          <p:cNvSpPr txBox="1"/>
          <p:nvPr/>
        </p:nvSpPr>
        <p:spPr>
          <a:xfrm>
            <a:off x="5858007" y="1348595"/>
            <a:ext cx="223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s-ES" sz="20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6D280E0-98A1-4AAE-A32B-8BDDB85E571B}"/>
              </a:ext>
            </a:extLst>
          </p:cNvPr>
          <p:cNvSpPr txBox="1"/>
          <p:nvPr/>
        </p:nvSpPr>
        <p:spPr>
          <a:xfrm>
            <a:off x="2762879" y="2897137"/>
            <a:ext cx="2297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84EC8EC-7CC0-4E97-A670-F5753F76F428}"/>
              </a:ext>
            </a:extLst>
          </p:cNvPr>
          <p:cNvSpPr/>
          <p:nvPr/>
        </p:nvSpPr>
        <p:spPr>
          <a:xfrm>
            <a:off x="1403008" y="4229879"/>
            <a:ext cx="450918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Dar de alta a la empresa en el sistema</a:t>
            </a:r>
          </a:p>
        </p:txBody>
      </p:sp>
      <p:graphicFrame>
        <p:nvGraphicFramePr>
          <p:cNvPr id="3" name="Tabla 5">
            <a:extLst>
              <a:ext uri="{FF2B5EF4-FFF2-40B4-BE49-F238E27FC236}">
                <a16:creationId xmlns:a16="http://schemas.microsoft.com/office/drawing/2014/main" id="{382426E5-DC90-4EEC-9F79-6C4D24928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199280"/>
              </p:ext>
            </p:extLst>
          </p:nvPr>
        </p:nvGraphicFramePr>
        <p:xfrm>
          <a:off x="1403008" y="1533261"/>
          <a:ext cx="10086324" cy="1963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054">
                  <a:extLst>
                    <a:ext uri="{9D8B030D-6E8A-4147-A177-3AD203B41FA5}">
                      <a16:colId xmlns:a16="http://schemas.microsoft.com/office/drawing/2014/main" val="3701280786"/>
                    </a:ext>
                  </a:extLst>
                </a:gridCol>
                <a:gridCol w="1681054">
                  <a:extLst>
                    <a:ext uri="{9D8B030D-6E8A-4147-A177-3AD203B41FA5}">
                      <a16:colId xmlns:a16="http://schemas.microsoft.com/office/drawing/2014/main" val="2296914076"/>
                    </a:ext>
                  </a:extLst>
                </a:gridCol>
                <a:gridCol w="1681054">
                  <a:extLst>
                    <a:ext uri="{9D8B030D-6E8A-4147-A177-3AD203B41FA5}">
                      <a16:colId xmlns:a16="http://schemas.microsoft.com/office/drawing/2014/main" val="3940014450"/>
                    </a:ext>
                  </a:extLst>
                </a:gridCol>
                <a:gridCol w="1681054">
                  <a:extLst>
                    <a:ext uri="{9D8B030D-6E8A-4147-A177-3AD203B41FA5}">
                      <a16:colId xmlns:a16="http://schemas.microsoft.com/office/drawing/2014/main" val="3654769752"/>
                    </a:ext>
                  </a:extLst>
                </a:gridCol>
                <a:gridCol w="1681054">
                  <a:extLst>
                    <a:ext uri="{9D8B030D-6E8A-4147-A177-3AD203B41FA5}">
                      <a16:colId xmlns:a16="http://schemas.microsoft.com/office/drawing/2014/main" val="3472780324"/>
                    </a:ext>
                  </a:extLst>
                </a:gridCol>
                <a:gridCol w="1681054">
                  <a:extLst>
                    <a:ext uri="{9D8B030D-6E8A-4147-A177-3AD203B41FA5}">
                      <a16:colId xmlns:a16="http://schemas.microsoft.com/office/drawing/2014/main" val="2656304651"/>
                    </a:ext>
                  </a:extLst>
                </a:gridCol>
              </a:tblGrid>
              <a:tr h="7850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Titulo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práctica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Empresa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Plazas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Horario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Días </a:t>
                      </a:r>
                    </a:p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 la </a:t>
                      </a:r>
                    </a:p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semana</a:t>
                      </a:r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Semanas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072800"/>
                  </a:ext>
                </a:extLst>
              </a:tr>
              <a:tr h="11408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Administrador de Sistemas Linux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LOGICALIS SPAIN S.L.U.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10:00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 lunes a viernes</a:t>
                      </a:r>
                      <a:endParaRPr lang="es-ES" sz="12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837941"/>
                  </a:ext>
                </a:extLst>
              </a:tr>
            </a:tbl>
          </a:graphicData>
        </a:graphic>
      </p:graphicFrame>
      <p:sp>
        <p:nvSpPr>
          <p:cNvPr id="11" name="Rectángulo 10">
            <a:extLst>
              <a:ext uri="{FF2B5EF4-FFF2-40B4-BE49-F238E27FC236}">
                <a16:creationId xmlns:a16="http://schemas.microsoft.com/office/drawing/2014/main" id="{46829346-2B75-4033-8155-661C288DE3C8}"/>
              </a:ext>
            </a:extLst>
          </p:cNvPr>
          <p:cNvSpPr/>
          <p:nvPr/>
        </p:nvSpPr>
        <p:spPr>
          <a:xfrm>
            <a:off x="6638124" y="4229879"/>
            <a:ext cx="4851207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Borrar campos rellenados</a:t>
            </a:r>
          </a:p>
        </p:txBody>
      </p:sp>
    </p:spTree>
    <p:extLst>
      <p:ext uri="{BB962C8B-B14F-4D97-AF65-F5344CB8AC3E}">
        <p14:creationId xmlns:p14="http://schemas.microsoft.com/office/powerpoint/2010/main" val="131737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904F9A-BA53-451F-AE86-7119751383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8CA8C21-D4A2-42E4-963F-DB5259E72712}"/>
              </a:ext>
            </a:extLst>
          </p:cNvPr>
          <p:cNvSpPr/>
          <p:nvPr/>
        </p:nvSpPr>
        <p:spPr>
          <a:xfrm>
            <a:off x="3785834" y="292445"/>
            <a:ext cx="47416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GESTIÓN PRÁCTICAS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5F9DC28-23C0-427C-B3AB-B32C3CD694A4}"/>
              </a:ext>
            </a:extLst>
          </p:cNvPr>
          <p:cNvSpPr txBox="1"/>
          <p:nvPr/>
        </p:nvSpPr>
        <p:spPr>
          <a:xfrm>
            <a:off x="5858007" y="1348595"/>
            <a:ext cx="223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s-ES" sz="20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6D280E0-98A1-4AAE-A32B-8BDDB85E571B}"/>
              </a:ext>
            </a:extLst>
          </p:cNvPr>
          <p:cNvSpPr txBox="1"/>
          <p:nvPr/>
        </p:nvSpPr>
        <p:spPr>
          <a:xfrm>
            <a:off x="2762879" y="2897137"/>
            <a:ext cx="2297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84EC8EC-7CC0-4E97-A670-F5753F76F428}"/>
              </a:ext>
            </a:extLst>
          </p:cNvPr>
          <p:cNvSpPr/>
          <p:nvPr/>
        </p:nvSpPr>
        <p:spPr>
          <a:xfrm>
            <a:off x="4018333" y="4297006"/>
            <a:ext cx="450918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Dar de baja a la empresa</a:t>
            </a:r>
          </a:p>
        </p:txBody>
      </p:sp>
      <p:graphicFrame>
        <p:nvGraphicFramePr>
          <p:cNvPr id="3" name="Tabla 5">
            <a:extLst>
              <a:ext uri="{FF2B5EF4-FFF2-40B4-BE49-F238E27FC236}">
                <a16:creationId xmlns:a16="http://schemas.microsoft.com/office/drawing/2014/main" id="{382426E5-DC90-4EEC-9F79-6C4D24928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928052"/>
              </p:ext>
            </p:extLst>
          </p:nvPr>
        </p:nvGraphicFramePr>
        <p:xfrm>
          <a:off x="4018332" y="2307532"/>
          <a:ext cx="4509182" cy="117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591">
                  <a:extLst>
                    <a:ext uri="{9D8B030D-6E8A-4147-A177-3AD203B41FA5}">
                      <a16:colId xmlns:a16="http://schemas.microsoft.com/office/drawing/2014/main" val="3701280786"/>
                    </a:ext>
                  </a:extLst>
                </a:gridCol>
                <a:gridCol w="2254591">
                  <a:extLst>
                    <a:ext uri="{9D8B030D-6E8A-4147-A177-3AD203B41FA5}">
                      <a16:colId xmlns:a16="http://schemas.microsoft.com/office/drawing/2014/main" val="2296914076"/>
                    </a:ext>
                  </a:extLst>
                </a:gridCol>
              </a:tblGrid>
              <a:tr h="11792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Nombre de la empresa a borrar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LOGICALIS SPAIN S.L.U.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072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41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904F9A-BA53-451F-AE86-7119751383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8CA8C21-D4A2-42E4-963F-DB5259E72712}"/>
              </a:ext>
            </a:extLst>
          </p:cNvPr>
          <p:cNvSpPr/>
          <p:nvPr/>
        </p:nvSpPr>
        <p:spPr>
          <a:xfrm>
            <a:off x="3785834" y="292445"/>
            <a:ext cx="47416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GESTIÓN PRÁCTICAS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5F9DC28-23C0-427C-B3AB-B32C3CD694A4}"/>
              </a:ext>
            </a:extLst>
          </p:cNvPr>
          <p:cNvSpPr txBox="1"/>
          <p:nvPr/>
        </p:nvSpPr>
        <p:spPr>
          <a:xfrm>
            <a:off x="5858007" y="1348595"/>
            <a:ext cx="223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s-ES" sz="2000" dirty="0">
              <a:solidFill>
                <a:schemeClr val="accent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6D280E0-98A1-4AAE-A32B-8BDDB85E571B}"/>
              </a:ext>
            </a:extLst>
          </p:cNvPr>
          <p:cNvSpPr txBox="1"/>
          <p:nvPr/>
        </p:nvSpPr>
        <p:spPr>
          <a:xfrm>
            <a:off x="2762879" y="2897137"/>
            <a:ext cx="2297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84EC8EC-7CC0-4E97-A670-F5753F76F428}"/>
              </a:ext>
            </a:extLst>
          </p:cNvPr>
          <p:cNvSpPr/>
          <p:nvPr/>
        </p:nvSpPr>
        <p:spPr>
          <a:xfrm>
            <a:off x="4018332" y="4833623"/>
            <a:ext cx="450918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Modificar tutor de la empresa</a:t>
            </a:r>
          </a:p>
        </p:txBody>
      </p:sp>
      <p:graphicFrame>
        <p:nvGraphicFramePr>
          <p:cNvPr id="3" name="Tabla 5">
            <a:extLst>
              <a:ext uri="{FF2B5EF4-FFF2-40B4-BE49-F238E27FC236}">
                <a16:creationId xmlns:a16="http://schemas.microsoft.com/office/drawing/2014/main" id="{382426E5-DC90-4EEC-9F79-6C4D24928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377896"/>
              </p:ext>
            </p:extLst>
          </p:nvPr>
        </p:nvGraphicFramePr>
        <p:xfrm>
          <a:off x="4018332" y="1717927"/>
          <a:ext cx="4509182" cy="2358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591">
                  <a:extLst>
                    <a:ext uri="{9D8B030D-6E8A-4147-A177-3AD203B41FA5}">
                      <a16:colId xmlns:a16="http://schemas.microsoft.com/office/drawing/2014/main" val="3701280786"/>
                    </a:ext>
                  </a:extLst>
                </a:gridCol>
                <a:gridCol w="2254591">
                  <a:extLst>
                    <a:ext uri="{9D8B030D-6E8A-4147-A177-3AD203B41FA5}">
                      <a16:colId xmlns:a16="http://schemas.microsoft.com/office/drawing/2014/main" val="2296914076"/>
                    </a:ext>
                  </a:extLst>
                </a:gridCol>
              </a:tblGrid>
              <a:tr h="11792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Nombre de la empresa a editar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LOGICALIS SPAIN S.L.U.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072800"/>
                  </a:ext>
                </a:extLst>
              </a:tr>
              <a:tr h="11792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Nombre del nuevo tutor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Luis Pérez Olmo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484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2369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648</Words>
  <Application>Microsoft Office PowerPoint</Application>
  <PresentationFormat>Panorámica</PresentationFormat>
  <Paragraphs>196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Cercos Hernando Carlos</dc:creator>
  <cp:lastModifiedBy>Ruben Minero</cp:lastModifiedBy>
  <cp:revision>3</cp:revision>
  <dcterms:created xsi:type="dcterms:W3CDTF">2022-10-29T09:46:01Z</dcterms:created>
  <dcterms:modified xsi:type="dcterms:W3CDTF">2022-11-04T10:25:37Z</dcterms:modified>
</cp:coreProperties>
</file>