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1" r:id="rId4"/>
    <p:sldId id="268" r:id="rId5"/>
    <p:sldId id="269" r:id="rId6"/>
    <p:sldId id="272" r:id="rId7"/>
    <p:sldId id="264" r:id="rId8"/>
    <p:sldId id="262" r:id="rId9"/>
    <p:sldId id="270" r:id="rId10"/>
    <p:sldId id="271" r:id="rId11"/>
    <p:sldId id="265" r:id="rId12"/>
    <p:sldId id="273" r:id="rId13"/>
    <p:sldId id="258" r:id="rId14"/>
    <p:sldId id="263" r:id="rId15"/>
    <p:sldId id="266" r:id="rId16"/>
    <p:sldId id="274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3E0CB-91EB-4F36-BBF0-A870068B42C1}" v="5" dt="2022-11-13T13:09:39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16547-DFEA-4F21-99AB-F9F8CE62FD5E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949F-3CA9-4017-9788-73226C6E5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de acceso a la app , que será visible por todos los usuarios(actores) de la aplicación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41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tutores al seleccionar la opción de cambiar un tutor de una  empresa en el sistema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16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tutores al seleccionar la opción de generar los informes de los alumnos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59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verán los alumnos al seleccionar la opción de modificar sus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576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vera el responsable al acceder al sistema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718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responsables  al seleccionar la opción de asignar las practicas a los alumnos , lo que a continuación generara esta ventana para ver estadísticas de esa asignación.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48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responsables  al seleccionar la opción de crear el informe general de todos </a:t>
            </a:r>
            <a:r>
              <a:rPr lang="es-ES"/>
              <a:t>los alumnos.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063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verán los alumnos al seleccionar la opción de modificar sus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36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del alumno , en el que se ven las posibilidades del alumno, que corresponden con los casos de uso de este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54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verán los alumnos al seleccionar la opción de seleccionar sus preferencias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74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verán los alumnos al seleccionar la opción de ver sus practicas en curso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75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verán los alumnos al seleccionar la opción de ver sus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35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verán los alumnos al seleccionar la opción de modificar sus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63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del tutor , con las opciones que se le permiten a este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640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tutores al seleccionar la opción de dar de alta una empresa en el sistema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951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tutores al seleccionar la opción de dar de baja una empresa en el sistema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60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FB1F4-F34A-4BE8-8F9B-48C34CAD5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922FF0-F9DD-4942-A144-9696E614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0B578-6FC0-482D-8C79-29B050FD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76906-49A7-474F-957D-D556D8AD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5F126-F127-42D4-8DDD-DEB69159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33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B275-C268-4B1E-AA02-128BBFD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34E9C4-548C-4A05-8571-92B206C37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75B1E-4EF1-46B7-997F-343046F6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DCF40-5FA3-4AEE-9112-F134FF6A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39DCB-41D5-4019-8C66-FD8B40B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6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68454C-70C7-4364-AEFF-3F72BF2F1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50F79C-F2F4-4A2D-B5C2-D173F5F6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AE334-4DB9-4C28-AF80-295DE2D6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0DEE9-2CB2-4CEC-8BAC-1A37D62B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D915D-3ABE-4011-A277-C13CD949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2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32720-4402-4229-A5EF-169A8B99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3E794-17A8-4881-B472-CE9AD80C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F6897-E01E-4425-A5CE-330D1F4A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ED16C-53C1-43B0-AC7B-160EE995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AC3CF-D29E-439D-BDB7-92A62940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6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BE057-B9DA-46E1-A7A4-50755B56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4E764F-A1BC-4D62-820A-7F75CDAE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C491F-C90B-47E7-B124-8BE8C1F1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64F90-EBCD-439E-B85D-340072D0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AFC48-CB12-4F2C-8F37-26ED15A7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0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5991A-840F-41E5-9A77-6064D32F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75346-72A3-4C16-853C-6B645F181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79EC6F-38E4-4585-BF5A-5E0F475A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11333-B999-44FA-962C-C7FE1449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051B3E-435E-4C6A-B42D-1C953B62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1159F-29E1-4708-AE52-8DE7AC42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0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6E856-8CFC-45EE-9438-CF862273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339EE-6F4E-470A-82A9-C391DE75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3BBB8C-8F71-4BF7-9142-A87EC7F5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12FFC7-E0A8-4612-BC31-45A669E67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D791E7-50BF-40A0-953C-ACEF98893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E265E0-64F2-46C6-8907-7D97EC0A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01E0CE-BCA0-4784-B9B5-CC5EE8B0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2EFF4B-54A1-4757-A2A5-53B41FE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2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DBE1-148B-4E6F-8AE3-28B1378E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D7C43F-913C-40A6-82F6-E6D714C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628454-9A13-4184-AC84-550481B2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9ED38C-6ACF-4466-99E8-3E61B7D9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5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4341BF-8DDF-4643-B03A-5310E833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EED5ED-106B-4BDA-ADFD-B6C4CD0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4EBF71-9EB7-40D7-BA97-F8485427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8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E610-12CD-45EF-8AC2-8EF8FFAF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7EC50-EBC8-4A8B-9E45-C777487D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DC223A-8F04-4B35-B806-D3927D5B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40D80-273E-4020-8882-A25E6859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D3492-0BB0-46A4-A8E1-4D3C4E6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215164-B141-444F-84AF-8D03A91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E08A-29D9-4330-A45E-381CEBD0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568B5F-808B-4DDB-8117-865D8966D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7A66E9-3077-4161-BD6B-A1948A74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74916-1BEA-4C79-AEB7-44A94317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1D30EE-1DAB-432F-8973-A079FB85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C3788-BA16-46F0-9DDA-08E6ABA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1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DEC3C4-0DBF-42B5-92C9-127BCEF6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5AE5CD-4CA1-43EC-8D87-B08B86FE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B60F6-82CA-4395-80EE-CC820562A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8EE-9950-4DB6-A16D-9386F2BBC3E2}" type="datetimeFigureOut">
              <a:rPr lang="es-ES" smtClean="0"/>
              <a:t>14/11/2022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F9D7A-9B6A-4A80-84D7-D0CB58294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A15F8-92D0-4337-AA81-D9AE6632E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1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2088059" y="588370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79F1FA-5E55-4CD5-85FD-3CD95414D224}"/>
              </a:ext>
            </a:extLst>
          </p:cNvPr>
          <p:cNvSpPr txBox="1"/>
          <p:nvPr/>
        </p:nvSpPr>
        <p:spPr>
          <a:xfrm>
            <a:off x="4013884" y="2565411"/>
            <a:ext cx="190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Usuario: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A5C293-D1EA-46E0-8581-030671958AE5}"/>
              </a:ext>
            </a:extLst>
          </p:cNvPr>
          <p:cNvSpPr/>
          <p:nvPr/>
        </p:nvSpPr>
        <p:spPr>
          <a:xfrm>
            <a:off x="5561813" y="2547040"/>
            <a:ext cx="2711781" cy="44627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6FE5D3-B09D-4BE4-908C-F099885EF4EF}"/>
              </a:ext>
            </a:extLst>
          </p:cNvPr>
          <p:cNvSpPr txBox="1"/>
          <p:nvPr/>
        </p:nvSpPr>
        <p:spPr>
          <a:xfrm>
            <a:off x="3474143" y="3217287"/>
            <a:ext cx="2087671" cy="46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Contraseña: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EC31B8-183A-434F-B174-F7711FE20B7F}"/>
              </a:ext>
            </a:extLst>
          </p:cNvPr>
          <p:cNvSpPr/>
          <p:nvPr/>
        </p:nvSpPr>
        <p:spPr>
          <a:xfrm>
            <a:off x="5561814" y="3205862"/>
            <a:ext cx="2711780" cy="44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3560192" y="4061587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227080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4018332" y="4833623"/>
            <a:ext cx="450918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Modificar tutor de la empresa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382426E5-DC90-4EEC-9F79-6C4D2492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77896"/>
              </p:ext>
            </p:extLst>
          </p:nvPr>
        </p:nvGraphicFramePr>
        <p:xfrm>
          <a:off x="4018332" y="1717927"/>
          <a:ext cx="4509182" cy="235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591">
                  <a:extLst>
                    <a:ext uri="{9D8B030D-6E8A-4147-A177-3AD203B41FA5}">
                      <a16:colId xmlns:a16="http://schemas.microsoft.com/office/drawing/2014/main" val="3701280786"/>
                    </a:ext>
                  </a:extLst>
                </a:gridCol>
                <a:gridCol w="2254591">
                  <a:extLst>
                    <a:ext uri="{9D8B030D-6E8A-4147-A177-3AD203B41FA5}">
                      <a16:colId xmlns:a16="http://schemas.microsoft.com/office/drawing/2014/main" val="2296914076"/>
                    </a:ext>
                  </a:extLst>
                </a:gridCol>
              </a:tblGrid>
              <a:tr h="1179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de la empresa a editar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072800"/>
                  </a:ext>
                </a:extLst>
              </a:tr>
              <a:tr h="1179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del nuevo tutor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Luis Pérez Olmo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48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3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879276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Guardar informes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FFE2FDA1-2528-462F-B2CA-D7F90A6E0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30793"/>
              </p:ext>
            </p:extLst>
          </p:nvPr>
        </p:nvGraphicFramePr>
        <p:xfrm>
          <a:off x="1116827" y="1635759"/>
          <a:ext cx="10051415" cy="3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83">
                  <a:extLst>
                    <a:ext uri="{9D8B030D-6E8A-4147-A177-3AD203B41FA5}">
                      <a16:colId xmlns:a16="http://schemas.microsoft.com/office/drawing/2014/main" val="3174502509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2685892128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1668983528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2590014315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879043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alumno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 en el que trabaja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Horas ya trabajadas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Anotaciones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Nota 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Carlos Rodríguez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Sus compañeros destacan su buena predisposición.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5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Márquez Igual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22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66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49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7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3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6505236" y="5527855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/>
        </p:nvGraphicFramePr>
        <p:xfrm>
          <a:off x="2223338" y="1812459"/>
          <a:ext cx="7610618" cy="247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889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3832729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</a:tblGrid>
              <a:tr h="700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usuario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552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Correo</a:t>
                      </a: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773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Contraseña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01384"/>
                  </a:ext>
                </a:extLst>
              </a:tr>
              <a:tr h="448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Teléfono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604F44C-C4CF-DE1D-FBB7-2C0229043C1A}"/>
              </a:ext>
            </a:extLst>
          </p:cNvPr>
          <p:cNvSpPr/>
          <p:nvPr/>
        </p:nvSpPr>
        <p:spPr>
          <a:xfrm>
            <a:off x="2247455" y="5546547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Guardar cambios</a:t>
            </a:r>
          </a:p>
        </p:txBody>
      </p:sp>
    </p:spTree>
    <p:extLst>
      <p:ext uri="{BB962C8B-B14F-4D97-AF65-F5344CB8AC3E}">
        <p14:creationId xmlns:p14="http://schemas.microsoft.com/office/powerpoint/2010/main" val="178529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5174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4386605" y="255719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Asignar practicas a los alumnos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47D674-BF4E-446B-B364-51ADC2BC0358}"/>
              </a:ext>
            </a:extLst>
          </p:cNvPr>
          <p:cNvSpPr/>
          <p:nvPr/>
        </p:nvSpPr>
        <p:spPr>
          <a:xfrm>
            <a:off x="2267163" y="353166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854D62-BEB4-471D-8449-8713D718875A}"/>
              </a:ext>
            </a:extLst>
          </p:cNvPr>
          <p:cNvSpPr/>
          <p:nvPr/>
        </p:nvSpPr>
        <p:spPr>
          <a:xfrm>
            <a:off x="4041591" y="1552589"/>
            <a:ext cx="41088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Menu</a:t>
            </a:r>
            <a:r>
              <a:rPr lang="es-E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del responsable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7700E4-1C37-4CB5-ACC0-936163F6C6FF}"/>
              </a:ext>
            </a:extLst>
          </p:cNvPr>
          <p:cNvSpPr/>
          <p:nvPr/>
        </p:nvSpPr>
        <p:spPr>
          <a:xfrm>
            <a:off x="4386605" y="3941333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Informe general de todos los alumnos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79F810-B6A7-610B-B85A-FFA3677395B1}"/>
              </a:ext>
            </a:extLst>
          </p:cNvPr>
          <p:cNvSpPr/>
          <p:nvPr/>
        </p:nvSpPr>
        <p:spPr>
          <a:xfrm>
            <a:off x="4386605" y="5305411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Modificar datos</a:t>
            </a:r>
          </a:p>
        </p:txBody>
      </p:sp>
    </p:spTree>
    <p:extLst>
      <p:ext uri="{BB962C8B-B14F-4D97-AF65-F5344CB8AC3E}">
        <p14:creationId xmlns:p14="http://schemas.microsoft.com/office/powerpoint/2010/main" val="213109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93309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332304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864B1B2-1E60-4B74-9E56-018CBD614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33758"/>
              </p:ext>
            </p:extLst>
          </p:nvPr>
        </p:nvGraphicFramePr>
        <p:xfrm>
          <a:off x="8956312" y="15963"/>
          <a:ext cx="29448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25">
                  <a:extLst>
                    <a:ext uri="{9D8B030D-6E8A-4147-A177-3AD203B41FA5}">
                      <a16:colId xmlns:a16="http://schemas.microsoft.com/office/drawing/2014/main" val="992938008"/>
                    </a:ext>
                  </a:extLst>
                </a:gridCol>
                <a:gridCol w="1472425">
                  <a:extLst>
                    <a:ext uri="{9D8B030D-6E8A-4147-A177-3AD203B41FA5}">
                      <a16:colId xmlns:a16="http://schemas.microsoft.com/office/drawing/2014/main" val="2429203662"/>
                    </a:ext>
                  </a:extLst>
                </a:gridCol>
              </a:tblGrid>
              <a:tr h="943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Número de alumnos </a:t>
                      </a:r>
                    </a:p>
                    <a:p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72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73579"/>
                  </a:ext>
                </a:extLst>
              </a:tr>
            </a:tbl>
          </a:graphicData>
        </a:graphic>
      </p:graphicFrame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D7E0D624-12D2-4458-A9A8-7A1961F79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29815"/>
              </p:ext>
            </p:extLst>
          </p:nvPr>
        </p:nvGraphicFramePr>
        <p:xfrm>
          <a:off x="2078535" y="1776183"/>
          <a:ext cx="8128000" cy="286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1879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78134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7252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069821"/>
                    </a:ext>
                  </a:extLst>
                </a:gridCol>
              </a:tblGrid>
              <a:tr h="549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Tutor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Plazas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Alumnos asignados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91625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218939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PRICEWATERHOUSE COOPERS AUDITORES, S.L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Fernández </a:t>
                      </a:r>
                      <a:r>
                        <a:rPr lang="es-ES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Fernández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860800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21468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4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43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3982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F14315-571D-49BC-B134-0A12BF33D382}"/>
              </a:ext>
            </a:extLst>
          </p:cNvPr>
          <p:cNvSpPr/>
          <p:nvPr/>
        </p:nvSpPr>
        <p:spPr>
          <a:xfrm>
            <a:off x="3814112" y="5174281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69200EE-9209-416A-B4AB-C8D259A54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8812"/>
              </p:ext>
            </p:extLst>
          </p:nvPr>
        </p:nvGraphicFramePr>
        <p:xfrm>
          <a:off x="1962199" y="1884135"/>
          <a:ext cx="8128000" cy="236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33123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24307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130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0051502"/>
                    </a:ext>
                  </a:extLst>
                </a:gridCol>
              </a:tblGrid>
              <a:tr h="337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Alumno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Tutor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07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Carlos Rodríguez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66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Márquez Igual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4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7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2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6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6505236" y="5527855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/>
        </p:nvGraphicFramePr>
        <p:xfrm>
          <a:off x="2223338" y="1812459"/>
          <a:ext cx="7610618" cy="247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889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3832729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</a:tblGrid>
              <a:tr h="700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usuario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552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Correo</a:t>
                      </a: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773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Contraseña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01384"/>
                  </a:ext>
                </a:extLst>
              </a:tr>
              <a:tr h="448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Teléfono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604F44C-C4CF-DE1D-FBB7-2C0229043C1A}"/>
              </a:ext>
            </a:extLst>
          </p:cNvPr>
          <p:cNvSpPr/>
          <p:nvPr/>
        </p:nvSpPr>
        <p:spPr>
          <a:xfrm>
            <a:off x="2247455" y="5546547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Guardar cambios</a:t>
            </a:r>
          </a:p>
        </p:txBody>
      </p:sp>
    </p:spTree>
    <p:extLst>
      <p:ext uri="{BB962C8B-B14F-4D97-AF65-F5344CB8AC3E}">
        <p14:creationId xmlns:p14="http://schemas.microsoft.com/office/powerpoint/2010/main" val="344067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2267163" y="2603381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Seleccionar prácticas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47D674-BF4E-446B-B364-51ADC2BC0358}"/>
              </a:ext>
            </a:extLst>
          </p:cNvPr>
          <p:cNvSpPr/>
          <p:nvPr/>
        </p:nvSpPr>
        <p:spPr>
          <a:xfrm>
            <a:off x="2267163" y="353166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854D62-BEB4-471D-8449-8713D718875A}"/>
              </a:ext>
            </a:extLst>
          </p:cNvPr>
          <p:cNvSpPr/>
          <p:nvPr/>
        </p:nvSpPr>
        <p:spPr>
          <a:xfrm>
            <a:off x="4455166" y="1552589"/>
            <a:ext cx="32816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Menu</a:t>
            </a:r>
            <a:r>
              <a:rPr lang="es-E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del alumno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7700E4-1C37-4CB5-ACC0-936163F6C6FF}"/>
              </a:ext>
            </a:extLst>
          </p:cNvPr>
          <p:cNvSpPr/>
          <p:nvPr/>
        </p:nvSpPr>
        <p:spPr>
          <a:xfrm>
            <a:off x="2267163" y="4364477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Ver practicas en curso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06AE9BD-92B3-95AE-D704-091715163F86}"/>
              </a:ext>
            </a:extLst>
          </p:cNvPr>
          <p:cNvSpPr/>
          <p:nvPr/>
        </p:nvSpPr>
        <p:spPr>
          <a:xfrm>
            <a:off x="6506047" y="2603381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Informe de datos personales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DAB40A5-951D-9661-B4EE-09B5166ADD33}"/>
              </a:ext>
            </a:extLst>
          </p:cNvPr>
          <p:cNvSpPr/>
          <p:nvPr/>
        </p:nvSpPr>
        <p:spPr>
          <a:xfrm>
            <a:off x="6569547" y="4364477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Modificar datos</a:t>
            </a:r>
          </a:p>
        </p:txBody>
      </p:sp>
    </p:spTree>
    <p:extLst>
      <p:ext uri="{BB962C8B-B14F-4D97-AF65-F5344CB8AC3E}">
        <p14:creationId xmlns:p14="http://schemas.microsoft.com/office/powerpoint/2010/main" val="2486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93309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879276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Subir selección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21519"/>
              </p:ext>
            </p:extLst>
          </p:nvPr>
        </p:nvGraphicFramePr>
        <p:xfrm>
          <a:off x="581891" y="1532145"/>
          <a:ext cx="11130806" cy="398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73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2560185131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192264584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216685088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393157110"/>
                    </a:ext>
                  </a:extLst>
                </a:gridCol>
                <a:gridCol w="1590033">
                  <a:extLst>
                    <a:ext uri="{9D8B030D-6E8A-4147-A177-3AD203B41FA5}">
                      <a16:colId xmlns:a16="http://schemas.microsoft.com/office/drawing/2014/main" val="352406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práctica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Plazas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Días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la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Numero de preferencia</a:t>
                      </a:r>
                    </a:p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Digital </a:t>
                      </a:r>
                      <a:r>
                        <a:rPr lang="es-ES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Assurance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PRICEWATERHOUSE COOPERS AUDITORES, S.L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2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008637"/>
                  </a:ext>
                </a:extLst>
              </a:tr>
              <a:tr h="372196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4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09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879276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923"/>
              </p:ext>
            </p:extLst>
          </p:nvPr>
        </p:nvGraphicFramePr>
        <p:xfrm>
          <a:off x="2165149" y="1348595"/>
          <a:ext cx="7954771" cy="331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91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192264584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216685088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3931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práctica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Días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la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2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008637"/>
                  </a:ext>
                </a:extLst>
              </a:tr>
              <a:tr h="372196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4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2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6505236" y="5527855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82297"/>
              </p:ext>
            </p:extLst>
          </p:nvPr>
        </p:nvGraphicFramePr>
        <p:xfrm>
          <a:off x="2223338" y="1348595"/>
          <a:ext cx="7610618" cy="337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889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3832729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</a:tblGrid>
              <a:tr h="700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Márquez Igual</a:t>
                      </a:r>
                    </a:p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552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773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practica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01384"/>
                  </a:ext>
                </a:extLst>
              </a:tr>
              <a:tr h="448416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Tutor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  <a:tr h="448416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a 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21259"/>
                  </a:ext>
                </a:extLst>
              </a:tr>
              <a:tr h="448416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26604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604F44C-C4CF-DE1D-FBB7-2C0229043C1A}"/>
              </a:ext>
            </a:extLst>
          </p:cNvPr>
          <p:cNvSpPr/>
          <p:nvPr/>
        </p:nvSpPr>
        <p:spPr>
          <a:xfrm>
            <a:off x="2247455" y="5546547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Generar informe</a:t>
            </a:r>
          </a:p>
        </p:txBody>
      </p:sp>
    </p:spTree>
    <p:extLst>
      <p:ext uri="{BB962C8B-B14F-4D97-AF65-F5344CB8AC3E}">
        <p14:creationId xmlns:p14="http://schemas.microsoft.com/office/powerpoint/2010/main" val="374219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6505236" y="5527855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48859"/>
              </p:ext>
            </p:extLst>
          </p:nvPr>
        </p:nvGraphicFramePr>
        <p:xfrm>
          <a:off x="2223338" y="1812459"/>
          <a:ext cx="7610618" cy="247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889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3832729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</a:tblGrid>
              <a:tr h="700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usuario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552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Correo</a:t>
                      </a: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773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Contraseña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01384"/>
                  </a:ext>
                </a:extLst>
              </a:tr>
              <a:tr h="448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Teléfono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604F44C-C4CF-DE1D-FBB7-2C0229043C1A}"/>
              </a:ext>
            </a:extLst>
          </p:cNvPr>
          <p:cNvSpPr/>
          <p:nvPr/>
        </p:nvSpPr>
        <p:spPr>
          <a:xfrm>
            <a:off x="2247455" y="5546547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Guardar cambios</a:t>
            </a:r>
          </a:p>
        </p:txBody>
      </p:sp>
    </p:spTree>
    <p:extLst>
      <p:ext uri="{BB962C8B-B14F-4D97-AF65-F5344CB8AC3E}">
        <p14:creationId xmlns:p14="http://schemas.microsoft.com/office/powerpoint/2010/main" val="287443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5174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1884474" y="2542282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alta a la empresa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47D674-BF4E-446B-B364-51ADC2BC0358}"/>
              </a:ext>
            </a:extLst>
          </p:cNvPr>
          <p:cNvSpPr/>
          <p:nvPr/>
        </p:nvSpPr>
        <p:spPr>
          <a:xfrm>
            <a:off x="2267163" y="353166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854D62-BEB4-471D-8449-8713D718875A}"/>
              </a:ext>
            </a:extLst>
          </p:cNvPr>
          <p:cNvSpPr/>
          <p:nvPr/>
        </p:nvSpPr>
        <p:spPr>
          <a:xfrm>
            <a:off x="4682792" y="1552589"/>
            <a:ext cx="28264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Menu</a:t>
            </a:r>
            <a:r>
              <a:rPr lang="es-E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del tutor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7700E4-1C37-4CB5-ACC0-936163F6C6FF}"/>
              </a:ext>
            </a:extLst>
          </p:cNvPr>
          <p:cNvSpPr/>
          <p:nvPr/>
        </p:nvSpPr>
        <p:spPr>
          <a:xfrm>
            <a:off x="6888736" y="4098643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Generar informe de sus alumnos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2B24A6-0779-54E7-5561-4A7AB5D522E1}"/>
              </a:ext>
            </a:extLst>
          </p:cNvPr>
          <p:cNvSpPr/>
          <p:nvPr/>
        </p:nvSpPr>
        <p:spPr>
          <a:xfrm>
            <a:off x="6888736" y="2566751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baja a la empresa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8C509C3-C527-D57E-6041-8D1CFCAD6C78}"/>
              </a:ext>
            </a:extLst>
          </p:cNvPr>
          <p:cNvSpPr/>
          <p:nvPr/>
        </p:nvSpPr>
        <p:spPr>
          <a:xfrm>
            <a:off x="1884474" y="409864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Cambiar la empresa a otro tutor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03A4BD-EF6B-44A2-8C87-698BBE343552}"/>
              </a:ext>
            </a:extLst>
          </p:cNvPr>
          <p:cNvSpPr/>
          <p:nvPr/>
        </p:nvSpPr>
        <p:spPr>
          <a:xfrm>
            <a:off x="4386604" y="5540397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Modificar datos</a:t>
            </a:r>
          </a:p>
        </p:txBody>
      </p:sp>
    </p:spTree>
    <p:extLst>
      <p:ext uri="{BB962C8B-B14F-4D97-AF65-F5344CB8AC3E}">
        <p14:creationId xmlns:p14="http://schemas.microsoft.com/office/powerpoint/2010/main" val="114748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1403008" y="4229879"/>
            <a:ext cx="450918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alta a la empresa en el sistema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382426E5-DC90-4EEC-9F79-6C4D2492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99280"/>
              </p:ext>
            </p:extLst>
          </p:nvPr>
        </p:nvGraphicFramePr>
        <p:xfrm>
          <a:off x="1403008" y="1533261"/>
          <a:ext cx="10086324" cy="19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3701280786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2296914076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3940014450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3654769752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3472780324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2656304651"/>
                    </a:ext>
                  </a:extLst>
                </a:gridCol>
              </a:tblGrid>
              <a:tr h="7850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práctica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Plazas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Días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la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072800"/>
                  </a:ext>
                </a:extLst>
              </a:tr>
              <a:tr h="1140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837941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46829346-2B75-4033-8155-661C288DE3C8}"/>
              </a:ext>
            </a:extLst>
          </p:cNvPr>
          <p:cNvSpPr/>
          <p:nvPr/>
        </p:nvSpPr>
        <p:spPr>
          <a:xfrm>
            <a:off x="6638124" y="4229879"/>
            <a:ext cx="485120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Borrar campos rellenados</a:t>
            </a:r>
          </a:p>
        </p:txBody>
      </p:sp>
    </p:spTree>
    <p:extLst>
      <p:ext uri="{BB962C8B-B14F-4D97-AF65-F5344CB8AC3E}">
        <p14:creationId xmlns:p14="http://schemas.microsoft.com/office/powerpoint/2010/main" val="131737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4018333" y="4297006"/>
            <a:ext cx="450918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baja a la empresa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382426E5-DC90-4EEC-9F79-6C4D2492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28052"/>
              </p:ext>
            </p:extLst>
          </p:nvPr>
        </p:nvGraphicFramePr>
        <p:xfrm>
          <a:off x="4018332" y="2307532"/>
          <a:ext cx="4509182" cy="117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591">
                  <a:extLst>
                    <a:ext uri="{9D8B030D-6E8A-4147-A177-3AD203B41FA5}">
                      <a16:colId xmlns:a16="http://schemas.microsoft.com/office/drawing/2014/main" val="3701280786"/>
                    </a:ext>
                  </a:extLst>
                </a:gridCol>
                <a:gridCol w="2254591">
                  <a:extLst>
                    <a:ext uri="{9D8B030D-6E8A-4147-A177-3AD203B41FA5}">
                      <a16:colId xmlns:a16="http://schemas.microsoft.com/office/drawing/2014/main" val="2296914076"/>
                    </a:ext>
                  </a:extLst>
                </a:gridCol>
              </a:tblGrid>
              <a:tr h="1179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de la empresa a borrar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07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41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729</Words>
  <Application>Microsoft Office PowerPoint</Application>
  <PresentationFormat>Panorámica</PresentationFormat>
  <Paragraphs>229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Cercos Hernando Carlos</dc:creator>
  <cp:lastModifiedBy>Minero Lorenzo Rubén</cp:lastModifiedBy>
  <cp:revision>4</cp:revision>
  <dcterms:created xsi:type="dcterms:W3CDTF">2022-10-29T09:46:01Z</dcterms:created>
  <dcterms:modified xsi:type="dcterms:W3CDTF">2022-11-13T23:35:46Z</dcterms:modified>
</cp:coreProperties>
</file>