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Troolin" userId="1e42d626cc5bfb19" providerId="LiveId" clId="{51A20E14-D9C9-4A2C-BF8D-28CB9A384E73}"/>
    <pc:docChg chg="modSld">
      <pc:chgData name="Bill Troolin" userId="1e42d626cc5bfb19" providerId="LiveId" clId="{51A20E14-D9C9-4A2C-BF8D-28CB9A384E73}" dt="2021-03-04T01:49:01.543" v="6" actId="20577"/>
      <pc:docMkLst>
        <pc:docMk/>
      </pc:docMkLst>
      <pc:sldChg chg="modSp mod">
        <pc:chgData name="Bill Troolin" userId="1e42d626cc5bfb19" providerId="LiveId" clId="{51A20E14-D9C9-4A2C-BF8D-28CB9A384E73}" dt="2021-03-04T01:49:01.543" v="6" actId="20577"/>
        <pc:sldMkLst>
          <pc:docMk/>
          <pc:sldMk cId="2984869517" sldId="256"/>
        </pc:sldMkLst>
        <pc:spChg chg="mod">
          <ac:chgData name="Bill Troolin" userId="1e42d626cc5bfb19" providerId="LiveId" clId="{51A20E14-D9C9-4A2C-BF8D-28CB9A384E73}" dt="2021-03-04T01:49:01.543" v="6" actId="20577"/>
          <ac:spMkLst>
            <pc:docMk/>
            <pc:sldMk cId="2984869517" sldId="256"/>
            <ac:spMk id="11" creationId="{C4CE1F4A-2B3D-416D-8633-CE66911FED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E91D-CDD4-4E0A-9CC4-E09BDF911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02883-2BB9-4601-AF5C-01C19B2B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2A2E-AF9E-4768-850A-0A0583BB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33C7-7BA7-41BF-8F43-F04ABD55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35F7C-7DC3-4461-881F-D4169105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5645-CFD6-4F1B-92EA-E6F9431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B0413-8939-4585-AD97-13A140B34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0018-B7BA-4FCE-B842-6BE16DCE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D61F-D730-4190-9517-D23C7CAC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87EF-D452-43BC-95FE-0E678ED5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34A40-7669-4A5B-9AC8-9137E3606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CB100-D3DD-4F82-9D99-EC468030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4E26-A2CD-4D3C-AD39-8CD94AFD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DE53-F6E6-48A3-9A65-A35C3611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D0E6-FC70-4E46-83B0-77DCD315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C30E-9322-4825-81F4-15B91ED8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EE64-88D5-4210-88C6-8F0CE649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89B8-F824-4EB8-8289-1387093A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D2D0-473F-48C1-A059-BEFB53F1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DAB8-3B85-4105-A5D9-51B279D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A93A-EE17-4909-83B1-3A400895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39FE-8775-4F09-B564-B98E21D5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3125-D440-4523-9643-C781E62D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A80E-334E-4A5C-A051-52E2B4FB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46BE7-A7DD-4BAE-95F8-C337F36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FDB0-481B-4355-A7B6-37D68B5F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5DA3-0341-46D4-95A9-E5765BB8A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80EEA-BC71-4F94-A747-FAE3157AC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48AA-DE17-462E-937A-1B2945AF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2C725-BDF4-4E81-82E6-1CCB2528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9811A-3978-4F50-A7B4-542DB4FA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1DC-0C14-4E9D-8E1C-34C8BC08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C0A0-640C-4693-A987-A104F458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FEC-B440-4F77-BC80-87086F1E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6FA0B-7634-42D1-8611-217046738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652D9-8520-42CA-8A61-F58E3B761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F744D-4B12-429C-9702-3A3EDBAE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0F526-BC52-4B68-AD5F-3D097B78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D4ED-7D28-4414-8A9D-DC31A352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EC7-83DF-4731-A1AF-B36F2A96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7DBC3-2B1D-4CFE-9774-88F0CAD9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1624C-05F1-437B-906D-4C3E84DA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F079D-77FC-40FF-BDC9-A5D7C552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280C5-FC16-4D1D-9FB7-3D317841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2DA66-B164-41E9-8F46-3A8EAEF8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1065D-393A-4566-9124-0F25447C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DF-0E5F-45FC-A199-5299BA11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0C38-4B71-447E-93CD-2F85A0AA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59EA-19EE-4832-8E80-82F310096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CCCE9-0627-4B46-B0B8-B1724F60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DB3E7-F5CE-4238-B014-64F23E89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07AA7-C9F1-46E7-BE28-558FA260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79E7-F85F-4D2A-BA15-B955EB7C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56959-114A-41F1-AD8D-F850CB0D4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BE12B-F091-4EED-8CB7-8FCD05EC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B9105-CE8D-4F9E-8648-3A720A2A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2349-4191-4B7F-B5AD-4A305A59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247B-D47F-4374-88E3-E442EDD6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672A0-A42C-42F4-8ABF-93B16EB8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8953F-81DF-4759-8384-70EC3ABB2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A664-DD27-48C9-8E30-0611FEB4F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A7D7-72C6-47CB-841C-FDD55F6C58B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AD42-D911-43CB-8F43-A37138AC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7192-872B-40A5-B348-8DCB591C6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7988-12D6-40B6-9743-7CA0E1CD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F6163-5851-459D-92E3-CE88442149C1}"/>
              </a:ext>
            </a:extLst>
          </p:cNvPr>
          <p:cNvSpPr/>
          <p:nvPr/>
        </p:nvSpPr>
        <p:spPr>
          <a:xfrm>
            <a:off x="578839" y="402672"/>
            <a:ext cx="2927757" cy="116606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E8FDA-1D15-4967-9745-089D1D2403FC}"/>
              </a:ext>
            </a:extLst>
          </p:cNvPr>
          <p:cNvSpPr txBox="1"/>
          <p:nvPr/>
        </p:nvSpPr>
        <p:spPr>
          <a:xfrm>
            <a:off x="738231" y="468385"/>
            <a:ext cx="292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Quake Data (USGS)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GeoJSON</a:t>
            </a:r>
            <a:r>
              <a:rPr lang="en-US" dirty="0"/>
              <a:t> format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lon</a:t>
            </a:r>
            <a:r>
              <a:rPr lang="en-US" dirty="0"/>
              <a:t>, depth, mag,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CB69F-93D2-40C6-99AF-FE27888DB55C}"/>
              </a:ext>
            </a:extLst>
          </p:cNvPr>
          <p:cNvSpPr txBox="1"/>
          <p:nvPr/>
        </p:nvSpPr>
        <p:spPr>
          <a:xfrm>
            <a:off x="910905" y="1951671"/>
            <a:ext cx="2252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Calls</a:t>
            </a:r>
          </a:p>
          <a:p>
            <a:pPr marL="285750" indent="-285750">
              <a:buFontTx/>
              <a:buChar char="-"/>
            </a:pPr>
            <a:r>
              <a:rPr lang="en-US" dirty="0"/>
              <a:t>Circle 50km Radius around volcano</a:t>
            </a:r>
          </a:p>
          <a:p>
            <a:pPr marL="285750" indent="-285750">
              <a:buFontTx/>
              <a:buChar char="-"/>
            </a:pPr>
            <a:r>
              <a:rPr lang="en-US" dirty="0"/>
              <a:t>90 days of data before eruption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for actual and non-eruptions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9B40E-7296-4D3A-96B4-0263122688BE}"/>
              </a:ext>
            </a:extLst>
          </p:cNvPr>
          <p:cNvSpPr/>
          <p:nvPr/>
        </p:nvSpPr>
        <p:spPr>
          <a:xfrm>
            <a:off x="865464" y="1936292"/>
            <a:ext cx="2339130" cy="207364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2F581E-89BA-4AAF-97A4-C75BDE3E921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035029" y="1568741"/>
            <a:ext cx="7689" cy="36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5B26B4-DB73-42E1-8827-F50CEED02D63}"/>
              </a:ext>
            </a:extLst>
          </p:cNvPr>
          <p:cNvSpPr/>
          <p:nvPr/>
        </p:nvSpPr>
        <p:spPr>
          <a:xfrm>
            <a:off x="4007142" y="377505"/>
            <a:ext cx="2743200" cy="11912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E1F4A-2B3D-416D-8633-CE66911FEDAC}"/>
              </a:ext>
            </a:extLst>
          </p:cNvPr>
          <p:cNvSpPr txBox="1"/>
          <p:nvPr/>
        </p:nvSpPr>
        <p:spPr>
          <a:xfrm>
            <a:off x="4169329" y="443218"/>
            <a:ext cx="2315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Volcano Data (NOAA)</a:t>
            </a:r>
            <a:endParaRPr lang="en-US" dirty="0"/>
          </a:p>
          <a:p>
            <a:r>
              <a:rPr lang="en-US" dirty="0"/>
              <a:t>- CSV format</a:t>
            </a:r>
          </a:p>
          <a:p>
            <a:r>
              <a:rPr lang="en-US" dirty="0"/>
              <a:t>- VEI,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lon</a:t>
            </a:r>
            <a:r>
              <a:rPr lang="en-US" dirty="0"/>
              <a:t>, 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6E4855-7889-4C04-AFC7-16D75D2FC519}"/>
              </a:ext>
            </a:extLst>
          </p:cNvPr>
          <p:cNvSpPr/>
          <p:nvPr/>
        </p:nvSpPr>
        <p:spPr>
          <a:xfrm>
            <a:off x="3978462" y="1885376"/>
            <a:ext cx="2771880" cy="8943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5C60E-1826-45E6-A784-28B779788B2B}"/>
              </a:ext>
            </a:extLst>
          </p:cNvPr>
          <p:cNvSpPr/>
          <p:nvPr/>
        </p:nvSpPr>
        <p:spPr>
          <a:xfrm>
            <a:off x="3995257" y="3057460"/>
            <a:ext cx="1743512" cy="83486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661C8-19F3-4888-90F7-59EFF6E18597}"/>
              </a:ext>
            </a:extLst>
          </p:cNvPr>
          <p:cNvSpPr txBox="1"/>
          <p:nvPr/>
        </p:nvSpPr>
        <p:spPr>
          <a:xfrm>
            <a:off x="3995257" y="3163338"/>
            <a:ext cx="190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csv to json?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02A0C3-E9AB-49C4-B726-60838305F6B2}"/>
              </a:ext>
            </a:extLst>
          </p:cNvPr>
          <p:cNvSpPr txBox="1"/>
          <p:nvPr/>
        </p:nvSpPr>
        <p:spPr>
          <a:xfrm>
            <a:off x="4015513" y="1883005"/>
            <a:ext cx="277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Inspect/Clean data</a:t>
            </a:r>
          </a:p>
          <a:p>
            <a:r>
              <a:rPr lang="en-US" dirty="0"/>
              <a:t>- Add non-events (VEI = 0)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5243-4B14-400A-ACB2-C2023437980E}"/>
              </a:ext>
            </a:extLst>
          </p:cNvPr>
          <p:cNvSpPr/>
          <p:nvPr/>
        </p:nvSpPr>
        <p:spPr>
          <a:xfrm>
            <a:off x="2643233" y="4269135"/>
            <a:ext cx="2339130" cy="191284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6C751-32CE-4E73-B7D2-E9A532A7DC6D}"/>
              </a:ext>
            </a:extLst>
          </p:cNvPr>
          <p:cNvSpPr txBox="1"/>
          <p:nvPr/>
        </p:nvSpPr>
        <p:spPr>
          <a:xfrm>
            <a:off x="2704745" y="4357643"/>
            <a:ext cx="2277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-Compare quake clusters to resulting VEI</a:t>
            </a:r>
          </a:p>
          <a:p>
            <a:r>
              <a:rPr lang="en-US" dirty="0"/>
              <a:t>- Learn to predict VEI from quake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D3810D-6F6D-4CC0-BFE7-35975337C6D7}"/>
              </a:ext>
            </a:extLst>
          </p:cNvPr>
          <p:cNvCxnSpPr/>
          <p:nvPr/>
        </p:nvCxnSpPr>
        <p:spPr>
          <a:xfrm>
            <a:off x="4982363" y="1568741"/>
            <a:ext cx="0" cy="24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652647-95E1-428D-AC80-0EB10B9E368B}"/>
              </a:ext>
            </a:extLst>
          </p:cNvPr>
          <p:cNvCxnSpPr/>
          <p:nvPr/>
        </p:nvCxnSpPr>
        <p:spPr>
          <a:xfrm>
            <a:off x="4899872" y="2814399"/>
            <a:ext cx="0" cy="24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C02EDD-B2D5-4FCC-B55D-264740DA5A54}"/>
              </a:ext>
            </a:extLst>
          </p:cNvPr>
          <p:cNvCxnSpPr/>
          <p:nvPr/>
        </p:nvCxnSpPr>
        <p:spPr>
          <a:xfrm>
            <a:off x="2945237" y="4026074"/>
            <a:ext cx="0" cy="24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F960C-8936-40F6-8256-4BF1DC470EEA}"/>
              </a:ext>
            </a:extLst>
          </p:cNvPr>
          <p:cNvCxnSpPr/>
          <p:nvPr/>
        </p:nvCxnSpPr>
        <p:spPr>
          <a:xfrm>
            <a:off x="4371365" y="3951971"/>
            <a:ext cx="0" cy="24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220FD1-0A43-4D9B-9E2D-B77AC88E2352}"/>
              </a:ext>
            </a:extLst>
          </p:cNvPr>
          <p:cNvCxnSpPr>
            <a:cxnSpLocks/>
          </p:cNvCxnSpPr>
          <p:nvPr/>
        </p:nvCxnSpPr>
        <p:spPr>
          <a:xfrm>
            <a:off x="5048739" y="5553910"/>
            <a:ext cx="336257" cy="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25C3D25-8465-47D5-A519-FF14724D0DC8}"/>
              </a:ext>
            </a:extLst>
          </p:cNvPr>
          <p:cNvSpPr/>
          <p:nvPr/>
        </p:nvSpPr>
        <p:spPr>
          <a:xfrm>
            <a:off x="5401119" y="5188031"/>
            <a:ext cx="1242270" cy="73988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9B83A9-3B47-4417-B2E4-EBE5961CFF54}"/>
              </a:ext>
            </a:extLst>
          </p:cNvPr>
          <p:cNvSpPr txBox="1"/>
          <p:nvPr/>
        </p:nvSpPr>
        <p:spPr>
          <a:xfrm>
            <a:off x="5712167" y="5372696"/>
            <a:ext cx="12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1F9B0-759E-4D8E-A49F-1076955D34A5}"/>
              </a:ext>
            </a:extLst>
          </p:cNvPr>
          <p:cNvSpPr txBox="1"/>
          <p:nvPr/>
        </p:nvSpPr>
        <p:spPr>
          <a:xfrm>
            <a:off x="7202688" y="5280309"/>
            <a:ext cx="140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B32D29-628B-419F-994D-6D76036662B8}"/>
              </a:ext>
            </a:extLst>
          </p:cNvPr>
          <p:cNvSpPr/>
          <p:nvPr/>
        </p:nvSpPr>
        <p:spPr>
          <a:xfrm>
            <a:off x="7036257" y="5270737"/>
            <a:ext cx="1248611" cy="5926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A08B5D-6700-4613-A94F-332DA01859DB}"/>
              </a:ext>
            </a:extLst>
          </p:cNvPr>
          <p:cNvCxnSpPr/>
          <p:nvPr/>
        </p:nvCxnSpPr>
        <p:spPr>
          <a:xfrm>
            <a:off x="6659090" y="5582689"/>
            <a:ext cx="336257" cy="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20AD0FD-DD2F-4C32-8ED7-AB6E4EF5D494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4495799" y="-2278329"/>
            <a:ext cx="227920" cy="513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5691D3-9152-4278-9E54-5C7E9C1F6281}"/>
              </a:ext>
            </a:extLst>
          </p:cNvPr>
          <p:cNvCxnSpPr/>
          <p:nvPr/>
        </p:nvCxnSpPr>
        <p:spPr>
          <a:xfrm>
            <a:off x="6750342" y="780176"/>
            <a:ext cx="42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ED0D766-64ED-43E6-988D-ABB08A0EDDFA}"/>
              </a:ext>
            </a:extLst>
          </p:cNvPr>
          <p:cNvSpPr/>
          <p:nvPr/>
        </p:nvSpPr>
        <p:spPr>
          <a:xfrm>
            <a:off x="7225720" y="110456"/>
            <a:ext cx="2939639" cy="177254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81C25C-E3F6-40CB-A23E-7F14AF954825}"/>
              </a:ext>
            </a:extLst>
          </p:cNvPr>
          <p:cNvSpPr txBox="1"/>
          <p:nvPr/>
        </p:nvSpPr>
        <p:spPr>
          <a:xfrm>
            <a:off x="7315199" y="174752"/>
            <a:ext cx="2850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Leaflet map</a:t>
            </a:r>
          </a:p>
          <a:p>
            <a:pPr marL="285750" indent="-285750">
              <a:buFontTx/>
              <a:buChar char="-"/>
            </a:pPr>
            <a:r>
              <a:rPr lang="en-US" dirty="0"/>
              <a:t>Plots of: </a:t>
            </a:r>
          </a:p>
          <a:p>
            <a:r>
              <a:rPr lang="en-US" dirty="0"/>
              <a:t>	- regressions</a:t>
            </a:r>
          </a:p>
          <a:p>
            <a:r>
              <a:rPr lang="en-US" dirty="0"/>
              <a:t>	- quake clusters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6A30280-12D4-4A65-ADBA-931103EA7A17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982363" y="1883005"/>
            <a:ext cx="3713177" cy="274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83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Troolin</dc:creator>
  <cp:lastModifiedBy>Bill Troolin</cp:lastModifiedBy>
  <cp:revision>6</cp:revision>
  <dcterms:created xsi:type="dcterms:W3CDTF">2021-03-03T17:56:17Z</dcterms:created>
  <dcterms:modified xsi:type="dcterms:W3CDTF">2021-03-04T01:49:06Z</dcterms:modified>
</cp:coreProperties>
</file>