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5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29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855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779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364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589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37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2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902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26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17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03E7-7CFE-437F-97BA-5D9068E2AD7D}" type="datetimeFigureOut">
              <a:rPr lang="es-EC" smtClean="0"/>
              <a:t>18/10/2014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FBC5-C18F-4603-9374-0BBC548E16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9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mtClean="0"/>
              <a:t>Hola mundo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4552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Hola mundo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</dc:title>
  <dc:creator>PC-Home</dc:creator>
  <cp:lastModifiedBy>PC-Home</cp:lastModifiedBy>
  <cp:revision>1</cp:revision>
  <dcterms:created xsi:type="dcterms:W3CDTF">2014-10-18T05:45:06Z</dcterms:created>
  <dcterms:modified xsi:type="dcterms:W3CDTF">2014-10-18T05:45:39Z</dcterms:modified>
</cp:coreProperties>
</file>