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6" r:id="rId2"/>
    <p:sldId id="274" r:id="rId3"/>
    <p:sldId id="276" r:id="rId4"/>
    <p:sldId id="282" r:id="rId5"/>
    <p:sldId id="283" r:id="rId6"/>
    <p:sldId id="284" r:id="rId7"/>
    <p:sldId id="285" r:id="rId8"/>
    <p:sldId id="288" r:id="rId9"/>
    <p:sldId id="289" r:id="rId10"/>
    <p:sldId id="286" r:id="rId11"/>
    <p:sldId id="287" r:id="rId12"/>
    <p:sldId id="290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9" autoAdjust="0"/>
  </p:normalViewPr>
  <p:slideViewPr>
    <p:cSldViewPr>
      <p:cViewPr varScale="1">
        <p:scale>
          <a:sx n="64" d="100"/>
          <a:sy n="64" d="100"/>
        </p:scale>
        <p:origin x="15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5E7AA-5A36-4DCE-9FB2-C049F4DC365A}" type="datetimeFigureOut">
              <a:rPr lang="es-ES" smtClean="0"/>
              <a:pPr/>
              <a:t>27/08/2017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4B0C7-C44F-40F6-9D56-56F68349709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606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43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9704C4-DA6F-42E0-8B22-3264675741E3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421A-2FDD-4D0F-9DE4-2FBF0F5BC02B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E55D-40D9-47BA-8992-C30699769EB5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949-061D-4852-8E9D-F980F0775286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E4E8-7B50-49DA-B1EF-501D395A21AD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EDA9-5F22-4681-9CD7-EC921B90E716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EBD1-D74D-4336-8CB0-D81CC338C7E4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2E82-2206-467B-B4D4-4D7181B4FD8F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5159-B491-40DD-B086-794B167A94D1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7FEDF0F-BE94-48DD-9B40-9F8CE0028E78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C04C86-7BF1-481E-8043-4CF07CCB7684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1A06465-DD29-48D3-B96C-802E79C960AC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pleartec.org.a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s-es/library/8kb3ddd4(v=vs.110)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1447060" y="4149080"/>
            <a:ext cx="6625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u="sng" dirty="0"/>
              <a:t>Estructuras </a:t>
            </a:r>
            <a:r>
              <a:rPr lang="es-ES" sz="2800" b="1" u="sng" dirty="0" err="1"/>
              <a:t>DateTime</a:t>
            </a:r>
            <a:r>
              <a:rPr lang="es-ES" sz="2800" b="1" u="sng" dirty="0"/>
              <a:t> y </a:t>
            </a:r>
            <a:r>
              <a:rPr lang="es-ES" sz="2800" b="1" u="sng" dirty="0" err="1"/>
              <a:t>Timespan</a:t>
            </a:r>
            <a:r>
              <a:rPr lang="es-ES" sz="2800" b="1" u="sng" dirty="0"/>
              <a:t> C#</a:t>
            </a: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br>
              <a:rPr lang="es-ES" b="0" cap="all" dirty="0">
                <a:hlinkClick r:id="rId3"/>
              </a:rPr>
            </a:br>
            <a:br>
              <a:rPr lang="es-ES" b="0" cap="all" dirty="0">
                <a:hlinkClick r:id="rId3"/>
              </a:rPr>
            </a:br>
            <a:r>
              <a:rPr lang="es-ES" b="0" cap="all" dirty="0">
                <a:hlinkClick r:id="rId3"/>
              </a:rPr>
              <a:t>Programación I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246FC16-6585-405B-86D4-F50AB083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s-ES" dirty="0"/>
              <a:t>Representa un intervalo de tiempo.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dirty="0"/>
              <a:t>Un valor </a:t>
            </a:r>
            <a:r>
              <a:rPr lang="es-ES" dirty="0" err="1"/>
              <a:t>TimeSpan</a:t>
            </a:r>
            <a:r>
              <a:rPr lang="es-ES" dirty="0"/>
              <a:t> valor representa un intervalo de tiempo y puede expresarse como un número determinado de días, horas, minutos, segundos y milisegundos. 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dirty="0"/>
              <a:t>La mayor unidad de tiempo que el </a:t>
            </a:r>
            <a:r>
              <a:rPr lang="es-ES" dirty="0" err="1"/>
              <a:t>TimeSpan</a:t>
            </a:r>
            <a:r>
              <a:rPr lang="es-ES" dirty="0"/>
              <a:t> utiliza para medir la duración es un día. 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dirty="0"/>
              <a:t>Los Intervalos de tiempo se miden en días por coherencia, porque el número de días en unidades mayores de tiempo, como meses y años, varía.</a:t>
            </a:r>
            <a:endParaRPr lang="es-AR" dirty="0"/>
          </a:p>
          <a:p>
            <a:pPr marL="109728" indent="0">
              <a:buNone/>
            </a:pPr>
            <a:endParaRPr lang="es-A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2F50ABC-38B6-4FF7-9C3E-F5BEEE9D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0" dirty="0">
                <a:effectLst/>
              </a:rPr>
              <a:t>Estructura </a:t>
            </a:r>
            <a:r>
              <a:rPr lang="es-AR" b="0" dirty="0" err="1">
                <a:effectLst/>
              </a:rPr>
              <a:t>TimeSpan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7947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1C38E1C-4A34-4B2E-8735-0BF3B2C3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AR" b="0" dirty="0">
                <a:effectLst/>
              </a:rPr>
              <a:t>Estructura </a:t>
            </a:r>
            <a:r>
              <a:rPr lang="es-AR" b="0" dirty="0" err="1">
                <a:effectLst/>
              </a:rPr>
              <a:t>TimeSpan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BF77B2-AFA5-40A3-A653-CD2541FFB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4" y="980728"/>
            <a:ext cx="8576464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6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10B5D60-F68A-4870-840A-88AF68D23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AR" dirty="0"/>
              <a:t>Cuando se restan dos fechas generalmente se obtiene una variable </a:t>
            </a:r>
            <a:r>
              <a:rPr lang="es-AR" dirty="0" err="1"/>
              <a:t>TimeSpan</a:t>
            </a:r>
            <a:r>
              <a:rPr lang="es-AR" dirty="0"/>
              <a:t>.</a:t>
            </a:r>
          </a:p>
          <a:p>
            <a:pPr marL="109728" indent="0">
              <a:buNone/>
            </a:pPr>
            <a:endParaRPr lang="es-AR" dirty="0"/>
          </a:p>
          <a:p>
            <a:pPr marL="109728" indent="0">
              <a:buNone/>
            </a:pPr>
            <a:endParaRPr lang="es-AR" dirty="0"/>
          </a:p>
          <a:p>
            <a:pPr marL="109728" indent="0">
              <a:buNone/>
            </a:pPr>
            <a:endParaRPr lang="es-AR" dirty="0"/>
          </a:p>
          <a:p>
            <a:pPr marL="109728" indent="0">
              <a:buNone/>
            </a:pPr>
            <a:endParaRPr lang="es-AR" dirty="0"/>
          </a:p>
          <a:p>
            <a:pPr marL="109728" indent="0">
              <a:buNone/>
            </a:pPr>
            <a:endParaRPr lang="es-AR" dirty="0"/>
          </a:p>
          <a:p>
            <a:pPr marL="109728" indent="0">
              <a:buNone/>
            </a:pPr>
            <a:r>
              <a:rPr lang="es-AR" dirty="0">
                <a:solidFill>
                  <a:srgbClr val="FF0000"/>
                </a:solidFill>
              </a:rPr>
              <a:t>Pruebe en un programa todo el código de ejemplo de estos </a:t>
            </a:r>
            <a:r>
              <a:rPr lang="es-AR" dirty="0" err="1">
                <a:solidFill>
                  <a:srgbClr val="FF0000"/>
                </a:solidFill>
              </a:rPr>
              <a:t>slides</a:t>
            </a:r>
            <a:r>
              <a:rPr lang="es-AR" dirty="0">
                <a:solidFill>
                  <a:srgbClr val="FF0000"/>
                </a:solidFill>
              </a:rPr>
              <a:t>, y verifique las variables con el depurador.</a:t>
            </a:r>
            <a:r>
              <a:rPr lang="es-AR" dirty="0"/>
              <a:t> </a:t>
            </a:r>
          </a:p>
          <a:p>
            <a:pPr marL="109728" indent="0">
              <a:buNone/>
            </a:pPr>
            <a:endParaRPr lang="es-AR" dirty="0"/>
          </a:p>
          <a:p>
            <a:pPr marL="109728" indent="0">
              <a:buNone/>
            </a:pPr>
            <a:endParaRPr lang="es-A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380EBB7-36B6-4926-8305-FB617656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de uso.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7E50E7-F3FF-4D7E-B2A8-A0213295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73" y="2564904"/>
            <a:ext cx="6034980" cy="16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7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s-ES" dirty="0"/>
              <a:t>La estructura </a:t>
            </a:r>
            <a:r>
              <a:rPr lang="es-ES" dirty="0" err="1"/>
              <a:t>DateTime</a:t>
            </a:r>
            <a:r>
              <a:rPr lang="es-ES" dirty="0"/>
              <a:t> está definida en el </a:t>
            </a:r>
            <a:r>
              <a:rPr lang="es-ES" i="1" dirty="0" err="1"/>
              <a:t>namespace</a:t>
            </a:r>
            <a:r>
              <a:rPr lang="es-ES" dirty="0"/>
              <a:t> </a:t>
            </a:r>
            <a:r>
              <a:rPr lang="es-ES" dirty="0" err="1"/>
              <a:t>System</a:t>
            </a:r>
            <a:r>
              <a:rPr lang="es-ES" dirty="0"/>
              <a:t>. 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dirty="0"/>
              <a:t>Representa una fecha y, opcionalmente, una hora. Al igual que </a:t>
            </a:r>
            <a:r>
              <a:rPr lang="es-ES" dirty="0" err="1"/>
              <a:t>TimeSpan</a:t>
            </a:r>
            <a:r>
              <a:rPr lang="es-ES" dirty="0"/>
              <a:t>, cuenta con una precisión de 100 </a:t>
            </a:r>
            <a:r>
              <a:rPr lang="es-ES" dirty="0" err="1"/>
              <a:t>ns</a:t>
            </a:r>
            <a:r>
              <a:rPr lang="es-ES" dirty="0"/>
              <a:t> (nanosegundos).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dirty="0"/>
              <a:t>Puede representar desde los años 0001 hasta 9999. </a:t>
            </a:r>
            <a:r>
              <a:rPr lang="es-ES" sz="2000" dirty="0"/>
              <a:t>(Esta característica es fundamental a considerar para aquellas aplicaciones que pueden requerir fechas con años diferentes a ese rango.)</a:t>
            </a:r>
          </a:p>
          <a:p>
            <a:pPr algn="just">
              <a:buNone/>
            </a:pP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</a:t>
            </a:r>
            <a:r>
              <a:rPr lang="es-ES" dirty="0" err="1"/>
              <a:t>DateTime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760640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s-ES" sz="4000" dirty="0"/>
              <a:t>Creación de objetos </a:t>
            </a:r>
            <a:r>
              <a:rPr lang="es-ES" sz="4000" dirty="0" err="1"/>
              <a:t>DateTime</a:t>
            </a:r>
            <a:r>
              <a:rPr lang="es-ES" sz="4000" dirty="0"/>
              <a:t>.</a:t>
            </a:r>
          </a:p>
          <a:p>
            <a:pPr marL="109728" indent="0">
              <a:buNone/>
            </a:pPr>
            <a:endParaRPr lang="es-AR" b="1" dirty="0"/>
          </a:p>
          <a:p>
            <a:pPr marL="109728" indent="0">
              <a:buNone/>
            </a:pPr>
            <a:r>
              <a:rPr lang="es-ES" b="1" dirty="0"/>
              <a:t>Ejemplo de uso</a:t>
            </a:r>
            <a:r>
              <a:rPr lang="es-ES" dirty="0"/>
              <a:t>:</a:t>
            </a:r>
          </a:p>
          <a:p>
            <a:pPr marL="109728" indent="0">
              <a:buNone/>
            </a:pPr>
            <a:r>
              <a:rPr lang="es-ES" dirty="0"/>
              <a:t>Para crear un objeto de </a:t>
            </a:r>
            <a:r>
              <a:rPr lang="es-ES" dirty="0" err="1"/>
              <a:t>DateTime</a:t>
            </a:r>
            <a:r>
              <a:rPr lang="es-ES" dirty="0"/>
              <a:t> con una fecha y hora cualquiera, la sintaxis a seguir es la siguiente: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sz="2400" i="1" dirty="0" err="1"/>
              <a:t>DateTime</a:t>
            </a:r>
            <a:r>
              <a:rPr lang="es-ES" sz="2400" i="1" dirty="0"/>
              <a:t> </a:t>
            </a:r>
            <a:r>
              <a:rPr lang="es-ES" sz="2400" i="1" dirty="0" err="1"/>
              <a:t>fechaActual</a:t>
            </a:r>
            <a:r>
              <a:rPr lang="es-ES" sz="2400" i="1" dirty="0"/>
              <a:t> = new </a:t>
            </a:r>
            <a:r>
              <a:rPr lang="es-ES" sz="2400" i="1" dirty="0" err="1"/>
              <a:t>DateTime</a:t>
            </a:r>
            <a:r>
              <a:rPr lang="es-ES" sz="2400" i="1" dirty="0"/>
              <a:t>(2016, 6, 1, 6, 34, 53);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dirty="0"/>
              <a:t>O de forma alternativa: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sz="2400" i="1" dirty="0" err="1"/>
              <a:t>string</a:t>
            </a:r>
            <a:r>
              <a:rPr lang="es-ES" sz="2400" i="1" dirty="0"/>
              <a:t> </a:t>
            </a:r>
            <a:r>
              <a:rPr lang="es-ES" sz="2400" i="1" dirty="0" err="1"/>
              <a:t>strFechaActual</a:t>
            </a:r>
            <a:r>
              <a:rPr lang="es-ES" sz="2400" i="1" dirty="0"/>
              <a:t> = "6/1/2016 6:34:53";</a:t>
            </a:r>
          </a:p>
          <a:p>
            <a:pPr marL="109728" indent="0">
              <a:buNone/>
            </a:pPr>
            <a:r>
              <a:rPr lang="es-ES" sz="2400" i="1" dirty="0" err="1"/>
              <a:t>DateTime</a:t>
            </a:r>
            <a:r>
              <a:rPr lang="es-ES" sz="2400" i="1" dirty="0"/>
              <a:t> </a:t>
            </a:r>
            <a:r>
              <a:rPr lang="es-ES" sz="2400" i="1" dirty="0" err="1"/>
              <a:t>fechaActual</a:t>
            </a:r>
            <a:r>
              <a:rPr lang="es-ES" sz="2400" i="1" dirty="0"/>
              <a:t> = </a:t>
            </a:r>
            <a:r>
              <a:rPr lang="es-ES" sz="2400" i="1" dirty="0" err="1"/>
              <a:t>DateTime.Parse</a:t>
            </a:r>
            <a:r>
              <a:rPr lang="es-ES" sz="2400" i="1" dirty="0"/>
              <a:t>(</a:t>
            </a:r>
            <a:r>
              <a:rPr lang="es-ES" sz="2400" i="1" dirty="0" err="1"/>
              <a:t>strFechaActual</a:t>
            </a:r>
            <a:r>
              <a:rPr lang="es-ES" sz="2400" i="1" dirty="0"/>
              <a:t>);</a:t>
            </a:r>
          </a:p>
          <a:p>
            <a:pPr marL="109728" indent="0">
              <a:buNone/>
            </a:pPr>
            <a:br>
              <a:rPr lang="es-ES" dirty="0"/>
            </a:br>
            <a:endParaRPr lang="es-ES" dirty="0"/>
          </a:p>
          <a:p>
            <a:pPr marL="109728" indent="0">
              <a:buNone/>
            </a:pPr>
            <a:r>
              <a:rPr lang="es-ES" dirty="0"/>
              <a:t>En la última línea de código se usa el método </a:t>
            </a:r>
            <a:r>
              <a:rPr lang="es-ES" dirty="0" err="1"/>
              <a:t>Parse</a:t>
            </a:r>
            <a:r>
              <a:rPr lang="es-ES" dirty="0"/>
              <a:t> que recibe como argumento una cadena de caracteres. Hay que tener en cuenta que en caso de que la fecha representada como cadena de caracteres llegará a ser inválida, se genera una excepción.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aspecto adicional a considerar es el de la omisión de la hora: </a:t>
            </a:r>
          </a:p>
          <a:p>
            <a:endParaRPr lang="es-ES" dirty="0"/>
          </a:p>
          <a:p>
            <a:r>
              <a:rPr lang="es-ES" dirty="0"/>
              <a:t>Cuando esto ocurre la hora por defecto asignada al objeto </a:t>
            </a:r>
            <a:r>
              <a:rPr lang="es-ES" dirty="0" err="1"/>
              <a:t>DateTime</a:t>
            </a:r>
            <a:r>
              <a:rPr lang="es-ES" dirty="0"/>
              <a:t> recién creado es 0:00 (medianoche).</a:t>
            </a:r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Fecha y Hora</a:t>
            </a:r>
          </a:p>
        </p:txBody>
      </p:sp>
    </p:spTree>
    <p:extLst>
      <p:ext uri="{BB962C8B-B14F-4D97-AF65-F5344CB8AC3E}">
        <p14:creationId xmlns:p14="http://schemas.microsoft.com/office/powerpoint/2010/main" val="289326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4CB57BC-BEA8-44AC-AA4C-16BCD7BA1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s-ES" dirty="0"/>
              <a:t>Los métodos estáticos de </a:t>
            </a:r>
            <a:r>
              <a:rPr lang="es-ES" dirty="0" err="1"/>
              <a:t>DateTime</a:t>
            </a:r>
            <a:r>
              <a:rPr lang="es-ES" dirty="0"/>
              <a:t> permiten: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sz="2000" dirty="0"/>
              <a:t>- Aritmética de años, meses, días, horas, minutos, segundos, y </a:t>
            </a:r>
            <a:r>
              <a:rPr lang="es-ES" sz="2000" i="1" dirty="0" err="1"/>
              <a:t>ticks</a:t>
            </a:r>
            <a:r>
              <a:rPr lang="es-ES" sz="2000" dirty="0"/>
              <a:t> (cada </a:t>
            </a:r>
            <a:r>
              <a:rPr lang="es-ES" sz="2000" i="1" dirty="0" err="1"/>
              <a:t>tick</a:t>
            </a:r>
            <a:r>
              <a:rPr lang="es-ES" sz="2000" dirty="0"/>
              <a:t> equivalente a 100ns).</a:t>
            </a:r>
          </a:p>
          <a:p>
            <a:pPr marL="109728" indent="0">
              <a:buNone/>
            </a:pPr>
            <a:r>
              <a:rPr lang="es-ES" sz="2000" dirty="0"/>
              <a:t>- Comparación de fechas</a:t>
            </a:r>
          </a:p>
          <a:p>
            <a:pPr marL="109728" indent="0">
              <a:buNone/>
            </a:pPr>
            <a:r>
              <a:rPr lang="es-ES" sz="2000" dirty="0"/>
              <a:t>- Conversión de diferentes fuentes</a:t>
            </a:r>
          </a:p>
          <a:p>
            <a:pPr marL="109728" indent="0">
              <a:buNone/>
            </a:pPr>
            <a:r>
              <a:rPr lang="es-ES" sz="2000" dirty="0"/>
              <a:t>- Determinación de si el año es bisiesto</a:t>
            </a:r>
          </a:p>
          <a:p>
            <a:pPr marL="109728" indent="0">
              <a:buNone/>
            </a:pPr>
            <a:r>
              <a:rPr lang="es-ES" sz="2000" dirty="0"/>
              <a:t>- Representaciones en otros tipos de datos</a:t>
            </a:r>
          </a:p>
          <a:p>
            <a:pPr marL="109728" indent="0">
              <a:buNone/>
            </a:pPr>
            <a:r>
              <a:rPr lang="es-ES" sz="2000" i="1" dirty="0"/>
              <a:t>- </a:t>
            </a:r>
            <a:r>
              <a:rPr lang="es-ES" sz="2000" i="1" dirty="0" err="1"/>
              <a:t>Parseo</a:t>
            </a:r>
            <a:endParaRPr lang="es-ES" sz="2000" dirty="0"/>
          </a:p>
          <a:p>
            <a:pPr marL="109728" indent="0">
              <a:buNone/>
            </a:pPr>
            <a:endParaRPr lang="es-AR" dirty="0"/>
          </a:p>
          <a:p>
            <a:pPr marL="109728" indent="0">
              <a:buNone/>
            </a:pPr>
            <a:r>
              <a:rPr lang="es-AR" dirty="0"/>
              <a:t>Escriba el siguiente código y </a:t>
            </a:r>
          </a:p>
          <a:p>
            <a:pPr marL="109728" indent="0">
              <a:buNone/>
            </a:pPr>
            <a:r>
              <a:rPr lang="es-AR" dirty="0"/>
              <a:t>observe la documentación </a:t>
            </a:r>
          </a:p>
          <a:p>
            <a:pPr marL="109728" indent="0">
              <a:buNone/>
            </a:pPr>
            <a:r>
              <a:rPr lang="es-AR" dirty="0"/>
              <a:t>de los métodos.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309D74C-DDA8-4FA2-B36E-902EA1A5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Estáticos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FDB726-96E8-499C-A067-FE1A13163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4005064"/>
            <a:ext cx="3168749" cy="264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5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9E5E6C9-4AC8-489F-825C-350B140C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s-ES" b="1" dirty="0"/>
              <a:t>Ayer</a:t>
            </a:r>
          </a:p>
          <a:p>
            <a:pPr marL="109728" indent="0">
              <a:buNone/>
            </a:pPr>
            <a:r>
              <a:rPr lang="es-ES" dirty="0" err="1"/>
              <a:t>DateTime</a:t>
            </a:r>
            <a:r>
              <a:rPr lang="es-ES" dirty="0"/>
              <a:t> hoy = </a:t>
            </a:r>
            <a:r>
              <a:rPr lang="es-ES" dirty="0" err="1"/>
              <a:t>DateTime.Today</a:t>
            </a:r>
            <a:r>
              <a:rPr lang="es-ES" dirty="0"/>
              <a:t>;</a:t>
            </a:r>
          </a:p>
          <a:p>
            <a:pPr marL="109728" indent="0">
              <a:buNone/>
            </a:pPr>
            <a:r>
              <a:rPr lang="es-ES" dirty="0" err="1"/>
              <a:t>DateTime</a:t>
            </a:r>
            <a:r>
              <a:rPr lang="es-ES" dirty="0"/>
              <a:t> ahora = </a:t>
            </a:r>
            <a:r>
              <a:rPr lang="es-ES" dirty="0" err="1"/>
              <a:t>DateTime.Now</a:t>
            </a:r>
            <a:r>
              <a:rPr lang="es-ES" dirty="0"/>
              <a:t>;</a:t>
            </a:r>
          </a:p>
          <a:p>
            <a:pPr marL="109728" indent="0">
              <a:buNone/>
            </a:pPr>
            <a:r>
              <a:rPr lang="es-ES" dirty="0" err="1"/>
              <a:t>DateTime</a:t>
            </a:r>
            <a:r>
              <a:rPr lang="es-ES" dirty="0"/>
              <a:t> ayer = </a:t>
            </a:r>
            <a:r>
              <a:rPr lang="es-ES" dirty="0" err="1"/>
              <a:t>hoy.AddDays</a:t>
            </a:r>
            <a:r>
              <a:rPr lang="es-ES" dirty="0"/>
              <a:t>(-1);</a:t>
            </a:r>
          </a:p>
          <a:p>
            <a:pPr marL="109728" indent="0">
              <a:buNone/>
            </a:pPr>
            <a:br>
              <a:rPr lang="es-ES" dirty="0"/>
            </a:br>
            <a:r>
              <a:rPr lang="es-ES" b="1" dirty="0"/>
              <a:t>Último día del año</a:t>
            </a:r>
          </a:p>
          <a:p>
            <a:pPr marL="109728" indent="0">
              <a:buNone/>
            </a:pPr>
            <a:br>
              <a:rPr lang="es-ES" dirty="0"/>
            </a:br>
            <a:r>
              <a:rPr lang="es-ES" dirty="0" err="1"/>
              <a:t>DateTime</a:t>
            </a:r>
            <a:r>
              <a:rPr lang="es-ES" dirty="0"/>
              <a:t> </a:t>
            </a:r>
            <a:r>
              <a:rPr lang="es-ES" dirty="0" err="1"/>
              <a:t>ultimoDia</a:t>
            </a:r>
            <a:r>
              <a:rPr lang="es-ES" dirty="0"/>
              <a:t> = new </a:t>
            </a:r>
            <a:r>
              <a:rPr lang="es-ES" dirty="0" err="1"/>
              <a:t>DateTime</a:t>
            </a:r>
            <a:r>
              <a:rPr lang="es-ES" dirty="0"/>
              <a:t>(2016 + 1, 1, 1);</a:t>
            </a:r>
          </a:p>
          <a:p>
            <a:pPr marL="109728" indent="0">
              <a:buNone/>
            </a:pPr>
            <a:r>
              <a:rPr lang="es-ES" dirty="0" err="1"/>
              <a:t>Console.WriteLine</a:t>
            </a:r>
            <a:r>
              <a:rPr lang="es-ES" dirty="0"/>
              <a:t> (</a:t>
            </a:r>
            <a:r>
              <a:rPr lang="es-ES" dirty="0" err="1"/>
              <a:t>ultimoDia.AddDays</a:t>
            </a:r>
            <a:r>
              <a:rPr lang="es-ES" dirty="0"/>
              <a:t>(-1));</a:t>
            </a:r>
          </a:p>
          <a:p>
            <a:pPr marL="109728" indent="0">
              <a:buNone/>
            </a:pPr>
            <a:endParaRPr lang="es-ES" b="1" dirty="0"/>
          </a:p>
          <a:p>
            <a:pPr marL="109728" indent="0">
              <a:buNone/>
            </a:pPr>
            <a:r>
              <a:rPr lang="es-ES" b="1" dirty="0"/>
              <a:t>Número de días del mes</a:t>
            </a:r>
          </a:p>
          <a:p>
            <a:pPr marL="109728" indent="0">
              <a:buNone/>
            </a:pPr>
            <a:r>
              <a:rPr lang="es-ES" dirty="0"/>
              <a:t>El método </a:t>
            </a:r>
            <a:r>
              <a:rPr lang="es-ES" dirty="0" err="1"/>
              <a:t>DaysInMonth</a:t>
            </a:r>
            <a:r>
              <a:rPr lang="es-ES" dirty="0"/>
              <a:t> permite la obtención del número de días para un año y mes dados:</a:t>
            </a:r>
          </a:p>
          <a:p>
            <a:pPr marL="109728" indent="0">
              <a:buNone/>
            </a:pPr>
            <a:br>
              <a:rPr lang="es-ES" dirty="0"/>
            </a:b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dias</a:t>
            </a:r>
            <a:r>
              <a:rPr lang="es-ES" dirty="0"/>
              <a:t> = </a:t>
            </a:r>
            <a:r>
              <a:rPr lang="es-ES" dirty="0" err="1"/>
              <a:t>DateTime.DaysInMonth</a:t>
            </a:r>
            <a:r>
              <a:rPr lang="es-ES" dirty="0"/>
              <a:t>(2016, 2);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79E6F5-93D8-4C44-A152-3D9EE8F8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Otros ejemplos</a:t>
            </a:r>
          </a:p>
        </p:txBody>
      </p:sp>
    </p:spTree>
    <p:extLst>
      <p:ext uri="{BB962C8B-B14F-4D97-AF65-F5344CB8AC3E}">
        <p14:creationId xmlns:p14="http://schemas.microsoft.com/office/powerpoint/2010/main" val="140954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0B3F7EC-14CB-4F58-A401-4861A333F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sz="4200" b="1" dirty="0"/>
              <a:t>Propiedades.</a:t>
            </a:r>
          </a:p>
          <a:p>
            <a:pPr marL="109728" indent="0">
              <a:buNone/>
            </a:pPr>
            <a:r>
              <a:rPr lang="es-ES" sz="4200" dirty="0"/>
              <a:t>La estructura </a:t>
            </a:r>
            <a:r>
              <a:rPr lang="es-ES" sz="4200" dirty="0" err="1"/>
              <a:t>DateTime</a:t>
            </a:r>
            <a:r>
              <a:rPr lang="es-ES" sz="4200" dirty="0"/>
              <a:t> cuenta con una variedad de propiedades para obtener valores como de la fecha como:</a:t>
            </a:r>
          </a:p>
          <a:p>
            <a:pPr marL="109728" indent="0">
              <a:buNone/>
            </a:pPr>
            <a:endParaRPr lang="es-ES" sz="4200" dirty="0"/>
          </a:p>
          <a:p>
            <a:pPr marL="109728" indent="0">
              <a:buNone/>
            </a:pPr>
            <a:r>
              <a:rPr lang="es-ES" sz="4200" dirty="0"/>
              <a:t>Día, Hora, Minutos, </a:t>
            </a:r>
          </a:p>
          <a:p>
            <a:pPr marL="109728" indent="0">
              <a:buNone/>
            </a:pPr>
            <a:r>
              <a:rPr lang="es-ES" sz="4200" dirty="0"/>
              <a:t>Segundos, Milisegundos</a:t>
            </a:r>
          </a:p>
          <a:p>
            <a:pPr marL="109728" indent="0">
              <a:buNone/>
            </a:pPr>
            <a:r>
              <a:rPr lang="es-ES" sz="4200" dirty="0"/>
              <a:t>Año, Fecha actual, </a:t>
            </a:r>
          </a:p>
          <a:p>
            <a:pPr marL="109728" indent="0">
              <a:buNone/>
            </a:pPr>
            <a:endParaRPr lang="es-ES" sz="4200" dirty="0"/>
          </a:p>
          <a:p>
            <a:pPr marL="109728" indent="0">
              <a:buNone/>
            </a:pPr>
            <a:endParaRPr lang="es-ES" sz="4200" dirty="0"/>
          </a:p>
          <a:p>
            <a:pPr marL="109728" indent="0">
              <a:buNone/>
            </a:pPr>
            <a:br>
              <a:rPr lang="es-ES" dirty="0"/>
            </a:br>
            <a:endParaRPr lang="es-AR" dirty="0"/>
          </a:p>
          <a:p>
            <a:pPr marL="109728" indent="0">
              <a:buNone/>
            </a:pPr>
            <a:endParaRPr lang="es-A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816D9EF-E5B4-489A-A395-96A1099A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Otros ejemplos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16C89F-F247-45E6-AB3A-047265EC9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910" y="3140968"/>
            <a:ext cx="3039890" cy="342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9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0B3F7EC-14CB-4F58-A401-4861A333F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sz="4200" b="1" dirty="0"/>
              <a:t>Métodos de instancia.</a:t>
            </a:r>
          </a:p>
          <a:p>
            <a:pPr marL="109728" indent="0">
              <a:buNone/>
            </a:pPr>
            <a:r>
              <a:rPr lang="es-ES" sz="4200" dirty="0"/>
              <a:t>Asimismo, las instancias de tipo </a:t>
            </a:r>
            <a:r>
              <a:rPr lang="es-ES" sz="4200" dirty="0" err="1"/>
              <a:t>DateTime</a:t>
            </a:r>
            <a:r>
              <a:rPr lang="es-ES" sz="4200" dirty="0"/>
              <a:t> tienen </a:t>
            </a:r>
          </a:p>
          <a:p>
            <a:pPr marL="109728" indent="0">
              <a:buNone/>
            </a:pPr>
            <a:r>
              <a:rPr lang="es-ES" sz="4200" dirty="0"/>
              <a:t>muchos métodos disponibles para </a:t>
            </a:r>
          </a:p>
          <a:p>
            <a:pPr marL="109728" indent="0">
              <a:buNone/>
            </a:pPr>
            <a:r>
              <a:rPr lang="es-ES" sz="4200" dirty="0"/>
              <a:t>modificar el valor de la </a:t>
            </a:r>
          </a:p>
          <a:p>
            <a:pPr marL="109728" indent="0">
              <a:buNone/>
            </a:pPr>
            <a:r>
              <a:rPr lang="es-ES" sz="4200" dirty="0"/>
              <a:t>estructura.</a:t>
            </a:r>
          </a:p>
          <a:p>
            <a:pPr marL="109728" indent="0">
              <a:buNone/>
            </a:pPr>
            <a:endParaRPr lang="es-ES" sz="4200" dirty="0"/>
          </a:p>
          <a:p>
            <a:pPr marL="109728" indent="0">
              <a:buNone/>
            </a:pPr>
            <a:r>
              <a:rPr lang="es-ES" sz="4200" dirty="0"/>
              <a:t>Agregar Días</a:t>
            </a:r>
          </a:p>
          <a:p>
            <a:pPr marL="109728" indent="0">
              <a:buNone/>
            </a:pPr>
            <a:r>
              <a:rPr lang="es-ES" sz="4200" dirty="0"/>
              <a:t>Agregar horas</a:t>
            </a:r>
          </a:p>
          <a:p>
            <a:pPr marL="109728" indent="0">
              <a:buNone/>
            </a:pPr>
            <a:r>
              <a:rPr lang="es-ES" sz="4200" dirty="0"/>
              <a:t>Restar un intervalo de tiempo.</a:t>
            </a:r>
          </a:p>
          <a:p>
            <a:pPr marL="109728" indent="0">
              <a:buNone/>
            </a:pPr>
            <a:r>
              <a:rPr lang="es-ES" sz="4200" dirty="0"/>
              <a:t>Representación en </a:t>
            </a:r>
            <a:r>
              <a:rPr lang="es-ES" sz="4200" dirty="0" err="1"/>
              <a:t>Strings</a:t>
            </a:r>
            <a:r>
              <a:rPr lang="es-ES" sz="4200" dirty="0"/>
              <a:t> en</a:t>
            </a:r>
          </a:p>
          <a:p>
            <a:pPr marL="109728" indent="0">
              <a:buNone/>
            </a:pPr>
            <a:r>
              <a:rPr lang="es-ES" sz="4200" dirty="0"/>
              <a:t>Diferentes formatos.</a:t>
            </a:r>
          </a:p>
          <a:p>
            <a:pPr marL="109728" indent="0">
              <a:buNone/>
            </a:pPr>
            <a:endParaRPr lang="es-ES" sz="4200" dirty="0"/>
          </a:p>
          <a:p>
            <a:pPr marL="109728" indent="0">
              <a:buNone/>
            </a:pPr>
            <a:br>
              <a:rPr lang="es-ES" dirty="0"/>
            </a:br>
            <a:endParaRPr lang="es-AR" dirty="0"/>
          </a:p>
          <a:p>
            <a:pPr marL="109728" indent="0">
              <a:buNone/>
            </a:pPr>
            <a:endParaRPr lang="es-A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816D9EF-E5B4-489A-A395-96A1099A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Otros ejemplos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D1AA01-C476-448B-918C-F9DA7E55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91" y="2996952"/>
            <a:ext cx="3168352" cy="331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DE7625C-73CD-4B75-A56B-27154FD1D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s-AR" dirty="0"/>
              <a:t>La estructura </a:t>
            </a:r>
            <a:r>
              <a:rPr lang="es-AR" dirty="0" err="1"/>
              <a:t>DateTime</a:t>
            </a:r>
            <a:r>
              <a:rPr lang="es-AR" dirty="0"/>
              <a:t> permite representar variables en String en diferentes formatos, dependiendo la zona horaria del sistema o de los parámetros enviados.</a:t>
            </a:r>
          </a:p>
          <a:p>
            <a:pPr marL="109728" indent="0">
              <a:buNone/>
            </a:pPr>
            <a:endParaRPr lang="es-AR" dirty="0"/>
          </a:p>
          <a:p>
            <a:pPr marL="109728" indent="0">
              <a:buNone/>
            </a:pPr>
            <a:r>
              <a:rPr lang="es-AR" dirty="0"/>
              <a:t>El método </a:t>
            </a:r>
            <a:r>
              <a:rPr lang="es-AR" dirty="0" err="1"/>
              <a:t>ToString</a:t>
            </a:r>
            <a:r>
              <a:rPr lang="es-AR" dirty="0"/>
              <a:t> permite ingresar parámetros </a:t>
            </a:r>
          </a:p>
          <a:p>
            <a:pPr marL="109728" indent="0">
              <a:buNone/>
            </a:pPr>
            <a:endParaRPr lang="es-AR" dirty="0"/>
          </a:p>
          <a:p>
            <a:pPr marL="109728" indent="0">
              <a:buNone/>
            </a:pPr>
            <a:r>
              <a:rPr lang="es-AR" b="1" dirty="0"/>
              <a:t>Ejemplos:</a:t>
            </a:r>
          </a:p>
          <a:p>
            <a:pPr marL="109728" indent="0">
              <a:buNone/>
            </a:pPr>
            <a:r>
              <a:rPr lang="es-AR" dirty="0" err="1"/>
              <a:t>DateTime.Today.ToString</a:t>
            </a:r>
            <a:r>
              <a:rPr lang="es-AR" dirty="0"/>
              <a:t>(“</a:t>
            </a:r>
            <a:r>
              <a:rPr lang="es-AR" dirty="0" err="1"/>
              <a:t>dd</a:t>
            </a:r>
            <a:r>
              <a:rPr lang="es-AR" dirty="0"/>
              <a:t>/MM/</a:t>
            </a:r>
            <a:r>
              <a:rPr lang="es-AR" dirty="0" err="1"/>
              <a:t>yyyy</a:t>
            </a:r>
            <a:r>
              <a:rPr lang="es-AR" dirty="0"/>
              <a:t>”);</a:t>
            </a:r>
          </a:p>
          <a:p>
            <a:pPr marL="109728" indent="0">
              <a:buNone/>
            </a:pPr>
            <a:r>
              <a:rPr lang="es-AR" dirty="0" err="1"/>
              <a:t>DateTime.Today.ToString</a:t>
            </a:r>
            <a:r>
              <a:rPr lang="es-AR" dirty="0"/>
              <a:t>(“</a:t>
            </a:r>
            <a:r>
              <a:rPr lang="es-AR" dirty="0" err="1"/>
              <a:t>yyyyMMdd</a:t>
            </a:r>
            <a:r>
              <a:rPr lang="es-AR" dirty="0"/>
              <a:t>”);</a:t>
            </a:r>
          </a:p>
          <a:p>
            <a:pPr marL="109728" indent="0">
              <a:buNone/>
            </a:pPr>
            <a:r>
              <a:rPr lang="es-AR" dirty="0" err="1"/>
              <a:t>DateTime.Today.ToShortDateString</a:t>
            </a:r>
            <a:r>
              <a:rPr lang="es-AR" dirty="0"/>
              <a:t>();</a:t>
            </a:r>
          </a:p>
          <a:p>
            <a:pPr marL="109728" indent="0">
              <a:buNone/>
            </a:pPr>
            <a:endParaRPr lang="es-AR" dirty="0"/>
          </a:p>
          <a:p>
            <a:pPr marL="109728" indent="0">
              <a:buNone/>
            </a:pPr>
            <a:r>
              <a:rPr lang="es-AR" dirty="0">
                <a:solidFill>
                  <a:srgbClr val="FF0000"/>
                </a:solidFill>
              </a:rPr>
              <a:t>Para conocer los diferentes formatos válidos ingrese </a:t>
            </a:r>
            <a:r>
              <a:rPr lang="es-AR" dirty="0">
                <a:hlinkClick r:id="rId2"/>
              </a:rPr>
              <a:t>aquí</a:t>
            </a:r>
            <a:r>
              <a:rPr lang="es-AR" dirty="0"/>
              <a:t>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DD9BF6B-81DD-481C-9117-76D7E8E9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Representación de variables</a:t>
            </a:r>
          </a:p>
        </p:txBody>
      </p:sp>
    </p:spTree>
    <p:extLst>
      <p:ext uri="{BB962C8B-B14F-4D97-AF65-F5344CB8AC3E}">
        <p14:creationId xmlns:p14="http://schemas.microsoft.com/office/powerpoint/2010/main" val="3534945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7325</TotalTime>
  <Words>248</Words>
  <Application>Microsoft Office PowerPoint</Application>
  <PresentationFormat>Presentación en pantalla (4:3)</PresentationFormat>
  <Paragraphs>105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Calibri</vt:lpstr>
      <vt:lpstr>Lucida Sans Unicode</vt:lpstr>
      <vt:lpstr>Verdana</vt:lpstr>
      <vt:lpstr>Wingdings 2</vt:lpstr>
      <vt:lpstr>Wingdings 3</vt:lpstr>
      <vt:lpstr>Concurrencia</vt:lpstr>
      <vt:lpstr>  Programación I</vt:lpstr>
      <vt:lpstr>Estructura DateTime</vt:lpstr>
      <vt:lpstr>Presentación de PowerPoint</vt:lpstr>
      <vt:lpstr>Fecha y Hora</vt:lpstr>
      <vt:lpstr>Métodos Estáticos</vt:lpstr>
      <vt:lpstr>Otros ejemplos</vt:lpstr>
      <vt:lpstr>Otros ejemplos</vt:lpstr>
      <vt:lpstr>Otros ejemplos</vt:lpstr>
      <vt:lpstr>Representación de variables</vt:lpstr>
      <vt:lpstr>Estructura TimeSpan</vt:lpstr>
      <vt:lpstr>Estructura TimeSpan</vt:lpstr>
      <vt:lpstr>Ejemplo de uso.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EMPLEARTEC CONTROL+F / CONTROL+A  FORMACIÓN PROFESIONAL GRATUITA EN SOFTWARE Y TECNOLOGÍA</dc:title>
  <dc:creator>Mariano Ferrero</dc:creator>
  <cp:lastModifiedBy>DELL</cp:lastModifiedBy>
  <cp:revision>23</cp:revision>
  <dcterms:created xsi:type="dcterms:W3CDTF">2014-07-01T22:06:24Z</dcterms:created>
  <dcterms:modified xsi:type="dcterms:W3CDTF">2017-08-27T23:45:46Z</dcterms:modified>
</cp:coreProperties>
</file>