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56" r:id="rId2"/>
    <p:sldId id="274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9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06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43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27/08/2017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/>
              <a:t>EMPLEARTEC CONTROL+F / CONTROL+A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pleartec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2267791" y="4149080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/>
              <a:t>Introducción al lenguaje C#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br>
              <a:rPr lang="es-ES" b="0" cap="all" dirty="0">
                <a:hlinkClick r:id="rId3"/>
              </a:rPr>
            </a:br>
            <a:br>
              <a:rPr lang="es-ES" b="0" cap="all" dirty="0">
                <a:hlinkClick r:id="rId3"/>
              </a:rPr>
            </a:br>
            <a:r>
              <a:rPr lang="es-ES" b="0" cap="all" dirty="0">
                <a:hlinkClick r:id="rId3"/>
              </a:rPr>
              <a:t>Programación I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“Es una instrucción o grupo de instrucciones que se pueden ejecutar o no en función del valor de una condición”.</a:t>
            </a:r>
          </a:p>
          <a:p>
            <a:pPr algn="just"/>
            <a:endParaRPr lang="es-ES" sz="1800" dirty="0"/>
          </a:p>
          <a:p>
            <a:pPr algn="just"/>
            <a:r>
              <a:rPr lang="es-ES" dirty="0"/>
              <a:t>El tipo de sentencia más común es </a:t>
            </a:r>
            <a:r>
              <a:rPr lang="es-ES" dirty="0" err="1"/>
              <a:t>if-else</a:t>
            </a:r>
            <a:r>
              <a:rPr lang="es-ES" dirty="0"/>
              <a:t> la cuál puede utilizarse en C# de la siguiente forma:</a:t>
            </a:r>
          </a:p>
          <a:p>
            <a:pPr algn="just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condicionales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9144" y="4333280"/>
            <a:ext cx="4999280" cy="226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5544616"/>
          </a:xfrm>
        </p:spPr>
        <p:txBody>
          <a:bodyPr/>
          <a:lstStyle/>
          <a:p>
            <a:r>
              <a:rPr lang="es-ES" dirty="0"/>
              <a:t>Sin embargo, la sentencia </a:t>
            </a:r>
            <a:r>
              <a:rPr lang="es-ES" dirty="0" err="1"/>
              <a:t>if</a:t>
            </a:r>
            <a:r>
              <a:rPr lang="es-ES" dirty="0"/>
              <a:t> puede no ser óptima en todos los casos.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58009"/>
            <a:ext cx="6349339" cy="351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88640"/>
            <a:ext cx="8229600" cy="5674635"/>
          </a:xfrm>
        </p:spPr>
        <p:txBody>
          <a:bodyPr/>
          <a:lstStyle/>
          <a:p>
            <a:pPr algn="just"/>
            <a:r>
              <a:rPr lang="es-ES" sz="2400" dirty="0"/>
              <a:t>Para esos casos tenemos la sentencia </a:t>
            </a:r>
            <a:r>
              <a:rPr lang="es-ES" sz="2400" dirty="0" err="1"/>
              <a:t>switch</a:t>
            </a:r>
            <a:r>
              <a:rPr lang="es-ES" sz="2400" dirty="0"/>
              <a:t>. </a:t>
            </a:r>
          </a:p>
          <a:p>
            <a:pPr algn="just"/>
            <a:r>
              <a:rPr lang="es-ES" sz="2400" dirty="0"/>
              <a:t>La instrucción </a:t>
            </a:r>
            <a:r>
              <a:rPr lang="es-ES" sz="2400" b="1" dirty="0" err="1"/>
              <a:t>switch</a:t>
            </a:r>
            <a:r>
              <a:rPr lang="es-ES" sz="2400" dirty="0"/>
              <a:t> es una sentencia de control que selecciona una ”</a:t>
            </a:r>
            <a:r>
              <a:rPr lang="es-ES" sz="2400" i="1" dirty="0"/>
              <a:t>sección </a:t>
            </a:r>
            <a:r>
              <a:rPr lang="es-ES" sz="2400" i="1" dirty="0" err="1"/>
              <a:t>switch</a:t>
            </a:r>
            <a:r>
              <a:rPr lang="es-ES" sz="2400" i="1" dirty="0"/>
              <a:t>”</a:t>
            </a:r>
            <a:r>
              <a:rPr lang="es-ES" sz="2400" dirty="0"/>
              <a:t> para ejecutarla desde una lista de candidatos (case).</a:t>
            </a:r>
          </a:p>
          <a:p>
            <a:pPr algn="just"/>
            <a:r>
              <a:rPr lang="es-ES" sz="2400" dirty="0"/>
              <a:t>Una instrucción </a:t>
            </a:r>
          </a:p>
          <a:p>
            <a:pPr algn="just">
              <a:buNone/>
            </a:pPr>
            <a:r>
              <a:rPr lang="es-ES" sz="2400" b="1" dirty="0"/>
              <a:t> 	</a:t>
            </a:r>
            <a:r>
              <a:rPr lang="es-ES" sz="2400" b="1" dirty="0" err="1"/>
              <a:t>switch</a:t>
            </a:r>
            <a:r>
              <a:rPr lang="es-ES" sz="2400" dirty="0"/>
              <a:t> incluye una </a:t>
            </a:r>
          </a:p>
          <a:p>
            <a:pPr algn="just">
              <a:buNone/>
            </a:pPr>
            <a:r>
              <a:rPr lang="es-ES" sz="2400" dirty="0"/>
              <a:t>	o más secciones.</a:t>
            </a:r>
            <a:r>
              <a:rPr lang="es-ES" dirty="0"/>
              <a:t> </a:t>
            </a:r>
          </a:p>
          <a:p>
            <a:r>
              <a:rPr lang="es-ES" sz="2400" dirty="0"/>
              <a:t>Cada sección (case) </a:t>
            </a:r>
          </a:p>
          <a:p>
            <a:pPr>
              <a:buNone/>
            </a:pPr>
            <a:r>
              <a:rPr lang="es-ES" sz="2400" dirty="0"/>
              <a:t>	finaliza con la palabra </a:t>
            </a:r>
          </a:p>
          <a:p>
            <a:pPr>
              <a:buNone/>
            </a:pPr>
            <a:r>
              <a:rPr lang="es-ES" sz="2400" dirty="0"/>
              <a:t>	reservada break, </a:t>
            </a:r>
          </a:p>
          <a:p>
            <a:pPr>
              <a:buNone/>
            </a:pPr>
            <a:r>
              <a:rPr lang="es-ES" sz="2400" dirty="0"/>
              <a:t>	que corta la ejecución</a:t>
            </a:r>
          </a:p>
          <a:p>
            <a:pPr>
              <a:buNone/>
            </a:pPr>
            <a:r>
              <a:rPr lang="es-ES" sz="2400" dirty="0"/>
              <a:t>	del </a:t>
            </a:r>
            <a:r>
              <a:rPr lang="es-ES" sz="2400" dirty="0" err="1"/>
              <a:t>switch</a:t>
            </a:r>
            <a:r>
              <a:rPr lang="es-ES" sz="2400" dirty="0"/>
              <a:t>.</a:t>
            </a:r>
          </a:p>
          <a:p>
            <a:pPr>
              <a:buNone/>
            </a:pPr>
            <a:endParaRPr lang="es-E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851" y="1767348"/>
            <a:ext cx="4718645" cy="49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899592" y="5301208"/>
            <a:ext cx="2896947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/>
              <a:t>¿Cuál es el orden de</a:t>
            </a:r>
          </a:p>
          <a:p>
            <a:pPr algn="ctr"/>
            <a:r>
              <a:rPr lang="es-ES" dirty="0"/>
              <a:t> ejecución que se sigue?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707904" y="2492896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067944" y="2924944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4427984" y="3140968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635896" y="6525344"/>
            <a:ext cx="57606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3851920" y="21328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995936" y="25649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995936" y="29249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707904" y="622802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pPr algn="just"/>
            <a:r>
              <a:rPr lang="es-ES" dirty="0"/>
              <a:t>En la sentencia </a:t>
            </a:r>
            <a:r>
              <a:rPr lang="es-ES" dirty="0" err="1"/>
              <a:t>if</a:t>
            </a:r>
            <a:r>
              <a:rPr lang="es-ES" dirty="0"/>
              <a:t> es posible evaluar más de una expresión al mismo tiempo.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Esto permite ahorrarnos tener que utilizar un </a:t>
            </a:r>
            <a:r>
              <a:rPr lang="es-ES" dirty="0" err="1"/>
              <a:t>if</a:t>
            </a:r>
            <a:r>
              <a:rPr lang="es-ES" dirty="0"/>
              <a:t> por cada condición que queramos comprobar.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>
              <a:buNone/>
            </a:pPr>
            <a:endParaRPr lang="es-E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760641" cy="191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pPr algn="just"/>
            <a:r>
              <a:rPr lang="es-ES" sz="2400" b="1" dirty="0"/>
              <a:t>Operadores ternarios: </a:t>
            </a:r>
            <a:r>
              <a:rPr lang="es-ES" sz="2400" dirty="0"/>
              <a:t>Son una alternativa a las sentencias condicionales ya vistas (</a:t>
            </a:r>
            <a:r>
              <a:rPr lang="es-ES" sz="2400" dirty="0" err="1"/>
              <a:t>if</a:t>
            </a:r>
            <a:r>
              <a:rPr lang="es-ES" sz="2400" dirty="0"/>
              <a:t> y </a:t>
            </a:r>
            <a:r>
              <a:rPr lang="es-ES" sz="2400" dirty="0" err="1"/>
              <a:t>switch</a:t>
            </a:r>
            <a:r>
              <a:rPr lang="es-ES" sz="2400" dirty="0"/>
              <a:t>).</a:t>
            </a:r>
          </a:p>
          <a:p>
            <a:pPr algn="just"/>
            <a:r>
              <a:rPr lang="es-ES" sz="2400" dirty="0"/>
              <a:t>Estos operadores toman tres argumentos (una condición y dos expresiones) y dependiendo la condición evaluada retornan una expresión u otra.</a:t>
            </a:r>
          </a:p>
          <a:p>
            <a:r>
              <a:rPr lang="es-ES" sz="2400" dirty="0"/>
              <a:t>Dicho de una forma más sencilla, son expresiones simplificadas de las sentencia </a:t>
            </a:r>
            <a:r>
              <a:rPr lang="es-ES" sz="2400" dirty="0" err="1"/>
              <a:t>if</a:t>
            </a:r>
            <a:r>
              <a:rPr lang="es-ES" sz="2400" dirty="0"/>
              <a:t>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005064"/>
            <a:ext cx="4634368" cy="132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7"/>
            <a:ext cx="3816424" cy="224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7351</TotalTime>
  <Words>176</Words>
  <Application>Microsoft Office PowerPoint</Application>
  <PresentationFormat>Presentación en pantalla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Lucida Sans Unicode</vt:lpstr>
      <vt:lpstr>Verdana</vt:lpstr>
      <vt:lpstr>Wingdings 2</vt:lpstr>
      <vt:lpstr>Wingdings 3</vt:lpstr>
      <vt:lpstr>Concurrencia</vt:lpstr>
      <vt:lpstr>  Programación I</vt:lpstr>
      <vt:lpstr>Sentencias condicionales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Mariano Ferrero</dc:creator>
  <cp:lastModifiedBy>DELL</cp:lastModifiedBy>
  <cp:revision>16</cp:revision>
  <dcterms:created xsi:type="dcterms:W3CDTF">2014-07-01T22:06:24Z</dcterms:created>
  <dcterms:modified xsi:type="dcterms:W3CDTF">2017-08-28T01:19:43Z</dcterms:modified>
</cp:coreProperties>
</file>