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1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80287" autoAdjust="0"/>
  </p:normalViewPr>
  <p:slideViewPr>
    <p:cSldViewPr>
      <p:cViewPr varScale="1">
        <p:scale>
          <a:sx n="59" d="100"/>
          <a:sy n="59" d="100"/>
        </p:scale>
        <p:origin x="17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5E7AA-5A36-4DCE-9FB2-C049F4DC365A}" type="datetimeFigureOut">
              <a:rPr lang="es-ES" smtClean="0"/>
              <a:pPr/>
              <a:t>27/08/2017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B0C7-C44F-40F6-9D56-56F68349709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31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9704C4-DA6F-42E0-8B22-3264675741E3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421A-2FDD-4D0F-9DE4-2FBF0F5BC02B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E55D-40D9-47BA-8992-C30699769EB5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949-061D-4852-8E9D-F980F0775286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E4E8-7B50-49DA-B1EF-501D395A21AD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EDA9-5F22-4681-9CD7-EC921B90E716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EBD1-D74D-4336-8CB0-D81CC338C7E4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2E82-2206-467B-B4D4-4D7181B4FD8F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5159-B491-40DD-B086-794B167A94D1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7FEDF0F-BE94-48DD-9B40-9F8CE0028E78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C04C86-7BF1-481E-8043-4CF07CCB7684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A06465-DD29-48D3-B96C-802E79C960AC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leartec.org.a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267793" y="4149080"/>
            <a:ext cx="4984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u="sng" dirty="0"/>
              <a:t>Introducción al lenguaje C#</a:t>
            </a:r>
          </a:p>
        </p:txBody>
      </p:sp>
      <p:sp>
        <p:nvSpPr>
          <p:cNvPr id="9" name="1 Título"/>
          <p:cNvSpPr>
            <a:spLocks noGrp="1"/>
          </p:cNvSpPr>
          <p:nvPr/>
        </p:nvSpPr>
        <p:spPr>
          <a:xfrm>
            <a:off x="685800" y="787975"/>
            <a:ext cx="7772400" cy="1829761"/>
          </a:xfrm>
          <a:prstGeom prst="rect">
            <a:avLst/>
          </a:prstGeom>
        </p:spPr>
        <p:txBody>
          <a:bodyPr vert="horz" anchor="b">
            <a:normAutofit fontScale="9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br>
              <a:rPr lang="es-ES" b="0" cap="all" dirty="0">
                <a:hlinkClick r:id="rId2"/>
              </a:rPr>
            </a:br>
            <a:br>
              <a:rPr lang="es-ES" b="0" cap="all" dirty="0">
                <a:hlinkClick r:id="rId2"/>
              </a:rPr>
            </a:br>
            <a:r>
              <a:rPr lang="es-ES" b="0" cap="all" dirty="0">
                <a:hlinkClick r:id="rId2"/>
              </a:rPr>
              <a:t>Programación I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7478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Sentencia muy similar al </a:t>
            </a:r>
            <a:r>
              <a:rPr lang="es-ES" dirty="0" err="1"/>
              <a:t>while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principal diferencia es que primero se ejecutan todas las sentencias y luego se evalúa la condición.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Resulta apropiada cuando se requiere ejecutar el ciclo al menos una vez.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Sintaxis: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Sentencias iterativas: do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568754" y="52928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 {</a:t>
            </a:r>
          </a:p>
          <a:p>
            <a:r>
              <a:rPr lang="en-US" dirty="0"/>
              <a:t>      //</a:t>
            </a:r>
            <a:r>
              <a:rPr lang="en-US" dirty="0" err="1"/>
              <a:t>sentencias</a:t>
            </a:r>
            <a:r>
              <a:rPr lang="en-US" dirty="0"/>
              <a:t> a </a:t>
            </a:r>
            <a:r>
              <a:rPr lang="en-US" dirty="0" err="1"/>
              <a:t>iterar</a:t>
            </a:r>
            <a:endParaRPr lang="en-US" dirty="0"/>
          </a:p>
          <a:p>
            <a:r>
              <a:rPr lang="en-US" dirty="0"/>
              <a:t>} while (</a:t>
            </a:r>
            <a:r>
              <a:rPr lang="en-US" dirty="0" err="1"/>
              <a:t>condición</a:t>
            </a:r>
            <a:r>
              <a:rPr lang="en-US" dirty="0"/>
              <a:t>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/>
          <a:lstStyle/>
          <a:p>
            <a:r>
              <a:rPr lang="es-ES" dirty="0"/>
              <a:t>Ejemplo: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08720"/>
            <a:ext cx="3672408" cy="532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/>
          <a:lstStyle/>
          <a:p>
            <a:pPr algn="just"/>
            <a:r>
              <a:rPr lang="es-ES" dirty="0"/>
              <a:t>Al igual que en la sentencia </a:t>
            </a:r>
            <a:r>
              <a:rPr lang="es-ES" dirty="0" err="1"/>
              <a:t>while</a:t>
            </a:r>
            <a:r>
              <a:rPr lang="es-ES" dirty="0"/>
              <a:t>, los comandos </a:t>
            </a:r>
            <a:r>
              <a:rPr lang="es-ES" b="1" dirty="0"/>
              <a:t>break</a:t>
            </a:r>
            <a:r>
              <a:rPr lang="es-ES" dirty="0"/>
              <a:t> y </a:t>
            </a:r>
            <a:r>
              <a:rPr lang="es-ES" b="1" dirty="0" err="1"/>
              <a:t>continue</a:t>
            </a:r>
            <a:r>
              <a:rPr lang="es-ES" dirty="0"/>
              <a:t> pueden utilizarse para modificar el flujo normal de las sentencias. </a:t>
            </a:r>
          </a:p>
          <a:p>
            <a:pPr algn="just"/>
            <a:r>
              <a:rPr lang="es-ES" dirty="0"/>
              <a:t>De esta forma,</a:t>
            </a:r>
          </a:p>
          <a:p>
            <a:pPr algn="just">
              <a:buNone/>
            </a:pPr>
            <a:r>
              <a:rPr lang="es-ES" dirty="0"/>
              <a:t>   el código anterior </a:t>
            </a:r>
          </a:p>
          <a:p>
            <a:pPr algn="just">
              <a:buNone/>
            </a:pPr>
            <a:r>
              <a:rPr lang="es-ES" dirty="0"/>
              <a:t>   podría modificarse: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8448" y="2046167"/>
            <a:ext cx="3168352" cy="479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www.baileysdrivingschool.co.uk/wp-content/uploads/2014/01/Show-Me-Tell-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908720"/>
            <a:ext cx="5400600" cy="5385038"/>
          </a:xfrm>
          <a:prstGeom prst="rect">
            <a:avLst/>
          </a:prstGeom>
          <a:noFill/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¿Preguntas?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pPr algn="just"/>
            <a:r>
              <a:rPr lang="es-ES" dirty="0"/>
              <a:t>“Inician o repiten un bloque de instrucciones si se cumple una condición o mientras se cumple una condición”.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iterativas</a:t>
            </a:r>
          </a:p>
        </p:txBody>
      </p:sp>
      <p:pic>
        <p:nvPicPr>
          <p:cNvPr id="16386" name="Picture 2" descr="http://clas.mq.edu.au/speech/synthesis/basic_programming/graphics/do_whi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780928"/>
            <a:ext cx="2206366" cy="3703290"/>
          </a:xfrm>
          <a:prstGeom prst="rect">
            <a:avLst/>
          </a:prstGeom>
          <a:noFill/>
        </p:spPr>
      </p:pic>
      <p:cxnSp>
        <p:nvCxnSpPr>
          <p:cNvPr id="7" name="6 Conector recto de flecha"/>
          <p:cNvCxnSpPr/>
          <p:nvPr/>
        </p:nvCxnSpPr>
        <p:spPr>
          <a:xfrm flipH="1">
            <a:off x="4860032" y="3573016"/>
            <a:ext cx="1080120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084168" y="3429000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Sentencia condicional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843808" y="5301208"/>
            <a:ext cx="1080120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55576" y="4931876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Sentencia iterativa</a:t>
            </a:r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5004048" y="5373216"/>
            <a:ext cx="1080120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228184" y="522920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Asignación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8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xit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9" grpId="3"/>
      <p:bldP spid="9" grpId="4"/>
      <p:bldP spid="9" grpId="5"/>
      <p:bldP spid="14" grpId="0"/>
      <p:bldP spid="14" grpId="1"/>
      <p:bldP spid="14" grpId="2"/>
      <p:bldP spid="14" grpId="3"/>
      <p:bldP spid="14" grpId="4"/>
      <p:bldP spid="14" grpId="5"/>
      <p:bldP spid="16" grpId="0"/>
      <p:bldP spid="16" grpId="1"/>
      <p:bldP spid="16" grpId="2"/>
      <p:bldP spid="16" grpId="3"/>
      <p:bldP spid="16" grpId="4"/>
      <p:bldP spid="16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5"/>
            <a:ext cx="8229600" cy="403244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dirty="0"/>
              <a:t>Se usa para repetir la ejecución del código una determinada cantidad de veces, donde esa cantidad total es previamente conocida o calculada.</a:t>
            </a:r>
          </a:p>
          <a:p>
            <a:pPr algn="just"/>
            <a:r>
              <a:rPr lang="es-ES" dirty="0"/>
              <a:t>Evalúa una condición y se repite mientras la misma sea verdadera (true).</a:t>
            </a:r>
          </a:p>
          <a:p>
            <a:pPr algn="just"/>
            <a:r>
              <a:rPr lang="es-ES" dirty="0"/>
              <a:t>Esa condición se evalúa siempre </a:t>
            </a:r>
            <a:r>
              <a:rPr lang="es-ES" b="1" dirty="0"/>
              <a:t>ANTES</a:t>
            </a:r>
            <a:r>
              <a:rPr lang="es-ES" dirty="0"/>
              <a:t> de que las sentencias que contiene se ejecuten.</a:t>
            </a:r>
          </a:p>
          <a:p>
            <a:pPr algn="just"/>
            <a:r>
              <a:rPr lang="es-ES" dirty="0"/>
              <a:t>Cuando la condición es falsa (false) la ejecución del </a:t>
            </a:r>
            <a:r>
              <a:rPr lang="es-ES" dirty="0" err="1"/>
              <a:t>for</a:t>
            </a:r>
            <a:r>
              <a:rPr lang="es-ES" dirty="0"/>
              <a:t> termina, sin ejecutar nuevamente el código contenido.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Sintaxis: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Sentencias iterativas: </a:t>
            </a:r>
            <a:r>
              <a:rPr lang="es-ES" sz="3200" dirty="0" err="1"/>
              <a:t>for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707904" y="4806769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(</a:t>
            </a:r>
            <a:r>
              <a:rPr lang="en-US" dirty="0" err="1"/>
              <a:t>inicializador</a:t>
            </a:r>
            <a:r>
              <a:rPr lang="en-US" dirty="0"/>
              <a:t>; </a:t>
            </a:r>
            <a:r>
              <a:rPr lang="en-US" dirty="0" err="1"/>
              <a:t>condición</a:t>
            </a:r>
            <a:r>
              <a:rPr lang="en-US" dirty="0"/>
              <a:t>; </a:t>
            </a:r>
            <a:r>
              <a:rPr lang="en-US" dirty="0" err="1"/>
              <a:t>iterador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//</a:t>
            </a:r>
            <a:r>
              <a:rPr lang="en-US" dirty="0" err="1"/>
              <a:t>sentencias</a:t>
            </a:r>
            <a:r>
              <a:rPr lang="en-US" dirty="0"/>
              <a:t> a </a:t>
            </a:r>
            <a:r>
              <a:rPr lang="en-US" dirty="0" err="1"/>
              <a:t>iterar</a:t>
            </a:r>
            <a:endParaRPr lang="en-US" dirty="0"/>
          </a:p>
          <a:p>
            <a:r>
              <a:rPr lang="en-US" dirty="0"/>
              <a:t>}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/>
          <a:lstStyle/>
          <a:p>
            <a:r>
              <a:rPr lang="es-ES" dirty="0"/>
              <a:t>Ejemplo: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76672"/>
            <a:ext cx="5015780" cy="483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 de flecha"/>
          <p:cNvCxnSpPr/>
          <p:nvPr/>
        </p:nvCxnSpPr>
        <p:spPr>
          <a:xfrm>
            <a:off x="6084168" y="5229200"/>
            <a:ext cx="864096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732240" y="587727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¿Qué se genera?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pPr algn="just"/>
            <a:r>
              <a:rPr lang="es-ES" dirty="0"/>
              <a:t>De acuerdo a que necesitamos definir  un </a:t>
            </a:r>
            <a:r>
              <a:rPr lang="en-US" dirty="0" err="1"/>
              <a:t>inicializador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y </a:t>
            </a:r>
            <a:r>
              <a:rPr lang="en-US" dirty="0" err="1"/>
              <a:t>iterador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armar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variantes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condiciones</a:t>
            </a:r>
            <a:r>
              <a:rPr lang="en-US" dirty="0"/>
              <a:t>:</a:t>
            </a:r>
            <a:endParaRPr lang="es-E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567529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5368" y="4509120"/>
            <a:ext cx="5688632" cy="212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/>
          <a:lstStyle/>
          <a:p>
            <a:pPr algn="just"/>
            <a:r>
              <a:rPr lang="es-ES" dirty="0"/>
              <a:t>Otra alternativa es la </a:t>
            </a:r>
            <a:r>
              <a:rPr lang="es-ES" b="1" dirty="0"/>
              <a:t>declaración múltiple</a:t>
            </a:r>
            <a:r>
              <a:rPr lang="es-ES" dirty="0"/>
              <a:t> que, tal como indica su nombre, nos permite declarar más de una variable dentro de la inicialización del </a:t>
            </a:r>
            <a:r>
              <a:rPr lang="es-ES" dirty="0" err="1"/>
              <a:t>for</a:t>
            </a:r>
            <a:r>
              <a:rPr lang="es-ES" dirty="0"/>
              <a:t>. De esta forma, también podríamos tener algo como: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708920"/>
            <a:ext cx="6857650" cy="290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381642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Se usa para repetir la ejecución del código una determinada cantidad de veces, donde esa cantidad total no se conoce previamente. </a:t>
            </a:r>
          </a:p>
          <a:p>
            <a:pPr algn="just"/>
            <a:r>
              <a:rPr lang="es-ES" dirty="0"/>
              <a:t>Se ejecuta evaluando una condición, hasta que la misma sea falsa (false).</a:t>
            </a:r>
          </a:p>
          <a:p>
            <a:pPr algn="just"/>
            <a:r>
              <a:rPr lang="es-ES" dirty="0"/>
              <a:t>Al igual que el </a:t>
            </a:r>
            <a:r>
              <a:rPr lang="es-ES" dirty="0" err="1"/>
              <a:t>for</a:t>
            </a:r>
            <a:r>
              <a:rPr lang="es-ES" dirty="0"/>
              <a:t>, la condición se evalúa antes de ejecutar las sentencias que están dentro.</a:t>
            </a:r>
          </a:p>
          <a:p>
            <a:pPr algn="just"/>
            <a:r>
              <a:rPr lang="es-ES" dirty="0"/>
              <a:t>Cuando la condición es falsa (false) la ejecución del </a:t>
            </a:r>
            <a:r>
              <a:rPr lang="es-ES" dirty="0" err="1"/>
              <a:t>while</a:t>
            </a:r>
            <a:r>
              <a:rPr lang="es-ES" dirty="0"/>
              <a:t> termina, sin ejecutar nuevamente el código contenido.</a:t>
            </a:r>
          </a:p>
          <a:p>
            <a:pPr algn="just"/>
            <a:r>
              <a:rPr lang="es-ES" dirty="0"/>
              <a:t>Sintaxis: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Sentencias iterativas: </a:t>
            </a:r>
            <a:r>
              <a:rPr lang="es-ES" sz="3200" dirty="0" err="1"/>
              <a:t>while</a:t>
            </a:r>
            <a:endParaRPr lang="es-ES" sz="3200" dirty="0"/>
          </a:p>
        </p:txBody>
      </p:sp>
      <p:sp>
        <p:nvSpPr>
          <p:cNvPr id="5" name="4 Rectángulo"/>
          <p:cNvSpPr/>
          <p:nvPr/>
        </p:nvSpPr>
        <p:spPr>
          <a:xfrm>
            <a:off x="3384376" y="49411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while (</a:t>
            </a:r>
            <a:r>
              <a:rPr lang="en-US" dirty="0" err="1"/>
              <a:t>condición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//</a:t>
            </a:r>
            <a:r>
              <a:rPr lang="en-US" dirty="0" err="1"/>
              <a:t>sentencias</a:t>
            </a:r>
            <a:r>
              <a:rPr lang="en-US" dirty="0"/>
              <a:t> a </a:t>
            </a:r>
            <a:r>
              <a:rPr lang="en-US" dirty="0" err="1"/>
              <a:t>iterar</a:t>
            </a:r>
            <a:endParaRPr lang="en-US" dirty="0"/>
          </a:p>
          <a:p>
            <a:r>
              <a:rPr lang="en-US" dirty="0"/>
              <a:t>}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/>
          <a:lstStyle/>
          <a:p>
            <a:r>
              <a:rPr lang="es-ES" dirty="0"/>
              <a:t>Ejemplo: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17545"/>
            <a:ext cx="4320480" cy="603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/>
          <a:lstStyle/>
          <a:p>
            <a:pPr algn="just"/>
            <a:r>
              <a:rPr lang="es-ES" dirty="0"/>
              <a:t>Durante la ejecución del </a:t>
            </a:r>
            <a:r>
              <a:rPr lang="es-ES" dirty="0" err="1"/>
              <a:t>while</a:t>
            </a:r>
            <a:r>
              <a:rPr lang="es-ES" dirty="0"/>
              <a:t> podemos utilizar algunos comandos para modificar el flujo normal de la sentencia. Esos comandos son</a:t>
            </a:r>
          </a:p>
          <a:p>
            <a:pPr algn="just"/>
            <a:r>
              <a:rPr lang="es-ES" b="1" dirty="0" err="1"/>
              <a:t>continue</a:t>
            </a:r>
            <a:r>
              <a:rPr lang="es-ES" dirty="0"/>
              <a:t>: Nos permite comenzar una nueva iteración del </a:t>
            </a:r>
            <a:r>
              <a:rPr lang="es-ES" dirty="0" err="1"/>
              <a:t>while</a:t>
            </a:r>
            <a:r>
              <a:rPr lang="es-ES" dirty="0"/>
              <a:t> sin finalizar las sentencias que se ubican por debajo del mismo.</a:t>
            </a:r>
          </a:p>
          <a:p>
            <a:pPr algn="just"/>
            <a:r>
              <a:rPr lang="es-ES" b="1" dirty="0"/>
              <a:t>break</a:t>
            </a:r>
            <a:r>
              <a:rPr lang="es-ES" dirty="0"/>
              <a:t>: Nos permite cortar de forma inmediata la ejecución del </a:t>
            </a:r>
            <a:r>
              <a:rPr lang="es-ES" dirty="0" err="1"/>
              <a:t>while</a:t>
            </a:r>
            <a:r>
              <a:rPr lang="es-ES" dirty="0"/>
              <a:t>, llevándonos fuera del mismo (más específicamente, a la siguiente sentencia definida luego del ciclo).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187624" y="5229200"/>
            <a:ext cx="936104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2339751" y="5445224"/>
            <a:ext cx="6804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¿Se deben utilizar realmente?:</a:t>
            </a:r>
          </a:p>
          <a:p>
            <a:r>
              <a:rPr lang="es-ES" dirty="0"/>
              <a:t>http://programmers.stackexchange.com/questions/58237/are-break-and-continue-bad-programming-practices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5056</TotalTime>
  <Words>479</Words>
  <Application>Microsoft Office PowerPoint</Application>
  <PresentationFormat>Presentación en pantalla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Calibri</vt:lpstr>
      <vt:lpstr>Lucida Sans Unicode</vt:lpstr>
      <vt:lpstr>Verdana</vt:lpstr>
      <vt:lpstr>Wingdings 2</vt:lpstr>
      <vt:lpstr>Wingdings 3</vt:lpstr>
      <vt:lpstr>Concurrencia</vt:lpstr>
      <vt:lpstr>Presentación de PowerPoint</vt:lpstr>
      <vt:lpstr>Sentencias iterativas</vt:lpstr>
      <vt:lpstr>Sentencias iterativas: for</vt:lpstr>
      <vt:lpstr>Presentación de PowerPoint</vt:lpstr>
      <vt:lpstr>Presentación de PowerPoint</vt:lpstr>
      <vt:lpstr>Presentación de PowerPoint</vt:lpstr>
      <vt:lpstr>Sentencias iterativas: while</vt:lpstr>
      <vt:lpstr>Presentación de PowerPoint</vt:lpstr>
      <vt:lpstr>Presentación de PowerPoint</vt:lpstr>
      <vt:lpstr>Sentencias iterativas: do</vt:lpstr>
      <vt:lpstr>Presentación de PowerPoint</vt:lpstr>
      <vt:lpstr>Presentación de PowerPoint</vt:lpstr>
      <vt:lpstr>¿Preguntas?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EMPLEARTEC CONTROL+F / CONTROL+A  FORMACIÓN PROFESIONAL GRATUITA EN SOFTWARE Y TECNOLOGÍA</dc:title>
  <dc:creator>Maxi Lovera</dc:creator>
  <cp:lastModifiedBy>DELL</cp:lastModifiedBy>
  <cp:revision>21</cp:revision>
  <dcterms:created xsi:type="dcterms:W3CDTF">2014-07-01T22:06:24Z</dcterms:created>
  <dcterms:modified xsi:type="dcterms:W3CDTF">2017-08-28T01:56:35Z</dcterms:modified>
</cp:coreProperties>
</file>