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56" r:id="rId2"/>
    <p:sldId id="273" r:id="rId3"/>
    <p:sldId id="264" r:id="rId4"/>
    <p:sldId id="265" r:id="rId5"/>
    <p:sldId id="266" r:id="rId6"/>
    <p:sldId id="267" r:id="rId7"/>
    <p:sldId id="271" r:id="rId8"/>
    <p:sldId id="272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10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5E7AA-5A36-4DCE-9FB2-C049F4DC365A}" type="datetimeFigureOut">
              <a:rPr lang="es-ES" smtClean="0"/>
              <a:pPr/>
              <a:t>14/08/2017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B0C7-C44F-40F6-9D56-56F68349709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30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Ejemplo</a:t>
            </a:r>
            <a:r>
              <a:rPr lang="es-ES" baseline="0" dirty="0"/>
              <a:t> de lo que permite esto: </a:t>
            </a:r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clases de Windows </a:t>
            </a:r>
            <a:r>
              <a:rPr lang="es-E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</a:t>
            </a:r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 un conjunto completo de tipos reutilizables que simplifican enormemente el desarrollo de interfaces GUI para Windows. Si escribe una aplicación Web </a:t>
            </a:r>
            <a:r>
              <a:rPr lang="es-E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</a:t>
            </a:r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ASP.NET, puede utilizar las clases de Web </a:t>
            </a:r>
            <a:r>
              <a:rPr lang="es-E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</a:t>
            </a:r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27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9704C4-DA6F-42E0-8B22-3264675741E3}" type="datetime1">
              <a:rPr lang="es-ES" smtClean="0"/>
              <a:pPr/>
              <a:t>14/08/2017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421A-2FDD-4D0F-9DE4-2FBF0F5BC02B}" type="datetime1">
              <a:rPr lang="es-ES" smtClean="0"/>
              <a:pPr/>
              <a:t>14/08/2017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E55D-40D9-47BA-8992-C30699769EB5}" type="datetime1">
              <a:rPr lang="es-ES" smtClean="0"/>
              <a:pPr/>
              <a:t>14/08/2017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949-061D-4852-8E9D-F980F0775286}" type="datetime1">
              <a:rPr lang="es-ES" smtClean="0"/>
              <a:pPr/>
              <a:t>14/08/2017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E4E8-7B50-49DA-B1EF-501D395A21AD}" type="datetime1">
              <a:rPr lang="es-ES" smtClean="0"/>
              <a:pPr/>
              <a:t>14/08/2017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EDA9-5F22-4681-9CD7-EC921B90E716}" type="datetime1">
              <a:rPr lang="es-ES" smtClean="0"/>
              <a:pPr/>
              <a:t>14/08/2017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EBD1-D74D-4336-8CB0-D81CC338C7E4}" type="datetime1">
              <a:rPr lang="es-ES" smtClean="0"/>
              <a:pPr/>
              <a:t>14/08/2017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2E82-2206-467B-B4D4-4D7181B4FD8F}" type="datetime1">
              <a:rPr lang="es-ES" smtClean="0"/>
              <a:pPr/>
              <a:t>14/08/2017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5159-B491-40DD-B086-794B167A94D1}" type="datetime1">
              <a:rPr lang="es-ES" smtClean="0"/>
              <a:pPr/>
              <a:t>14/08/2017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7FEDF0F-BE94-48DD-9B40-9F8CE0028E78}" type="datetime1">
              <a:rPr lang="es-ES" smtClean="0"/>
              <a:pPr/>
              <a:t>14/08/2017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C04C86-7BF1-481E-8043-4CF07CCB7684}" type="datetime1">
              <a:rPr lang="es-ES" smtClean="0"/>
              <a:pPr/>
              <a:t>14/08/2017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A06465-DD29-48D3-B96C-802E79C960AC}" type="datetime1">
              <a:rPr lang="es-ES" smtClean="0"/>
              <a:pPr/>
              <a:t>14/08/2017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leartec.org.a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br>
              <a:rPr lang="es-ES" b="0" cap="all" dirty="0">
                <a:hlinkClick r:id="rId2"/>
              </a:rPr>
            </a:br>
            <a:br>
              <a:rPr lang="es-ES" b="0" cap="all" dirty="0">
                <a:hlinkClick r:id="rId2"/>
              </a:rPr>
            </a:br>
            <a:r>
              <a:rPr lang="es-ES" b="0" cap="all" dirty="0">
                <a:hlinkClick r:id="rId2"/>
              </a:rPr>
              <a:t>Programación I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954674" y="4149080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u="sng" dirty="0"/>
              <a:t>Introducción a .NET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r>
              <a:rPr lang="es-ES" dirty="0"/>
              <a:t>El compilador convierte el código soportado por .NET en lenguaje intermedio.</a:t>
            </a:r>
          </a:p>
          <a:p>
            <a:endParaRPr lang="es-ES" dirty="0"/>
          </a:p>
          <a:p>
            <a:r>
              <a:rPr lang="es-ES" dirty="0"/>
              <a:t>Este lenguaje es un conjunto de instrucciones independientes de la CPU, que se convierten en código nativo al ejecutarse.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Microsoft </a:t>
            </a:r>
            <a:r>
              <a:rPr lang="es-ES" dirty="0" err="1"/>
              <a:t>Intermediate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(MSIL)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¿Preguntas?</a:t>
            </a:r>
          </a:p>
        </p:txBody>
      </p:sp>
      <p:pic>
        <p:nvPicPr>
          <p:cNvPr id="13314" name="Picture 2" descr="http://www.mundoconsciente.es/wp-content/uploads/2013/07/preguntas-s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00808"/>
            <a:ext cx="5184576" cy="44266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A01402C-A607-4EC7-B06E-B006D930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NET no es un sistema operativo, como si lo es Microsoft Windows en sus distintas versiones.</a:t>
            </a:r>
          </a:p>
          <a:p>
            <a:endParaRPr lang="es-ES" dirty="0"/>
          </a:p>
          <a:p>
            <a:r>
              <a:rPr lang="es-ES" dirty="0"/>
              <a:t>.NET no es un Lenguaje de Programación: si bien la plataforma incluye lenguajes de programación de aplicaciones, su concepto es más amplio y va más allá de éstos.</a:t>
            </a:r>
          </a:p>
          <a:p>
            <a:endParaRPr lang="es-ES" dirty="0"/>
          </a:p>
          <a:p>
            <a:r>
              <a:rPr lang="es-ES" dirty="0"/>
              <a:t>.NET no es un Entorno de Desarrollo: La plataforma incluye entornos de desarrollo integrados (</a:t>
            </a:r>
            <a:r>
              <a:rPr lang="es-ES" dirty="0" err="1"/>
              <a:t>IDEs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/>
              <a:t>.NET no es un servidor de aplicaciones</a:t>
            </a:r>
          </a:p>
          <a:p>
            <a:endParaRPr lang="es-ES" dirty="0"/>
          </a:p>
          <a:p>
            <a:r>
              <a:rPr lang="es-ES" dirty="0"/>
              <a:t>.NET no es un producto empaquetado, sino que es una plataforma que engloba distintas aplicaciones, servicios y conceptos y que en conjunto permiten el desarrollo y la ejecución de aplicaciones.</a:t>
            </a:r>
          </a:p>
          <a:p>
            <a:endParaRPr lang="es-A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366B2C6-A7AC-4892-972C-5BFFCA47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NO es .NET 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894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/>
          <a:lstStyle/>
          <a:p>
            <a:r>
              <a:rPr lang="es-ES" dirty="0"/>
              <a:t>Es un conjunto de tecnologías de software creadas por Microsoft para conectar información, personas, sistemas y dispositivos.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.NET ?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95536" y="3717032"/>
            <a:ext cx="8229600" cy="19476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s-E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lang="es-ES" sz="2700" dirty="0"/>
              <a:t>e apoya en el .NET Framework y en la plataforma de programación </a:t>
            </a:r>
            <a:r>
              <a:rPr lang="es-ES" sz="2700" dirty="0" err="1"/>
              <a:t>multi</a:t>
            </a:r>
            <a:r>
              <a:rPr lang="es-ES" sz="2700" dirty="0"/>
              <a:t>-lenguaje llamada Visual Studio.</a:t>
            </a: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://resources.workable.com/wp-content/uploads/2015/08/Microsoft-dotNET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065" y="5328788"/>
            <a:ext cx="3119735" cy="124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196752"/>
            <a:ext cx="8640960" cy="4752528"/>
          </a:xfrm>
        </p:spPr>
        <p:txBody>
          <a:bodyPr>
            <a:normAutofit fontScale="77500" lnSpcReduction="20000"/>
          </a:bodyPr>
          <a:lstStyle/>
          <a:p>
            <a:pPr marL="0" algn="just">
              <a:buNone/>
            </a:pPr>
            <a:r>
              <a:rPr lang="es-ES" dirty="0"/>
              <a:t>Es un componente integral de Windows que admite la creación y ejecución de aplicaciones y servicios Web. </a:t>
            </a:r>
          </a:p>
          <a:p>
            <a:pPr marL="0" algn="just">
              <a:buNone/>
            </a:pPr>
            <a:endParaRPr lang="es-ES" dirty="0"/>
          </a:p>
          <a:p>
            <a:pPr marL="0" algn="just">
              <a:buNone/>
            </a:pPr>
            <a:r>
              <a:rPr lang="es-ES" dirty="0"/>
              <a:t>Su diseño está enfocado a cumplir una serie de objetivos: </a:t>
            </a:r>
          </a:p>
          <a:p>
            <a:pPr marL="0" algn="just">
              <a:buNone/>
            </a:pPr>
            <a:endParaRPr lang="es-ES" dirty="0"/>
          </a:p>
          <a:p>
            <a:pPr marL="0" algn="just"/>
            <a:r>
              <a:rPr lang="es-ES" sz="2300" dirty="0"/>
              <a:t>Proporcionar un entorno coherente de programación orientada a objetos.</a:t>
            </a:r>
          </a:p>
          <a:p>
            <a:pPr marL="0" indent="0" algn="just">
              <a:buNone/>
            </a:pPr>
            <a:r>
              <a:rPr lang="es-ES" sz="2300" dirty="0"/>
              <a:t> </a:t>
            </a:r>
          </a:p>
          <a:p>
            <a:pPr marL="0" algn="just"/>
            <a:r>
              <a:rPr lang="es-ES" sz="2300" dirty="0"/>
              <a:t>Proporcionar un entorno de ejecución de código que reduzca lo máximo posible la implementación de software y los conflictos de versiones. </a:t>
            </a:r>
          </a:p>
          <a:p>
            <a:pPr marL="0" algn="just"/>
            <a:endParaRPr lang="es-ES" sz="2300" dirty="0"/>
          </a:p>
          <a:p>
            <a:pPr marL="0" algn="just"/>
            <a:r>
              <a:rPr lang="es-ES" sz="2300" dirty="0"/>
              <a:t>Ofrecer un entorno de ejecución de código seguro.</a:t>
            </a:r>
          </a:p>
          <a:p>
            <a:pPr marL="0" algn="just"/>
            <a:endParaRPr lang="es-ES" sz="2300" dirty="0"/>
          </a:p>
          <a:p>
            <a:pPr marL="0" algn="just"/>
            <a:r>
              <a:rPr lang="es-ES" sz="2300" dirty="0"/>
              <a:t>Proporcionar un entorno de ejecución de código que elimine los problemas de rendimiento</a:t>
            </a:r>
          </a:p>
          <a:p>
            <a:pPr marL="0" algn="just"/>
            <a:endParaRPr lang="es-ES" sz="2300" dirty="0"/>
          </a:p>
          <a:p>
            <a:pPr marL="0" algn="just"/>
            <a:r>
              <a:rPr lang="es-ES" sz="2300" dirty="0"/>
              <a:t>Basar toda la comunicación en estándares del sector para asegurar que el código de .NET Framework se puede integrar con otros tipos de código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Pero, ¿Qué es el .NET Framework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77974"/>
            <a:ext cx="81629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2699792" y="4725144"/>
            <a:ext cx="50405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860032" y="3429000"/>
            <a:ext cx="50405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s-ES" dirty="0"/>
          </a:p>
          <a:p>
            <a:pPr algn="just"/>
            <a:r>
              <a:rPr lang="es-ES" b="1" dirty="0" err="1"/>
              <a:t>Common</a:t>
            </a:r>
            <a:r>
              <a:rPr lang="es-ES" b="1" dirty="0"/>
              <a:t> </a:t>
            </a:r>
            <a:r>
              <a:rPr lang="es-ES" b="1" dirty="0" err="1"/>
              <a:t>Language</a:t>
            </a:r>
            <a:r>
              <a:rPr lang="es-ES" b="1" dirty="0"/>
              <a:t> </a:t>
            </a:r>
            <a:r>
              <a:rPr lang="es-ES" b="1" dirty="0" err="1"/>
              <a:t>Runtime</a:t>
            </a:r>
            <a:r>
              <a:rPr lang="es-ES" dirty="0"/>
              <a:t>: es el motor de ejecución (</a:t>
            </a:r>
            <a:r>
              <a:rPr lang="es-ES" dirty="0" err="1"/>
              <a:t>runtime</a:t>
            </a:r>
            <a:r>
              <a:rPr lang="es-ES" dirty="0"/>
              <a:t>) del .NET Framework. Se encarga de administrar el código cuando el mismo está “corriendo” (código administrado), y se lo considera el corazón del Framework.</a:t>
            </a:r>
          </a:p>
          <a:p>
            <a:pPr algn="just">
              <a:buNone/>
            </a:pPr>
            <a:r>
              <a:rPr lang="es-ES" dirty="0"/>
              <a:t>	</a:t>
            </a:r>
          </a:p>
          <a:p>
            <a:pPr algn="just">
              <a:buNone/>
            </a:pPr>
            <a:r>
              <a:rPr lang="es-ES" dirty="0"/>
              <a:t>Ofrece servicios como:</a:t>
            </a:r>
          </a:p>
          <a:p>
            <a:pPr lvl="1" algn="just"/>
            <a:r>
              <a:rPr lang="es-ES" dirty="0"/>
              <a:t>Administración de memoria</a:t>
            </a:r>
          </a:p>
          <a:p>
            <a:pPr lvl="1" algn="just"/>
            <a:r>
              <a:rPr lang="es-ES" dirty="0"/>
              <a:t>Administración de subprocesos</a:t>
            </a:r>
          </a:p>
          <a:p>
            <a:pPr lvl="1" algn="just"/>
            <a:r>
              <a:rPr lang="es-ES" dirty="0"/>
              <a:t>Conversión de tipos</a:t>
            </a:r>
          </a:p>
          <a:p>
            <a:pPr lvl="1" algn="just"/>
            <a:r>
              <a:rPr lang="es-ES" dirty="0"/>
              <a:t>Inicialización de variables</a:t>
            </a:r>
          </a:p>
          <a:p>
            <a:pPr lvl="1" algn="just"/>
            <a:r>
              <a:rPr lang="es-ES" dirty="0" err="1"/>
              <a:t>Versionamiento</a:t>
            </a:r>
            <a:endParaRPr lang="es-ES" dirty="0"/>
          </a:p>
          <a:p>
            <a:pPr lvl="1" algn="just"/>
            <a:endParaRPr lang="es-ES" dirty="0"/>
          </a:p>
          <a:p>
            <a:pPr algn="just"/>
            <a:r>
              <a:rPr lang="pt-BR" b="1" dirty="0"/>
              <a:t>Biblioteca de </a:t>
            </a:r>
            <a:r>
              <a:rPr lang="pt-BR" b="1" dirty="0" err="1"/>
              <a:t>clases</a:t>
            </a:r>
            <a:r>
              <a:rPr lang="pt-BR" dirty="0"/>
              <a:t> de .NET Framework: </a:t>
            </a:r>
            <a:r>
              <a:rPr lang="pt-BR" dirty="0" err="1"/>
              <a:t>colección</a:t>
            </a:r>
            <a:r>
              <a:rPr lang="pt-BR" dirty="0"/>
              <a:t> de tipos </a:t>
            </a:r>
            <a:r>
              <a:rPr lang="pt-BR" dirty="0" err="1"/>
              <a:t>reutilizables</a:t>
            </a:r>
            <a:r>
              <a:rPr lang="pt-BR" dirty="0"/>
              <a:t> que se </a:t>
            </a:r>
            <a:r>
              <a:rPr lang="pt-BR" dirty="0" err="1"/>
              <a:t>integran</a:t>
            </a:r>
            <a:r>
              <a:rPr lang="pt-BR" dirty="0"/>
              <a:t>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el</a:t>
            </a:r>
            <a:r>
              <a:rPr lang="pt-BR" dirty="0"/>
              <a:t> CLR.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Componentes principales del Framework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Plataforma .NET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FADC68B-2ABE-4B12-ABA0-E1A3F717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7972350" cy="54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6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Common</a:t>
            </a:r>
            <a:r>
              <a:rPr lang="es-ES" b="1" dirty="0"/>
              <a:t> </a:t>
            </a:r>
            <a:r>
              <a:rPr lang="es-ES" b="1" dirty="0" err="1"/>
              <a:t>Language</a:t>
            </a:r>
            <a:r>
              <a:rPr lang="es-ES" b="1" dirty="0"/>
              <a:t> </a:t>
            </a:r>
            <a:r>
              <a:rPr lang="es-ES" b="1" dirty="0" err="1"/>
              <a:t>Runtime</a:t>
            </a:r>
            <a:r>
              <a:rPr lang="es-ES" dirty="0"/>
              <a:t>(CLR): Entorno de ejecución de la plataforma.</a:t>
            </a:r>
          </a:p>
          <a:p>
            <a:r>
              <a:rPr lang="es-ES" b="1" dirty="0"/>
              <a:t>.NET Framework Base </a:t>
            </a:r>
            <a:r>
              <a:rPr lang="es-ES" b="1" dirty="0" err="1"/>
              <a:t>Classes</a:t>
            </a:r>
            <a:r>
              <a:rPr lang="es-ES" b="1" dirty="0"/>
              <a:t> o FCL (Framework </a:t>
            </a:r>
            <a:r>
              <a:rPr lang="es-ES" b="1" dirty="0" err="1"/>
              <a:t>Class</a:t>
            </a:r>
            <a:r>
              <a:rPr lang="es-ES" b="1" dirty="0"/>
              <a:t> Library)</a:t>
            </a:r>
            <a:r>
              <a:rPr lang="es-ES" dirty="0"/>
              <a:t>: Añaden funcionalidad general.</a:t>
            </a:r>
          </a:p>
          <a:p>
            <a:r>
              <a:rPr lang="es-ES" b="1" dirty="0"/>
              <a:t>ASP.NET</a:t>
            </a:r>
            <a:r>
              <a:rPr lang="es-ES" dirty="0"/>
              <a:t>: Versión </a:t>
            </a:r>
            <a:r>
              <a:rPr lang="es-ES" dirty="0" err="1"/>
              <a:t>.Net</a:t>
            </a:r>
            <a:r>
              <a:rPr lang="es-ES" dirty="0"/>
              <a:t> de ASP. Incluye los servicios Web.</a:t>
            </a:r>
          </a:p>
          <a:p>
            <a:r>
              <a:rPr lang="es-ES" b="1" dirty="0"/>
              <a:t>Windows </a:t>
            </a:r>
            <a:r>
              <a:rPr lang="es-ES" b="1" dirty="0" err="1"/>
              <a:t>Forms</a:t>
            </a:r>
            <a:r>
              <a:rPr lang="es-ES" b="1" dirty="0"/>
              <a:t>.</a:t>
            </a:r>
          </a:p>
          <a:p>
            <a:r>
              <a:rPr lang="es-ES" dirty="0"/>
              <a:t>Otros (en constante desarrollo)</a:t>
            </a:r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Plataforma .NET (componentes)</a:t>
            </a:r>
          </a:p>
        </p:txBody>
      </p:sp>
    </p:spTree>
    <p:extLst>
      <p:ext uri="{BB962C8B-B14F-4D97-AF65-F5344CB8AC3E}">
        <p14:creationId xmlns:p14="http://schemas.microsoft.com/office/powerpoint/2010/main" val="393310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http://carlosbercero.com/Post/Media/2_934168d5-f899-493d-bcb0-0e4244c91ab0_image_thumb21_434ad716-dfd9-4d1f-afaf-b8c05907608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836712"/>
            <a:ext cx="6972265" cy="52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487</Words>
  <Application>Microsoft Office PowerPoint</Application>
  <PresentationFormat>Presentación en pantalla (4:3)</PresentationFormat>
  <Paragraphs>55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Calibri</vt:lpstr>
      <vt:lpstr>Lucida Sans Unicode</vt:lpstr>
      <vt:lpstr>Verdana</vt:lpstr>
      <vt:lpstr>Wingdings 2</vt:lpstr>
      <vt:lpstr>Wingdings 3</vt:lpstr>
      <vt:lpstr>Concurrencia</vt:lpstr>
      <vt:lpstr>  Programación I</vt:lpstr>
      <vt:lpstr>¿Qué NO es .NET ?</vt:lpstr>
      <vt:lpstr>¿Qué es .NET ?</vt:lpstr>
      <vt:lpstr>Pero, ¿Qué es el .NET Framework ?</vt:lpstr>
      <vt:lpstr>Presentación de PowerPoint</vt:lpstr>
      <vt:lpstr>Componentes principales del Framework</vt:lpstr>
      <vt:lpstr>Plataforma .NET</vt:lpstr>
      <vt:lpstr>Plataforma .NET (componentes)</vt:lpstr>
      <vt:lpstr>Presentación de PowerPoint</vt:lpstr>
      <vt:lpstr>Microsoft Intermediate Language (MSIL)</vt:lpstr>
      <vt:lpstr>¿Preguntas?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EMPLEARTEC CONTROL+F / CONTROL+A  FORMACIÓN PROFESIONAL GRATUITA EN SOFTWARE Y TECNOLOGÍA</dc:title>
  <dc:creator>Maximiliano Lovera</dc:creator>
  <cp:lastModifiedBy>DELL</cp:lastModifiedBy>
  <cp:revision>12</cp:revision>
  <dcterms:created xsi:type="dcterms:W3CDTF">2014-07-01T22:06:24Z</dcterms:created>
  <dcterms:modified xsi:type="dcterms:W3CDTF">2017-08-14T15:13:59Z</dcterms:modified>
</cp:coreProperties>
</file>