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64" r:id="rId3"/>
    <p:sldId id="26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6" r:id="rId12"/>
    <p:sldId id="267" r:id="rId13"/>
    <p:sldId id="300" r:id="rId14"/>
    <p:sldId id="301" r:id="rId15"/>
    <p:sldId id="302" r:id="rId16"/>
    <p:sldId id="268" r:id="rId17"/>
    <p:sldId id="269" r:id="rId18"/>
    <p:sldId id="303" r:id="rId19"/>
    <p:sldId id="270" r:id="rId20"/>
    <p:sldId id="271" r:id="rId21"/>
    <p:sldId id="304" r:id="rId22"/>
    <p:sldId id="272" r:id="rId23"/>
    <p:sldId id="273" r:id="rId24"/>
    <p:sldId id="291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33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23/08/2017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Unicode#cite_note-UNICODE-UTF-10" TargetMode="External"/><Relationship Id="rId3" Type="http://schemas.openxmlformats.org/officeDocument/2006/relationships/hyperlink" Target="http://es.wikipedia.org/wiki/Estandarizaci%C3%B3n" TargetMode="External"/><Relationship Id="rId7" Type="http://schemas.openxmlformats.org/officeDocument/2006/relationships/hyperlink" Target="http://es.wikipedia.org/w/index.php?title=Unicode&amp;action=edit&amp;section=1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Lengua_muerta" TargetMode="External"/><Relationship Id="rId11" Type="http://schemas.openxmlformats.org/officeDocument/2006/relationships/hyperlink" Target="http://es.wikipedia.org/w/index.php?title=UTF-32&amp;action=edit&amp;redlink=1" TargetMode="External"/><Relationship Id="rId5" Type="http://schemas.openxmlformats.org/officeDocument/2006/relationships/hyperlink" Target="http://es.wikipedia.org/wiki/Lenguaje" TargetMode="External"/><Relationship Id="rId10" Type="http://schemas.openxmlformats.org/officeDocument/2006/relationships/hyperlink" Target="http://es.wikipedia.org/wiki/UTF-16" TargetMode="External"/><Relationship Id="rId4" Type="http://schemas.openxmlformats.org/officeDocument/2006/relationships/hyperlink" Target="http://es.wikipedia.org/wiki/Tipograf%C3%ADa" TargetMode="External"/><Relationship Id="rId9" Type="http://schemas.openxmlformats.org/officeDocument/2006/relationships/hyperlink" Target="http://es.wikipedia.org/wiki/UTF-8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objetivo es aprender la sintaxis básica y la estructura de C#. Describe los tipos de datos, incluyendo variables y constantes, el sistema común de tipos de Microsoft .NET, sentencias iterativas y condicionales, y explica cómo crear enumeraciones definidas por usuarios. Comprender la sintaxis del lenguaje es fundamental para escribir código en C#.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84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Introducción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 formato es otro elemento del programa, diseñado para ayudar a organizar su código. Se fomenta el uso de convenciones para mejorar la estructura y la legibilidad de su código.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86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 un </a:t>
            </a:r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Estandarización"/>
              </a:rPr>
              <a:t>estándar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 codificación de </a:t>
            </a:r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Tipografía"/>
              </a:rPr>
              <a:t>caracteres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diseñado para facilitar el tratamiento informático, transmisión y visualización de textos de múltiples </a:t>
            </a:r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Lenguaje"/>
              </a:rPr>
              <a:t>lenguajes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 disciplinas técnicas, además de textos clásicos de </a:t>
            </a:r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Lengua muerta"/>
              </a:rPr>
              <a:t>lenguas muertas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El término Unicode proviene de los tres objetivos perseguidos: universalidad, uniformidad y unicidad.</a:t>
            </a:r>
          </a:p>
          <a:p>
            <a:r>
              <a:rPr lang="es-E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Formas de codificación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Editar sección: Formas de codificación"/>
              </a:rPr>
              <a:t>editar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s-ES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puntos de código de Unicode se identifican por un número entero. Según su arquitectura, un ordenador utilizará unidades de 8, 16 o 32 bits para representar dichos enteros. Las </a:t>
            </a:r>
            <a:r>
              <a:rPr lang="es-E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formas de codificación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 Unicode reglamentan la forma en que los puntos de código se transformarán en unidades tratables por el computador.</a:t>
            </a:r>
          </a:p>
          <a:p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define tres formas de codificación bajo el nombre </a:t>
            </a:r>
            <a:r>
              <a:rPr lang="es-E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(Unicode </a:t>
            </a:r>
            <a:r>
              <a:rPr lang="es-E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formato de transformación Unicode):</a:t>
            </a:r>
            <a:r>
              <a:rPr lang="es-E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10</a:t>
            </a:r>
            <a:endParaRPr lang="es-E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UTF-8"/>
              </a:rPr>
              <a:t>UTF-8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codificación orientada a byte con símbolos de longitud variable.</a:t>
            </a:r>
          </a:p>
          <a:p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UTF-16"/>
              </a:rPr>
              <a:t>UTF-16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codificación de 16 bits de longitud variable optimizada para la representación del plano básico multilingüe (BMP).</a:t>
            </a:r>
          </a:p>
          <a:p>
            <a:r>
              <a:rPr lang="es-E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UTF-32 (aún no redactado)"/>
              </a:rPr>
              <a:t>UTF-32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codificación de 32 bits de longitud fija, y la más sencilla de las tres.</a:t>
            </a:r>
          </a:p>
          <a:p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 </a:t>
            </a:r>
            <a:r>
              <a:rPr lang="es-E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formas de codificación</a:t>
            </a:r>
            <a:r>
              <a:rPr lang="es-E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se limitan a describir el modo en que se representan los puntos de código en formato inteligible por la máquina. A partir de las 3 formas identificadas se definen 7 esquemas de codificación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19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Nombrar variables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siguiente lista identifica algunas buenas prácticas para nombrar variables: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Asignar nombres significativos a sus variables.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Usar la notación camello. En la notación camello la primer letra del identificador es minúscula y la primer letra de cada palabra siguiente en el identificador es mayúscula, como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nuevaCuentaBancaria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34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22629" y="4149080"/>
            <a:ext cx="367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Fundamentos de C#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br>
              <a:rPr lang="es-ES" b="0" cap="all" dirty="0">
                <a:hlinkClick r:id="rId2"/>
              </a:rPr>
            </a:br>
            <a:br>
              <a:rPr lang="es-ES" b="0" cap="all" dirty="0">
                <a:hlinkClick r:id="rId2"/>
              </a:rPr>
            </a:br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llaves {} se usan para identificar el comienzo y el final de bloques de código en una aplicación. Cada llave que abre debe tener su correspondiente llave que cierra.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{ Llaves }</a:t>
            </a:r>
          </a:p>
        </p:txBody>
      </p:sp>
    </p:spTree>
    <p:extLst>
      <p:ext uri="{BB962C8B-B14F-4D97-AF65-F5344CB8AC3E}">
        <p14:creationId xmlns:p14="http://schemas.microsoft.com/office/powerpoint/2010/main" val="165140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530619"/>
          </a:xfrm>
        </p:spPr>
        <p:txBody>
          <a:bodyPr/>
          <a:lstStyle/>
          <a:p>
            <a:pPr algn="just"/>
            <a:r>
              <a:rPr lang="es-ES" dirty="0"/>
              <a:t>La ejecución del programa comienza siempre en el método </a:t>
            </a:r>
            <a:r>
              <a:rPr lang="es-ES" dirty="0" err="1"/>
              <a:t>Main</a:t>
            </a:r>
            <a:r>
              <a:rPr lang="es-ES" dirty="0"/>
              <a:t>().</a:t>
            </a:r>
          </a:p>
          <a:p>
            <a:pPr algn="just"/>
            <a:r>
              <a:rPr lang="es-ES" dirty="0"/>
              <a:t>La palabra clave </a:t>
            </a:r>
            <a:r>
              <a:rPr lang="es-ES" dirty="0" err="1"/>
              <a:t>using</a:t>
            </a:r>
            <a:r>
              <a:rPr lang="es-ES" dirty="0"/>
              <a:t> hace referencia a código definido en archivos externos (clases, librerías, etc.).</a:t>
            </a:r>
          </a:p>
          <a:p>
            <a:r>
              <a:rPr lang="es-ES" dirty="0"/>
              <a:t>Cada sentencia es un comando que realiza acciones. De esta forma:</a:t>
            </a:r>
          </a:p>
          <a:p>
            <a:pPr lvl="1" algn="just"/>
            <a:r>
              <a:rPr lang="es-ES" dirty="0"/>
              <a:t>Un programa está compuesto por una o más sentencias.</a:t>
            </a:r>
          </a:p>
          <a:p>
            <a:pPr lvl="1" algn="just"/>
            <a:r>
              <a:rPr lang="es-ES" dirty="0"/>
              <a:t>Cada sentencia se finaliza con punto y coma (;).</a:t>
            </a:r>
          </a:p>
          <a:p>
            <a:pPr lvl="1" algn="just"/>
            <a:r>
              <a:rPr lang="es-ES" dirty="0"/>
              <a:t>Las llaves se usan para agrupar sentencias: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941168"/>
            <a:ext cx="34861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35904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CaseSensitive</a:t>
            </a:r>
            <a:r>
              <a:rPr lang="es-ES" dirty="0"/>
              <a:t> (reconoce mayúsculas y minúsculas)</a:t>
            </a:r>
          </a:p>
          <a:p>
            <a:endParaRPr lang="es-ES" dirty="0"/>
          </a:p>
          <a:p>
            <a:r>
              <a:rPr lang="es-ES" dirty="0"/>
              <a:t>Los espacios en blanco son ignorados</a:t>
            </a:r>
          </a:p>
          <a:p>
            <a:endParaRPr lang="es-ES" dirty="0"/>
          </a:p>
          <a:p>
            <a:r>
              <a:rPr lang="es-ES" dirty="0"/>
              <a:t>Los comentarios se expresan colocando // al comienzo de la línea.</a:t>
            </a:r>
          </a:p>
          <a:p>
            <a:endParaRPr lang="es-ES" dirty="0"/>
          </a:p>
          <a:p>
            <a:r>
              <a:rPr lang="es-ES" dirty="0"/>
              <a:t>Comentarios de múltiples líneas se indican con /* (para iniciar) y */ (para finalizar)</a:t>
            </a:r>
          </a:p>
          <a:p>
            <a:endParaRPr lang="es-ES" dirty="0"/>
          </a:p>
          <a:p>
            <a:r>
              <a:rPr lang="es-ES" dirty="0"/>
              <a:t>La ubicación de { } no es restrictiva a una línea en particular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Entendiendo los fundamentos de C#: Formato del código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517232"/>
            <a:ext cx="1800200" cy="84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5" y="5718973"/>
            <a:ext cx="2160239" cy="4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4572000" y="573325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ym typeface="Wingdings" pitchFamily="2" charset="2"/>
              </a:rPr>
              <a:t>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Sensibilidad a mayúsculas y minúsculas </a:t>
            </a:r>
            <a:endParaRPr lang="es-ES" dirty="0"/>
          </a:p>
          <a:p>
            <a:r>
              <a:rPr lang="es-ES" dirty="0"/>
              <a:t>C# es sensible a mayúsculas y minúsculas, lo que significa que el compilador distingue entre caracteres en mayúscula y minúscula. Por ejemplo, las palabras “programa”, “Programa” y “PROGRAMA” se consideran diferentes en una aplicación, no se puede sustituir una por otras.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Case </a:t>
            </a:r>
            <a:r>
              <a:rPr lang="es-AR" dirty="0" err="1"/>
              <a:t>Sensitive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22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espacio en blanco es ignorado por el compilador. Por eso, se pueden usar espacios en blanco para mejorar la legibilidad y el formato del código. La única excepción es que el compilador no ignora los espacios entre comillas.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Espacios en blanco ignorados</a:t>
            </a:r>
          </a:p>
        </p:txBody>
      </p:sp>
    </p:spTree>
    <p:extLst>
      <p:ext uri="{BB962C8B-B14F-4D97-AF65-F5344CB8AC3E}">
        <p14:creationId xmlns:p14="http://schemas.microsoft.com/office/powerpoint/2010/main" val="302372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304517"/>
            <a:ext cx="8229600" cy="317180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pueden incluir comentarios de una sola línea en una aplicación insertando una doble barra (//) seguida del comentario. </a:t>
            </a:r>
          </a:p>
          <a:p>
            <a:endParaRPr lang="es-ES" dirty="0"/>
          </a:p>
          <a:p>
            <a:r>
              <a:rPr lang="es-ES" dirty="0"/>
              <a:t>Si su comentario es muy largo y ocupa múltiples líneas, puede usar barra asterisco (/*) para indicar el comienzo de un comentario y asterisco barra (*/) para indicar el final.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Comentarios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509120"/>
            <a:ext cx="6318288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Los tipos de datos se utilizan para declarar variables.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variables guardan distintos tipos de datos. Este tipo está determinado por lo que el dato representa realmente.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Entonces, los tipos predefinidos son los que han sido provistos por C# y el Framework de .NET. Estos mismos pueden extenderse según las necesidades de cada caso.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Dado que C# es de </a:t>
            </a:r>
            <a:r>
              <a:rPr lang="es-ES" dirty="0" err="1"/>
              <a:t>tipado</a:t>
            </a:r>
            <a:r>
              <a:rPr lang="es-ES" dirty="0"/>
              <a:t> estático, a diferencia de otros lenguajes, cada variable debe ser “declarada” antes de usarse.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son los tipos de datos predefinidos?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88640"/>
          <a:ext cx="7920879" cy="571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s-ES" sz="1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Definición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Longitud</a:t>
                      </a:r>
                      <a:r>
                        <a:rPr lang="es-ES" sz="1400" baseline="0" dirty="0"/>
                        <a:t> en bytes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Enteros</a:t>
                      </a:r>
                      <a:r>
                        <a:rPr lang="es-ES" sz="1400" baseline="0" dirty="0"/>
                        <a:t> entre 0 y 255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Sbyte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Enteros</a:t>
                      </a:r>
                      <a:r>
                        <a:rPr lang="es-ES" sz="1400" baseline="0" dirty="0"/>
                        <a:t> entre -127 a 127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-32768 y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Ushort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0 y 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Int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-2147483648 y 2147483647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Uint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0 y 4294967295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-9223372036854775808 y 9223372036854775807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Ulong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Enteros de 0 y 18446744073709551615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Bool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Booleano: true o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Float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 flotante de precisión simple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Double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 flotante de precisión doble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con 28 dígitos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Object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Base para todos otros 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Char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Unicode simple entre 0 y 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s-ES" sz="1400" dirty="0" err="1"/>
                        <a:t>String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Secuencia ilimitada de caracteres 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5364088" y="587727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396914" y="6211669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es Unicode?</a:t>
            </a:r>
          </a:p>
          <a:p>
            <a:r>
              <a:rPr lang="es-ES" dirty="0"/>
              <a:t>https://www.youtube.com/watch?v=IZ7qVoO-l-E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C# podemos usar los tipos de datos definidos por el .NET Framework y también sus “Alias”, formas más cortas de definición de tipos.</a:t>
            </a:r>
          </a:p>
          <a:p>
            <a:endParaRPr lang="es-AR" dirty="0"/>
          </a:p>
          <a:p>
            <a:r>
              <a:rPr lang="es-AR" dirty="0"/>
              <a:t>Diferencias entre ellos?</a:t>
            </a:r>
          </a:p>
          <a:p>
            <a:r>
              <a:rPr lang="es-AR" dirty="0"/>
              <a:t>NINGUNA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Nombres vs Alias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680303"/>
            <a:ext cx="3131840" cy="4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Generalmente se dice que cada dato que debo almacenar, tiene un tipo de dato asociado que es el que mejor lo representa.</a:t>
            </a:r>
          </a:p>
          <a:p>
            <a:pPr algn="just"/>
            <a:r>
              <a:rPr lang="es-ES" dirty="0"/>
              <a:t>Sin embargo, esto no significa que no pueda elegir otro. Por ejemplo, si tengo Edad puedo representarlo como decimal, </a:t>
            </a:r>
            <a:r>
              <a:rPr lang="es-ES" dirty="0" err="1"/>
              <a:t>double</a:t>
            </a:r>
            <a:r>
              <a:rPr lang="es-ES" dirty="0"/>
              <a:t> o </a:t>
            </a:r>
            <a:r>
              <a:rPr lang="es-ES" dirty="0" err="1"/>
              <a:t>int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Entonces, ¿cómo sé cuál elegir?</a:t>
            </a:r>
          </a:p>
          <a:p>
            <a:pPr lvl="1" algn="just"/>
            <a:r>
              <a:rPr lang="es-ES" dirty="0"/>
              <a:t>Siempre es recomendable optar por el que menos espacio demande siempre y cuando me permita contemplar todos los valores que necesito.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saber cuál elegir?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9248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Entendiendo los fundamentos del lenguaje C#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Usando los tipos predefinidos de C#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Escribiendo expresiones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Creación de sentencias condicionales</a:t>
            </a:r>
          </a:p>
          <a:p>
            <a:pPr algn="just">
              <a:buNone/>
            </a:pPr>
            <a:endParaRPr lang="es-ES" dirty="0"/>
          </a:p>
          <a:p>
            <a:pPr algn="just"/>
            <a:r>
              <a:rPr lang="es-ES" dirty="0"/>
              <a:t>Creación de sentencias iterativas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C#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Declarar</a:t>
            </a:r>
          </a:p>
          <a:p>
            <a:pPr lvl="1"/>
            <a:r>
              <a:rPr lang="es-ES" dirty="0"/>
              <a:t>Asignar un tipo. </a:t>
            </a:r>
            <a:r>
              <a:rPr lang="es-ES" sz="2000" b="1" dirty="0"/>
              <a:t>Ejemplo: </a:t>
            </a:r>
            <a:r>
              <a:rPr lang="es-ES" sz="2000" b="1" dirty="0" err="1">
                <a:solidFill>
                  <a:schemeClr val="accent1"/>
                </a:solidFill>
              </a:rPr>
              <a:t>int</a:t>
            </a:r>
            <a:endParaRPr lang="es-ES" b="1" dirty="0">
              <a:solidFill>
                <a:schemeClr val="accent1"/>
              </a:solidFill>
            </a:endParaRPr>
          </a:p>
          <a:p>
            <a:pPr lvl="1"/>
            <a:r>
              <a:rPr lang="es-ES" dirty="0"/>
              <a:t>Asignar un nombre. </a:t>
            </a:r>
            <a:r>
              <a:rPr lang="es-ES" sz="2000" b="1" dirty="0"/>
              <a:t>Ejemplo: </a:t>
            </a:r>
            <a:r>
              <a:rPr lang="es-ES" sz="2000" b="1" dirty="0" err="1">
                <a:solidFill>
                  <a:schemeClr val="accent1"/>
                </a:solidFill>
              </a:rPr>
              <a:t>int</a:t>
            </a:r>
            <a:r>
              <a:rPr lang="es-ES" sz="2000" b="1" dirty="0">
                <a:solidFill>
                  <a:schemeClr val="accent1"/>
                </a:solidFill>
              </a:rPr>
              <a:t> </a:t>
            </a:r>
            <a:r>
              <a:rPr lang="es-ES" sz="2000" b="1" dirty="0"/>
              <a:t>Edad</a:t>
            </a:r>
            <a:endParaRPr lang="es-ES" b="1" dirty="0"/>
          </a:p>
          <a:p>
            <a:pPr lvl="1"/>
            <a:r>
              <a:rPr lang="es-ES" dirty="0"/>
              <a:t>Finalizar con punto y coma. </a:t>
            </a:r>
            <a:r>
              <a:rPr lang="es-ES" sz="2000" b="1" dirty="0"/>
              <a:t>Ejemplo: </a:t>
            </a:r>
            <a:r>
              <a:rPr lang="es-ES" sz="2000" b="1" dirty="0" err="1">
                <a:solidFill>
                  <a:schemeClr val="accent1"/>
                </a:solidFill>
              </a:rPr>
              <a:t>int</a:t>
            </a:r>
            <a:r>
              <a:rPr lang="es-ES" sz="2000" b="1" dirty="0">
                <a:solidFill>
                  <a:schemeClr val="accent1"/>
                </a:solidFill>
              </a:rPr>
              <a:t> </a:t>
            </a:r>
            <a:r>
              <a:rPr lang="es-ES" sz="2000" b="1" dirty="0"/>
              <a:t>Edad;</a:t>
            </a:r>
            <a:endParaRPr lang="es-ES" b="1" dirty="0"/>
          </a:p>
          <a:p>
            <a:r>
              <a:rPr lang="es-ES" dirty="0"/>
              <a:t>Inicializar</a:t>
            </a:r>
          </a:p>
          <a:p>
            <a:pPr lvl="1"/>
            <a:r>
              <a:rPr lang="es-ES" dirty="0"/>
              <a:t>Usar el operador de asignación. </a:t>
            </a:r>
            <a:r>
              <a:rPr lang="es-ES" sz="2000" b="1" dirty="0"/>
              <a:t>Ejemplo: Edad =</a:t>
            </a:r>
            <a:endParaRPr lang="es-ES" b="1" dirty="0"/>
          </a:p>
          <a:p>
            <a:pPr lvl="1"/>
            <a:r>
              <a:rPr lang="es-ES" dirty="0"/>
              <a:t>Asignar un valor. </a:t>
            </a:r>
            <a:r>
              <a:rPr lang="es-ES" sz="2000" b="1" dirty="0"/>
              <a:t>Ejemplo: Edad = 2</a:t>
            </a:r>
          </a:p>
          <a:p>
            <a:pPr lvl="1"/>
            <a:r>
              <a:rPr lang="es-ES" dirty="0"/>
              <a:t>Finalizar con punto y coma. </a:t>
            </a:r>
            <a:r>
              <a:rPr lang="es-ES" sz="2000" b="1" dirty="0"/>
              <a:t>Ejemplo: Edad = 2;</a:t>
            </a:r>
            <a:endParaRPr lang="es-ES" dirty="0"/>
          </a:p>
          <a:p>
            <a:r>
              <a:rPr lang="es-ES" dirty="0"/>
              <a:t>Asignar valores literales</a:t>
            </a:r>
          </a:p>
          <a:p>
            <a:pPr lvl="1"/>
            <a:r>
              <a:rPr lang="es-ES" dirty="0"/>
              <a:t>Agregar un tipo sufijo. </a:t>
            </a:r>
            <a:r>
              <a:rPr lang="es-ES" sz="2000" b="1" dirty="0"/>
              <a:t>Ejemplo: </a:t>
            </a:r>
            <a:r>
              <a:rPr lang="es-ES" sz="2000" b="1" dirty="0" err="1">
                <a:solidFill>
                  <a:schemeClr val="accent1"/>
                </a:solidFill>
              </a:rPr>
              <a:t>float</a:t>
            </a:r>
            <a:r>
              <a:rPr lang="es-ES" sz="2000" b="1" dirty="0">
                <a:solidFill>
                  <a:schemeClr val="accent1"/>
                </a:solidFill>
              </a:rPr>
              <a:t> </a:t>
            </a:r>
            <a:r>
              <a:rPr lang="es-ES" sz="2000" b="1" dirty="0"/>
              <a:t>sueldo = 99.9f;</a:t>
            </a:r>
          </a:p>
          <a:p>
            <a:pPr lvl="1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Declarar e inicializar valores en C#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Declarar e inicializar valores en C#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5450"/>
            <a:ext cx="7253287" cy="40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3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r>
              <a:rPr lang="es-ES" dirty="0"/>
              <a:t>Los tipos sufijos de literales que pueden usarse son:</a:t>
            </a:r>
          </a:p>
          <a:p>
            <a:pPr>
              <a:buNone/>
            </a:pP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75656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Sufijo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Long sin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Float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Double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472608"/>
          </a:xfrm>
        </p:spPr>
        <p:txBody>
          <a:bodyPr/>
          <a:lstStyle/>
          <a:p>
            <a:r>
              <a:rPr lang="es-ES" dirty="0"/>
              <a:t>Caracteres</a:t>
            </a:r>
          </a:p>
          <a:p>
            <a:pPr>
              <a:buNone/>
            </a:pPr>
            <a:r>
              <a:rPr lang="es-ES" dirty="0"/>
              <a:t>	Un </a:t>
            </a:r>
            <a:r>
              <a:rPr lang="es-ES" dirty="0" err="1"/>
              <a:t>caracter</a:t>
            </a:r>
            <a:r>
              <a:rPr lang="es-ES" dirty="0"/>
              <a:t> (tipo </a:t>
            </a:r>
            <a:r>
              <a:rPr lang="es-ES" dirty="0" err="1"/>
              <a:t>char</a:t>
            </a:r>
            <a:r>
              <a:rPr lang="es-ES" dirty="0"/>
              <a:t>) se especifica entre comillas simples: 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endParaRPr lang="es-ES" b="1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	¿Y si necesito definir un </a:t>
            </a:r>
            <a:r>
              <a:rPr lang="es-ES" dirty="0" err="1"/>
              <a:t>char</a:t>
            </a:r>
            <a:r>
              <a:rPr lang="es-ES" dirty="0"/>
              <a:t> que tenga una única comilla?: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	Caracteres de escape:  \</a:t>
            </a:r>
          </a:p>
          <a:p>
            <a:pPr>
              <a:buNone/>
            </a:pPr>
            <a:r>
              <a:rPr lang="es-ES" dirty="0"/>
              <a:t>	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834" y="1916832"/>
            <a:ext cx="39115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1597" y="4964522"/>
            <a:ext cx="3770601" cy="84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472608"/>
          </a:xfrm>
        </p:spPr>
        <p:txBody>
          <a:bodyPr/>
          <a:lstStyle/>
          <a:p>
            <a:r>
              <a:rPr lang="es-ES" dirty="0"/>
              <a:t>Variables String</a:t>
            </a:r>
          </a:p>
          <a:p>
            <a:r>
              <a:rPr lang="es-ES" dirty="0"/>
              <a:t>La cadena es uno de los tipos más comúnmente usado. </a:t>
            </a:r>
          </a:p>
          <a:p>
            <a:endParaRPr lang="es-ES" dirty="0"/>
          </a:p>
          <a:p>
            <a:pPr>
              <a:buNone/>
            </a:pPr>
            <a:r>
              <a:rPr lang="es-ES" dirty="0"/>
              <a:t>	Una cadena de caracteres (tipo </a:t>
            </a:r>
            <a:r>
              <a:rPr lang="es-ES" dirty="0" err="1"/>
              <a:t>string</a:t>
            </a:r>
            <a:r>
              <a:rPr lang="es-ES" dirty="0"/>
              <a:t>) se especifica entre comillas “dobles”: 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5900533"/>
            <a:ext cx="4550081" cy="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Antes de escribir algunas líneas de código en C#, es de gran ayuda comprender la estructura del lenguaje. </a:t>
            </a:r>
          </a:p>
          <a:p>
            <a:pPr algn="just">
              <a:buNone/>
            </a:pPr>
            <a:endParaRPr lang="es-ES" dirty="0"/>
          </a:p>
          <a:p>
            <a:pPr algn="just"/>
            <a:r>
              <a:rPr lang="es-ES" dirty="0"/>
              <a:t>La estructura de un lenguaje de programación específica los elementos que debe incluir en su aplicación y define cómo organizar estos elementos para que el compilador entienda el código.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Crear una aplicación de consola en Visual Studio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Entendiendo los fundamentos de C#: Estructura de un programa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Estructura base de un programa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5" y="1772816"/>
            <a:ext cx="6272297" cy="24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palabra reservada </a:t>
            </a:r>
            <a:r>
              <a:rPr lang="es-ES" dirty="0" err="1"/>
              <a:t>using</a:t>
            </a:r>
            <a:r>
              <a:rPr lang="es-ES" dirty="0"/>
              <a:t> hace referencia a recursos de la biblioteca del .NET Framework de Microsoft. Típicamente, usted inserta esta palabra clave al comienzo de un archivo de programa, por lo general, varias veces, para referenciar a distintos recursos.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palabra reservada “</a:t>
            </a:r>
            <a:r>
              <a:rPr lang="es-AR" dirty="0" err="1"/>
              <a:t>Using</a:t>
            </a:r>
            <a:r>
              <a:rPr lang="es-A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9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El espacio de nombres (</a:t>
            </a:r>
            <a:r>
              <a:rPr lang="es-ES" b="1" dirty="0" err="1"/>
              <a:t>namespace</a:t>
            </a:r>
            <a:r>
              <a:rPr lang="es-ES" b="1" dirty="0"/>
              <a:t>) </a:t>
            </a:r>
            <a:r>
              <a:rPr lang="es-ES" b="1" dirty="0" err="1"/>
              <a:t>System</a:t>
            </a:r>
            <a:r>
              <a:rPr lang="es-ES" b="1" dirty="0"/>
              <a:t> </a:t>
            </a:r>
            <a:endParaRPr lang="es-ES" dirty="0"/>
          </a:p>
          <a:p>
            <a:r>
              <a:rPr lang="es-ES" dirty="0" err="1"/>
              <a:t>System</a:t>
            </a:r>
            <a:r>
              <a:rPr lang="es-ES" dirty="0"/>
              <a:t> es el espacio de nombres que provee acceso a toda la funcionalidad de sistema sobre la cual se construye la aplicación.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Espacio de nombres</a:t>
            </a:r>
          </a:p>
        </p:txBody>
      </p:sp>
    </p:spTree>
    <p:extLst>
      <p:ext uri="{BB962C8B-B14F-4D97-AF65-F5344CB8AC3E}">
        <p14:creationId xmlns:p14="http://schemas.microsoft.com/office/powerpoint/2010/main" val="75216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Programar en C#, o en cualquier lenguaje orientado a objetos, consiste en escribir clases, las cuales se usan para crear objetos. En el anterior ejemplo de código, la clase se llama </a:t>
            </a:r>
            <a:r>
              <a:rPr lang="es-ES" dirty="0" err="1"/>
              <a:t>HelloWorld</a:t>
            </a:r>
            <a:r>
              <a:rPr lang="es-ES" dirty="0"/>
              <a:t>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 </a:t>
            </a:r>
          </a:p>
        </p:txBody>
      </p:sp>
    </p:spTree>
    <p:extLst>
      <p:ext uri="{BB962C8B-B14F-4D97-AF65-F5344CB8AC3E}">
        <p14:creationId xmlns:p14="http://schemas.microsoft.com/office/powerpoint/2010/main" val="24377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métodos describen el comportamiento de una clase. En la tercera línea, </a:t>
            </a:r>
            <a:r>
              <a:rPr lang="es-ES" i="1" dirty="0" err="1"/>
              <a:t>static</a:t>
            </a:r>
            <a:r>
              <a:rPr lang="es-ES" i="1" dirty="0"/>
              <a:t> </a:t>
            </a:r>
            <a:r>
              <a:rPr lang="es-ES" i="1" dirty="0" err="1"/>
              <a:t>void</a:t>
            </a:r>
            <a:r>
              <a:rPr lang="es-ES" i="1" dirty="0"/>
              <a:t> </a:t>
            </a:r>
            <a:r>
              <a:rPr lang="es-ES" i="1" dirty="0" err="1"/>
              <a:t>Main</a:t>
            </a:r>
            <a:r>
              <a:rPr lang="es-ES" i="1" dirty="0"/>
              <a:t> </a:t>
            </a:r>
            <a:r>
              <a:rPr lang="es-ES" dirty="0"/>
              <a:t>es un método global que le dice al compilador donde comienza la ejecución de la aplicación. Toda aplicación C# debe incluir un método </a:t>
            </a:r>
            <a:r>
              <a:rPr lang="es-ES" dirty="0" err="1"/>
              <a:t>Main</a:t>
            </a:r>
            <a:r>
              <a:rPr lang="es-ES" dirty="0"/>
              <a:t> en una de las clases.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método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918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Las sentencias son instrucciones que se completan para realizar acciones en aplicaciones C#. Las sentencias están separadas entre sí por un punto y coma, para permitir al compilador distinguir unas de otras. </a:t>
            </a:r>
          </a:p>
          <a:p>
            <a:endParaRPr lang="es-ES" dirty="0"/>
          </a:p>
          <a:p>
            <a:r>
              <a:rPr lang="es-ES" dirty="0"/>
              <a:t>Algunos lenguajes ubican una sentencia por línea. En C#, usted puede incluir múltiples sentencias en una línea, o una sentencia en múltiples líneas. Es buena práctica escribir una sentencia por línea; aunque, por cuestiones de legibilidad, es mejor dividir una sentencia larga en varias líneas.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Sentencias;</a:t>
            </a:r>
          </a:p>
        </p:txBody>
      </p:sp>
    </p:spTree>
    <p:extLst>
      <p:ext uri="{BB962C8B-B14F-4D97-AF65-F5344CB8AC3E}">
        <p14:creationId xmlns:p14="http://schemas.microsoft.com/office/powerpoint/2010/main" val="566316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1084</TotalTime>
  <Words>1352</Words>
  <Application>Microsoft Office PowerPoint</Application>
  <PresentationFormat>Presentación en pantalla (4:3)</PresentationFormat>
  <Paragraphs>192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  Programación I</vt:lpstr>
      <vt:lpstr>Fundamentos de C#</vt:lpstr>
      <vt:lpstr>Entendiendo los fundamentos de C#: Estructura de un programa</vt:lpstr>
      <vt:lpstr>Estructura base de un programa</vt:lpstr>
      <vt:lpstr>La palabra reservada “Using”</vt:lpstr>
      <vt:lpstr>Espacio de nombres</vt:lpstr>
      <vt:lpstr>Clase </vt:lpstr>
      <vt:lpstr>El método Main()</vt:lpstr>
      <vt:lpstr>Sentencias;</vt:lpstr>
      <vt:lpstr>{ Llaves }</vt:lpstr>
      <vt:lpstr>Presentación de PowerPoint</vt:lpstr>
      <vt:lpstr>Entendiendo los fundamentos de C#: Formato del código</vt:lpstr>
      <vt:lpstr>Case Sensitive</vt:lpstr>
      <vt:lpstr>Espacios en blanco ignorados</vt:lpstr>
      <vt:lpstr>Comentarios</vt:lpstr>
      <vt:lpstr>¿Qué son los tipos de datos predefinidos?</vt:lpstr>
      <vt:lpstr>Presentación de PowerPoint</vt:lpstr>
      <vt:lpstr>Nombres vs Alias</vt:lpstr>
      <vt:lpstr>¿Cómo saber cuál elegir?</vt:lpstr>
      <vt:lpstr>Declarar e inicializar valores en C#</vt:lpstr>
      <vt:lpstr>Declarar e inicializar valores en C#</vt:lpstr>
      <vt:lpstr>Presentación de PowerPoint</vt:lpstr>
      <vt:lpstr>Presentación de PowerPoint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Maximiliano Lovera</dc:creator>
  <cp:lastModifiedBy>DELL</cp:lastModifiedBy>
  <cp:revision>40</cp:revision>
  <dcterms:created xsi:type="dcterms:W3CDTF">2014-07-01T22:06:24Z</dcterms:created>
  <dcterms:modified xsi:type="dcterms:W3CDTF">2017-08-23T20:05:47Z</dcterms:modified>
</cp:coreProperties>
</file>