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1AE60-DA55-48CC-8D9B-8C4ED9EF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835A-2349-4FBD-91FC-AD22006627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38" y="0"/>
            <a:ext cx="3226724" cy="18152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5063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5063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06145"/>
            <a:ext cx="2322022" cy="1306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6525"/>
            <a:ext cx="2743200" cy="1543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2018/5/13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8268-0EB8-46F5-8EBF-A40840C281E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I. </a:t>
            </a:r>
            <a:r>
              <a:rPr lang="zh-CN" altLang="zh-CN" dirty="0"/>
              <a:t>城市地铁规划</a:t>
            </a:r>
            <a:r>
              <a:rPr lang="zh-CN" altLang="en-US" dirty="0"/>
              <a:t> </a:t>
            </a:r>
            <a:r>
              <a:rPr lang="en-US" altLang="zh-CN" dirty="0"/>
              <a:t>/ city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命题人：清华大学 何昊天</a:t>
            </a:r>
            <a:endParaRPr lang="en-US" altLang="zh-CN" dirty="0"/>
          </a:p>
          <a:p>
            <a:r>
              <a:rPr lang="zh-CN" altLang="en-US" dirty="0"/>
              <a:t>验题人：清华大学 王聿中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构造一棵含有</a:t>
            </a:r>
            <a:r>
              <a:rPr lang="en-US" altLang="zh-CN" dirty="0"/>
              <a:t>n</a:t>
            </a:r>
            <a:r>
              <a:rPr lang="zh-CN" altLang="en-US" dirty="0"/>
              <a:t>个节点的</a:t>
            </a:r>
            <a:r>
              <a:rPr lang="zh-CN" altLang="en-US" dirty="0"/>
              <a:t>树</a:t>
            </a:r>
            <a:endParaRPr lang="zh-CN" altLang="en-US" dirty="0"/>
          </a:p>
          <a:p>
            <a:r>
              <a:rPr lang="zh-CN" altLang="en-US" dirty="0"/>
              <a:t>树上每个节点有一个关于度数的多项式作为其权值</a:t>
            </a:r>
            <a:endParaRPr lang="zh-CN" altLang="en-US" dirty="0"/>
          </a:p>
          <a:p>
            <a:r>
              <a:rPr lang="zh-CN" altLang="en-US" dirty="0"/>
              <a:t>要求最大化权值之和</a:t>
            </a:r>
            <a:endParaRPr lang="zh-CN" altLang="en-US" dirty="0"/>
          </a:p>
          <a:p>
            <a:r>
              <a:rPr lang="en-US" altLang="zh-CN" dirty="0"/>
              <a:t>n≤3000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关于度数？</a:t>
            </a:r>
            <a:endParaRPr lang="zh-CN" altLang="en-US" dirty="0"/>
          </a:p>
          <a:p>
            <a:r>
              <a:rPr lang="zh-CN" altLang="en-US" dirty="0"/>
              <a:t>有什么东西可以和树的度数挂钩吗？</a:t>
            </a:r>
            <a:endParaRPr lang="zh-CN" altLang="en-US" dirty="0"/>
          </a:p>
          <a:p>
            <a:r>
              <a:rPr lang="en-US" altLang="zh-CN" dirty="0"/>
              <a:t>Prufer</a:t>
            </a:r>
            <a:r>
              <a:rPr lang="zh-CN" altLang="en-US" dirty="0"/>
              <a:t>序列！</a:t>
            </a:r>
            <a:endParaRPr lang="zh-CN" altLang="en-US" dirty="0"/>
          </a:p>
          <a:p>
            <a:r>
              <a:rPr lang="zh-CN" altLang="en-US" dirty="0"/>
              <a:t>如果我们求出最优的</a:t>
            </a:r>
            <a:r>
              <a:rPr lang="en-US" altLang="zh-CN" dirty="0"/>
              <a:t>Prufer</a:t>
            </a:r>
            <a:r>
              <a:rPr lang="zh-CN" altLang="en-US" dirty="0"/>
              <a:t>序列，也就顺带给出了构造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我们设</a:t>
            </a:r>
            <a:r>
              <a:rPr lang="en-US" altLang="zh-CN" dirty="0"/>
              <a:t>dp[i][j]</a:t>
            </a:r>
            <a:r>
              <a:rPr lang="zh-CN" altLang="en-US" dirty="0"/>
              <a:t>表示现在</a:t>
            </a:r>
            <a:r>
              <a:rPr lang="en-US" altLang="zh-CN" dirty="0"/>
              <a:t>dp</a:t>
            </a:r>
            <a:r>
              <a:rPr lang="zh-CN" altLang="en-US" dirty="0"/>
              <a:t>到</a:t>
            </a:r>
            <a:r>
              <a:rPr lang="en-US" altLang="zh-CN" dirty="0"/>
              <a:t>prufer</a:t>
            </a:r>
            <a:r>
              <a:rPr lang="zh-CN" altLang="en-US" dirty="0"/>
              <a:t>序列的第</a:t>
            </a:r>
            <a:r>
              <a:rPr lang="en-US" altLang="zh-CN" dirty="0"/>
              <a:t>i</a:t>
            </a:r>
            <a:r>
              <a:rPr lang="zh-CN" altLang="en-US" dirty="0"/>
              <a:t>位，且最后一个添加数在</a:t>
            </a:r>
            <a:r>
              <a:rPr lang="en-US" altLang="zh-CN" dirty="0"/>
              <a:t>prufer</a:t>
            </a:r>
            <a:r>
              <a:rPr lang="zh-CN" altLang="en-US" dirty="0"/>
              <a:t>序列中出现过</a:t>
            </a:r>
            <a:r>
              <a:rPr lang="en-US" altLang="zh-CN" dirty="0"/>
              <a:t>j</a:t>
            </a:r>
            <a:r>
              <a:rPr lang="zh-CN" altLang="en-US" dirty="0"/>
              <a:t>次</a:t>
            </a:r>
            <a:endParaRPr lang="zh-CN" altLang="en-US" dirty="0"/>
          </a:p>
          <a:p>
            <a:r>
              <a:rPr lang="zh-CN" altLang="en-US" dirty="0"/>
              <a:t>这个状态有两种转移：</a:t>
            </a:r>
            <a:endParaRPr lang="zh-CN" altLang="en-US" dirty="0"/>
          </a:p>
          <a:p>
            <a:r>
              <a:rPr lang="en-US" altLang="zh-CN" dirty="0"/>
              <a:t>dp[i+1][1]</a:t>
            </a:r>
            <a:r>
              <a:rPr lang="zh-CN" altLang="en-US" dirty="0"/>
              <a:t>，</a:t>
            </a:r>
            <a:r>
              <a:rPr lang="zh-CN" altLang="en-US" dirty="0"/>
              <a:t>表示添加一个新的数</a:t>
            </a:r>
            <a:endParaRPr lang="zh-CN" altLang="en-US" dirty="0"/>
          </a:p>
          <a:p>
            <a:r>
              <a:rPr lang="en-US" altLang="zh-CN" dirty="0"/>
              <a:t>dp[i+1][j+1]</a:t>
            </a:r>
            <a:r>
              <a:rPr lang="zh-CN" altLang="en-US" dirty="0"/>
              <a:t>，表示再添加一个和最后一个数相同的数</a:t>
            </a:r>
            <a:endParaRPr lang="zh-CN" altLang="en-US" dirty="0"/>
          </a:p>
          <a:p>
            <a:r>
              <a:rPr lang="zh-CN" altLang="en-US" dirty="0"/>
              <a:t>由于多项式次数不是很大，所以可以每次暴力计算权值贡献，转移方程易知</a:t>
            </a:r>
            <a:endParaRPr lang="zh-CN" altLang="en-US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模数</a:t>
            </a:r>
            <a:r>
              <a:rPr lang="en-US" altLang="zh-CN" dirty="0"/>
              <a:t>59393</a:t>
            </a:r>
            <a:r>
              <a:rPr lang="zh-CN" altLang="en-US" dirty="0"/>
              <a:t>？</a:t>
            </a:r>
            <a:endParaRPr lang="zh-CN" altLang="en-US" dirty="0"/>
          </a:p>
          <a:p>
            <a:r>
              <a:rPr lang="zh-CN" altLang="en-US" dirty="0"/>
              <a:t>有一些奇特的性质用来误导选手</a:t>
            </a:r>
            <a:endParaRPr lang="zh-CN" altLang="en-US" dirty="0"/>
          </a:p>
          <a:p>
            <a:r>
              <a:rPr lang="zh-CN" altLang="en-US" dirty="0"/>
              <a:t>多项式函数？</a:t>
            </a:r>
            <a:endParaRPr lang="zh-CN" altLang="en-US" dirty="0"/>
          </a:p>
          <a:p>
            <a:r>
              <a:rPr lang="zh-CN" altLang="en-US" dirty="0"/>
              <a:t>不是必需的，可以改成其它函数，本来希望是改成其它函数可以得到一个复杂度更低的</a:t>
            </a:r>
            <a:r>
              <a:rPr lang="en-US" altLang="zh-CN" dirty="0"/>
              <a:t>dp</a:t>
            </a:r>
            <a:r>
              <a:rPr lang="zh-CN" altLang="en-US" dirty="0"/>
              <a:t>，但是没有成功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0</TotalTime>
  <Words>503</Words>
  <Application>WPS 演示</Application>
  <PresentationFormat>宽屏</PresentationFormat>
  <Paragraphs>66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Wingdings 2</vt:lpstr>
      <vt:lpstr>Calibri Light</vt:lpstr>
      <vt:lpstr>Calibri</vt:lpstr>
      <vt:lpstr>微软雅黑</vt:lpstr>
      <vt:lpstr>Arial Unicode MS</vt:lpstr>
      <vt:lpstr>Wingdings</vt:lpstr>
      <vt:lpstr>等线</vt:lpstr>
      <vt:lpstr>HDOfficeLightV0</vt:lpstr>
      <vt:lpstr>A. 题目 / problemname</vt:lpstr>
      <vt:lpstr>大意</vt:lpstr>
      <vt:lpstr>解法</vt:lpstr>
      <vt:lpstr>解法</vt:lpstr>
      <vt:lpstr>解法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聿中</dc:creator>
  <cp:lastModifiedBy>MineHaHaTa</cp:lastModifiedBy>
  <cp:revision>24</cp:revision>
  <dcterms:created xsi:type="dcterms:W3CDTF">2018-05-12T04:08:00Z</dcterms:created>
  <dcterms:modified xsi:type="dcterms:W3CDTF">2018-05-12T13:55:39Z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