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sldIdLst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1AE60-DA55-48CC-8D9B-8C4ED9EF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835A-2349-4FBD-91FC-AD22006627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38" y="0"/>
            <a:ext cx="3226724" cy="18152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5063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5063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406145"/>
            <a:ext cx="2322022" cy="13062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6525"/>
            <a:ext cx="2743200" cy="1543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56" y="5113170"/>
            <a:ext cx="2053244" cy="11550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2018/5/13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8268-0EB8-46F5-8EBF-A40840C281E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G. </a:t>
            </a:r>
            <a:r>
              <a:rPr lang="zh-CN" altLang="en-US" dirty="0"/>
              <a:t>琪亚娜之墙</a:t>
            </a:r>
            <a:r>
              <a:rPr lang="zh-CN" altLang="en-US" dirty="0"/>
              <a:t> </a:t>
            </a:r>
            <a:r>
              <a:rPr lang="en-US" altLang="zh-CN" dirty="0"/>
              <a:t>/ wall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命题人</a:t>
            </a:r>
            <a:r>
              <a:rPr lang="en-US" altLang="zh-CN" dirty="0"/>
              <a:t>1</a:t>
            </a:r>
            <a:r>
              <a:rPr lang="zh-CN" altLang="en-US" dirty="0"/>
              <a:t>：清华大学 何昊天</a:t>
            </a:r>
            <a:endParaRPr lang="en-US" altLang="zh-CN" dirty="0"/>
          </a:p>
          <a:p>
            <a:r>
              <a:rPr lang="zh-CN" altLang="en-US" dirty="0"/>
              <a:t>命题人</a:t>
            </a:r>
            <a:r>
              <a:rPr lang="en-US" altLang="zh-CN" dirty="0"/>
              <a:t>2</a:t>
            </a:r>
            <a:r>
              <a:rPr lang="zh-CN" altLang="en-US" dirty="0"/>
              <a:t>：安阳市第一中学 张瀚文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en-US" altLang="zh-CN" dirty="0"/>
              <a:t>n</a:t>
            </a:r>
            <a:r>
              <a:rPr lang="zh-CN" altLang="en-US" dirty="0"/>
              <a:t>个不相交的多边形，多边形分为两种类型</a:t>
            </a:r>
            <a:endParaRPr lang="zh-CN" altLang="en-US" dirty="0"/>
          </a:p>
          <a:p>
            <a:r>
              <a:rPr lang="zh-CN" altLang="en-US" dirty="0"/>
              <a:t>要求支持两种操作：</a:t>
            </a:r>
            <a:endParaRPr lang="zh-CN" altLang="en-US" dirty="0"/>
          </a:p>
          <a:p>
            <a:r>
              <a:rPr lang="zh-CN" altLang="en-US" dirty="0"/>
              <a:t>修改一种多边形的类型</a:t>
            </a:r>
            <a:endParaRPr lang="zh-CN" altLang="en-US" dirty="0"/>
          </a:p>
          <a:p>
            <a:r>
              <a:rPr lang="zh-CN" altLang="en-US" dirty="0"/>
              <a:t>询问仅存在其中一种多边形时，一个点所在的面积，保证这个面积是有限的</a:t>
            </a:r>
            <a:endParaRPr lang="zh-CN" altLang="en-US" dirty="0"/>
          </a:p>
          <a:p>
            <a:r>
              <a:rPr lang="en-US" altLang="zh-CN" dirty="0"/>
              <a:t>n≤30000</a:t>
            </a:r>
            <a:r>
              <a:rPr lang="zh-CN" altLang="en-US" dirty="0"/>
              <a:t>，总点数</a:t>
            </a:r>
            <a:r>
              <a:rPr lang="en-US" altLang="zh-CN" dirty="0"/>
              <a:t>≤100000</a:t>
            </a:r>
            <a:r>
              <a:rPr lang="zh-CN" altLang="en-US" dirty="0"/>
              <a:t>，操作数</a:t>
            </a:r>
            <a:r>
              <a:rPr lang="en-US" altLang="zh-CN" dirty="0"/>
              <a:t>≤100000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多边形不相交？</a:t>
            </a:r>
            <a:endParaRPr lang="zh-CN" altLang="en-US" dirty="0"/>
          </a:p>
          <a:p>
            <a:r>
              <a:rPr lang="zh-CN" altLang="en-US" dirty="0"/>
              <a:t>但是可以相离或者相互包含</a:t>
            </a:r>
            <a:endParaRPr lang="zh-CN" altLang="en-US" dirty="0"/>
          </a:p>
          <a:p>
            <a:r>
              <a:rPr lang="zh-CN" altLang="en-US" dirty="0"/>
              <a:t>考虑一下多边形相互包含形成的嵌套结构？</a:t>
            </a:r>
            <a:endParaRPr lang="zh-CN" altLang="en-US" dirty="0"/>
          </a:p>
          <a:p>
            <a:r>
              <a:rPr lang="zh-CN" altLang="en-US" dirty="0"/>
              <a:t>每个多边形至多恰好被一个多边形直接包含</a:t>
            </a:r>
            <a:endParaRPr lang="zh-CN" altLang="en-US" dirty="0"/>
          </a:p>
          <a:p>
            <a:r>
              <a:rPr lang="zh-CN" altLang="en-US" dirty="0"/>
              <a:t>算上外界区域，这是一棵树！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如何预处理出树形结构？</a:t>
            </a:r>
            <a:endParaRPr lang="zh-CN" altLang="en-US" dirty="0"/>
          </a:p>
          <a:p>
            <a:r>
              <a:rPr lang="zh-CN" altLang="en-US" dirty="0"/>
              <a:t>扫描线即可！</a:t>
            </a:r>
            <a:endParaRPr lang="zh-CN" altLang="en-US" dirty="0"/>
          </a:p>
          <a:p>
            <a:r>
              <a:rPr lang="zh-CN" altLang="en-US" dirty="0"/>
              <a:t>如何快速维护询问？</a:t>
            </a:r>
            <a:endParaRPr lang="zh-CN" altLang="en-US" dirty="0"/>
          </a:p>
          <a:p>
            <a:r>
              <a:rPr lang="en-US" altLang="zh-CN" dirty="0"/>
              <a:t>LCT</a:t>
            </a:r>
            <a:r>
              <a:rPr lang="zh-CN" altLang="en-US" dirty="0"/>
              <a:t>或者树链剖分套线段树！</a:t>
            </a:r>
            <a:endParaRPr lang="zh-CN" altLang="en-US" dirty="0"/>
          </a:p>
          <a:p>
            <a:r>
              <a:rPr lang="zh-CN" altLang="en-US" dirty="0"/>
              <a:t>如何快速点定位？</a:t>
            </a:r>
            <a:endParaRPr lang="zh-CN" altLang="en-US" dirty="0"/>
          </a:p>
          <a:p>
            <a:r>
              <a:rPr lang="zh-CN" altLang="en-US" dirty="0"/>
              <a:t>离线，扫描线一起处理！</a:t>
            </a:r>
            <a:endParaRPr lang="zh-CN" altLang="en-US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O(nlog</a:t>
            </a:r>
            <a:r>
              <a:rPr lang="en-US" altLang="zh-CN" baseline="30000" dirty="0"/>
              <a:t>2</a:t>
            </a:r>
            <a:r>
              <a:rPr lang="en-US" altLang="zh-CN" dirty="0"/>
              <a:t>n)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其实这道题根本没有用到二维这个性质</a:t>
            </a:r>
            <a:endParaRPr lang="zh-CN" altLang="en-US" dirty="0"/>
          </a:p>
          <a:p>
            <a:r>
              <a:rPr lang="zh-CN" altLang="en-US" dirty="0"/>
              <a:t>其实这道题根本没有用到欧式空间这个性质</a:t>
            </a:r>
            <a:endParaRPr lang="zh-CN" altLang="en-US" dirty="0"/>
          </a:p>
          <a:p>
            <a:r>
              <a:rPr lang="zh-CN" altLang="en-US" dirty="0"/>
              <a:t>请自行脑补这道题的原始版是什么模样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2018/5/13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THUPC2018 </a:t>
            </a:r>
            <a:r>
              <a:rPr lang="zh-CN" altLang="en-US"/>
              <a:t>命题组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8268-0EB8-46F5-8EBF-A40840C281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积分</Template>
  <TotalTime>0</TotalTime>
  <Words>467</Words>
  <Application>WPS 演示</Application>
  <PresentationFormat>宽屏</PresentationFormat>
  <Paragraphs>67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Wingdings 2</vt:lpstr>
      <vt:lpstr>Calibri Light</vt:lpstr>
      <vt:lpstr>Calibri</vt:lpstr>
      <vt:lpstr>微软雅黑</vt:lpstr>
      <vt:lpstr>Arial Unicode MS</vt:lpstr>
      <vt:lpstr>Wingdings</vt:lpstr>
      <vt:lpstr>等线</vt:lpstr>
      <vt:lpstr>HDOfficeLightV0</vt:lpstr>
      <vt:lpstr>A. 题目 / problemname</vt:lpstr>
      <vt:lpstr>大意</vt:lpstr>
      <vt:lpstr>解法</vt:lpstr>
      <vt:lpstr>解法</vt:lpstr>
      <vt:lpstr>解法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聿中</dc:creator>
  <cp:lastModifiedBy>MineHaHaTa</cp:lastModifiedBy>
  <cp:revision>24</cp:revision>
  <dcterms:created xsi:type="dcterms:W3CDTF">2018-05-12T04:08:00Z</dcterms:created>
  <dcterms:modified xsi:type="dcterms:W3CDTF">2018-05-12T15:59:45Z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