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20A9D-2EB5-4FCF-AFB0-650D0972F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227C74-DCD9-4C74-A8B2-915E6611D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57ECE-EA65-4702-A340-A909A7B3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0DE-7CC2-42C0-A2B8-17F71F3830DE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38585-EC80-49DB-A654-E74CEA2B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98F22-B0D4-4D8F-970A-14E71F6F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010-F0BD-436E-8F43-2263706B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35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C2B82-951F-4E04-AC9F-5E7D2A9D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A6F4CF-5824-4827-A2B5-38C4831EB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39779-B29F-4D37-8ED8-1CCE6898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0DE-7CC2-42C0-A2B8-17F71F3830DE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B1AB8-9CC4-4D6A-B403-1A30AB90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F3D22-A3FE-48D4-B5C5-0EC1147F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010-F0BD-436E-8F43-2263706B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81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938085-EFAF-4E56-8564-98AA6E415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BFC86F-8742-458A-B381-19E7E0979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BA56C-3405-4DAB-8F6D-3A3C9512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0DE-7CC2-42C0-A2B8-17F71F3830DE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067B8-E11C-4C0D-B7E0-86503EE3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1F05A-3736-4846-B87D-743B0D6D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010-F0BD-436E-8F43-2263706B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3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97462-E8D8-46E4-B3D9-B9861C45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9D4DA4-1DB9-48FF-8BC5-AD3F89CFE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2BC61E-88DF-432D-B4AA-C0D13061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0DE-7CC2-42C0-A2B8-17F71F3830DE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1972E4-7D2B-4E70-93D8-9E7DA914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17CC8-A9EB-4EA5-8062-F6381591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010-F0BD-436E-8F43-2263706B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7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9D2B9-B36A-4032-84DF-D0B4457E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9DBB4-BC2C-4918-A046-3FC241FFD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817B7-C882-439E-AF04-529C3151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0DE-7CC2-42C0-A2B8-17F71F3830DE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E160B-1CB0-4712-912C-C7BAB915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92A12-DD5D-4955-9F21-77FF3E74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010-F0BD-436E-8F43-2263706B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43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11D17-A0ED-4EA4-BAC2-29614C02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865B0-65CC-4F50-B2E1-E1176777E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904C46-25E0-4D94-A536-B3F51996A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4A8F48-47A9-4F20-9CFB-4C130ECE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0DE-7CC2-42C0-A2B8-17F71F3830DE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2045F0-0F36-423A-B75D-A6EA1998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4D8AB2-EE1C-4D17-90A3-E365B01F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010-F0BD-436E-8F43-2263706B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34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2BC4D-533F-4F76-9143-D41CA466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9A1438-7A95-4DDE-9B3D-0F4FFE28D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E123AD-54D1-436A-B2FD-79ACDDCF9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CD445F-6FE7-44D1-A11C-DC67119C7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C99699-F3AD-41C4-9BFA-804DE6612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D9A39E-07B8-4113-95A8-97A62879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0DE-7CC2-42C0-A2B8-17F71F3830DE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70F4A4-60B7-4FEC-8B96-B0310401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BEBB96-296A-4392-A3FF-3EA598D0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010-F0BD-436E-8F43-2263706B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8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26346-92D1-4A4D-9D6D-BE4C3998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203E57-C0AD-4A32-8FFA-6C13F20E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0DE-7CC2-42C0-A2B8-17F71F3830DE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DFEEB4-F9DB-4E42-B267-CF69D3EB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34F14-5AD0-42AA-88D5-B3DA8936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010-F0BD-436E-8F43-2263706B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44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C4C60E-47E4-44C7-B8B2-C561B1ED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0DE-7CC2-42C0-A2B8-17F71F3830DE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C1ABB3-C7D2-48DF-A594-9ADCBDC2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2FDC73-995D-4073-B39C-56A707FF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010-F0BD-436E-8F43-2263706B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24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E1AB3-42C7-4188-BB97-4E78E955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0C413-737B-413B-90BB-ADB824897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AE2C53-2E32-4484-9E0F-FC26A369E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916B6F-418A-44FE-82FE-2E64F7084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0DE-7CC2-42C0-A2B8-17F71F3830DE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CC2E91-3D37-47BB-BB85-B40949AC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6B40A6-A761-4D7A-88F6-855EC0B0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010-F0BD-436E-8F43-2263706B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1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5D902-6B46-4167-9421-270AF9DD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C9AB68-384E-4E35-B47F-A6408FA28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0B2925-DCEC-4537-A0A8-3D5B9FB18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947B03-93EA-4AB8-AD04-92BCDAF8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0DE-7CC2-42C0-A2B8-17F71F3830DE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BB34E0-5880-48BF-95D2-E5160081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8FF9B3-C6CB-4653-A262-33CDA0F0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010-F0BD-436E-8F43-2263706B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26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450F37-0580-4A44-923D-B09B8962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95A870-6528-4C66-8546-7A9241C9F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FB6D7-DA21-495F-9A32-D10FEE8CC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B00DE-7CC2-42C0-A2B8-17F71F3830DE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20520-490F-4B78-B443-972976DDE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DF374-E82B-4AC9-8C82-DC3A15404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B5010-F0BD-436E-8F43-2263706B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84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FCB8988-D889-4747-8624-30BDE3E9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D. </a:t>
            </a:r>
            <a:r>
              <a:rPr lang="en-US" altLang="zh-CN" dirty="0"/>
              <a:t>《</a:t>
            </a:r>
            <a:r>
              <a:rPr lang="zh-CN" altLang="en-US" dirty="0"/>
              <a:t>算法与数据结构</a:t>
            </a:r>
            <a:r>
              <a:rPr lang="en-US" altLang="zh-CN" dirty="0" smtClean="0"/>
              <a:t>》</a:t>
            </a:r>
            <a:br>
              <a:rPr lang="en-US" altLang="zh-CN" dirty="0" smtClean="0"/>
            </a:br>
            <a:r>
              <a:rPr lang="en-US" altLang="zh-CN" dirty="0" smtClean="0"/>
              <a:t>			</a:t>
            </a:r>
            <a:r>
              <a:rPr lang="zh-CN" altLang="en-US" dirty="0" smtClean="0"/>
              <a:t>小</a:t>
            </a:r>
            <a:r>
              <a:rPr lang="zh-CN" altLang="en-US" dirty="0"/>
              <a:t>助教招募</a:t>
            </a:r>
            <a:r>
              <a:rPr lang="zh-CN" altLang="en-US" dirty="0" smtClean="0"/>
              <a:t>通知 </a:t>
            </a:r>
            <a:r>
              <a:rPr lang="en-US" altLang="zh-CN" dirty="0" smtClean="0"/>
              <a:t>/ </a:t>
            </a:r>
            <a:r>
              <a:rPr lang="en-US" altLang="zh-CN" dirty="0" err="1" smtClean="0"/>
              <a:t>dsa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FD4259-7B26-4E16-B3C1-19720A4C8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命题人：清华大学 于纪平</a:t>
            </a:r>
            <a:endParaRPr lang="en-US" altLang="zh-CN" dirty="0" smtClean="0"/>
          </a:p>
          <a:p>
            <a:r>
              <a:rPr lang="zh-CN" altLang="en-US" dirty="0" smtClean="0"/>
              <a:t>验题人</a:t>
            </a:r>
            <a:r>
              <a:rPr lang="zh-CN" altLang="en-US" dirty="0"/>
              <a:t>：清华大学</a:t>
            </a:r>
            <a:r>
              <a:rPr lang="zh-CN" altLang="en-US" dirty="0" smtClean="0"/>
              <a:t>王聿中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13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8F6BD13-8A4B-4CB0-983A-85804B1D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  <a:r>
              <a:rPr lang="zh-CN" altLang="en-US" dirty="0" smtClean="0"/>
              <a:t>大意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说人话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F72EC05B-E329-4A0A-B235-78D301599C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个平面向量组，每组有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个向量</a:t>
                </a:r>
                <a:endParaRPr lang="en-US" altLang="zh-CN" dirty="0" smtClean="0"/>
              </a:p>
              <a:p>
                <a:r>
                  <a:rPr lang="zh-CN" altLang="en-US" dirty="0"/>
                  <a:t>给</a:t>
                </a:r>
                <a:r>
                  <a:rPr lang="zh-CN" altLang="en-US" dirty="0" smtClean="0"/>
                  <a:t>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/>
                  <a:t> 个询问，每个询问给出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，要求从第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组中选出恰好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个向量，最大化这些向量的和的长度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≤6,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≤666,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≤666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F72EC05B-E329-4A0A-B235-78D301599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71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8F6BD13-8A4B-4CB0-983A-85804B1D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暴力解法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F72EC05B-E329-4A0A-B235-78D301599C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假设和向量的方向确定了，则一定是在每组中选择在该方向的投影最大的若干个向量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在圆周上“枚举”和向量的方向，在每组内贪心</a:t>
                </a:r>
                <a:endParaRPr lang="en-US" altLang="zh-CN" dirty="0" smtClean="0"/>
              </a:p>
              <a:p>
                <a:r>
                  <a:rPr lang="zh-CN" altLang="en-US" dirty="0"/>
                  <a:t>如何</a:t>
                </a:r>
                <a:r>
                  <a:rPr lang="zh-CN" altLang="en-US" dirty="0" smtClean="0"/>
                  <a:t>枚举？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对于任何两个向量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，在圆周上有一半的方向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的投影更大，另一半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的投影更大</a:t>
                </a:r>
                <a:endParaRPr lang="en-US" altLang="zh-CN" dirty="0" smtClean="0"/>
              </a:p>
              <a:p>
                <a:r>
                  <a:rPr lang="zh-CN" altLang="en-US" dirty="0"/>
                  <a:t>所以</a:t>
                </a:r>
                <a:r>
                  <a:rPr lang="zh-CN" altLang="en-US" dirty="0" smtClean="0"/>
                  <a:t>本质不同的方向只有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个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对于每次询问，枚举方向，做一遍贪心，我们得到了一个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</m:oMath>
                </a14:m>
                <a:r>
                  <a:rPr lang="zh-CN" altLang="en-US" dirty="0" smtClean="0"/>
                  <a:t> 时间的解法</a:t>
                </a:r>
                <a:endParaRPr lang="en-US" altLang="zh-CN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F72EC05B-E329-4A0A-B235-78D301599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97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8F6BD13-8A4B-4CB0-983A-85804B1D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标准解法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F72EC05B-E329-4A0A-B235-78D301599C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类似</a:t>
                </a:r>
                <a:r>
                  <a:rPr lang="zh-CN" altLang="en-US" dirty="0" smtClean="0"/>
                  <a:t>扫描线的思想枚举方向，维护每组内所有向量的排名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每当排名发生变化时，更新相关询问的答案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极角排序所有事件：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𝑛𝑚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 smtClean="0"/>
                  <a:t> 时间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由于数据随机，每个事件期望仅涉及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个询问，扫描线的总时间为：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𝑞𝑛𝑚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总</a:t>
                </a:r>
                <a:r>
                  <a:rPr lang="zh-CN" altLang="en-US" dirty="0" smtClean="0"/>
                  <a:t>时间为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𝑛𝑚</m:t>
                            </m:r>
                          </m:e>
                        </m:func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𝑞𝑛𝑚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F72EC05B-E329-4A0A-B235-78D301599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49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8F6BD13-8A4B-4CB0-983A-85804B1D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边界情况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72EC05B-E329-4A0A-B235-78D301599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每组均仅有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zh-CN" altLang="en-US" dirty="0" smtClean="0"/>
              <a:t>向量</a:t>
            </a:r>
            <a:r>
              <a:rPr lang="zh-CN" altLang="en-US" dirty="0"/>
              <a:t>（事件总数为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在某个方向上，某组中有多于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个向量投影相等并正在交换排名（三线共点）</a:t>
            </a:r>
            <a:endParaRPr lang="en-US" altLang="zh-CN" dirty="0" smtClean="0"/>
          </a:p>
          <a:p>
            <a:r>
              <a:rPr lang="zh-CN" altLang="en-US" dirty="0" smtClean="0"/>
              <a:t>在某个方向上，某组中有</a:t>
            </a:r>
            <a:r>
              <a:rPr lang="en-US" altLang="zh-CN" dirty="0"/>
              <a:t>x</a:t>
            </a:r>
            <a:r>
              <a:rPr lang="zh-CN" altLang="en-US" dirty="0" smtClean="0"/>
              <a:t>个向量投影相等、另有</a:t>
            </a:r>
            <a:r>
              <a:rPr lang="en-US" altLang="zh-CN" dirty="0" smtClean="0"/>
              <a:t>y</a:t>
            </a:r>
            <a:r>
              <a:rPr lang="zh-CN" altLang="en-US" dirty="0" smtClean="0"/>
              <a:t>个向量投影相等，但这</a:t>
            </a:r>
            <a:r>
              <a:rPr lang="en-US" altLang="zh-CN" dirty="0" err="1" smtClean="0"/>
              <a:t>x+y</a:t>
            </a:r>
            <a:r>
              <a:rPr lang="zh-CN" altLang="en-US" dirty="0" smtClean="0"/>
              <a:t>个投影不都相等（两个交点横坐标相同）</a:t>
            </a:r>
            <a:endParaRPr lang="en-US" altLang="zh-CN" dirty="0" smtClean="0"/>
          </a:p>
          <a:p>
            <a:r>
              <a:rPr lang="zh-CN" altLang="en-US" dirty="0" smtClean="0"/>
              <a:t>某组中存在多个相等的向量（存在完全重合的线）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728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视图</Template>
  <TotalTime>47</TotalTime>
  <Words>255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D. 《算法与数据结构》    小助教招募通知 / dsa</vt:lpstr>
      <vt:lpstr>题目大意——说人话</vt:lpstr>
      <vt:lpstr>暴力解法</vt:lpstr>
      <vt:lpstr>标准解法</vt:lpstr>
      <vt:lpstr>边界情况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 绿绿与串串 / string</dc:title>
  <dc:creator>王 聿中</dc:creator>
  <cp:lastModifiedBy>Yu Jiping</cp:lastModifiedBy>
  <cp:revision>28</cp:revision>
  <dcterms:created xsi:type="dcterms:W3CDTF">2018-05-12T03:32:54Z</dcterms:created>
  <dcterms:modified xsi:type="dcterms:W3CDTF">2018-05-12T04:27:37Z</dcterms:modified>
</cp:coreProperties>
</file>