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FEFC4-BB20-49A3-84AF-9BB808029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36B88E-D88A-420B-9DF3-BB8AFBA8D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9229A-6C1C-4A5D-9436-EE300BEA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4BCC2-CB9F-4A58-B6D6-60CA4BD0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E43E0-0DE0-4BD9-969E-BD2B308F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0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C409-D37B-474D-A531-03FD6DB5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E40AE-F008-4F4A-BB67-F6B3B56CD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5D2CD-8E8B-4FFA-9C93-1C023BF5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AA361-ABB1-48D4-8B54-DE6DDD56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ECB75-D5C2-4728-86FA-F0C9690E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8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F1EF38-3414-41FD-BF43-07C3B4A6F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CC6756-6AF0-4121-880A-777FD9012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6A31F-892B-45FC-8D25-12ED75D3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041D4-62C8-42CC-877E-65EF1066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DCA23-698F-476A-AB7A-96803A1C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7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E5552-2A11-4CAA-9C17-2AA506FE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3BAE8-D133-434F-92C5-E67D4780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A491C-90F0-4B91-93DA-BF9AD02A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7AC4B-D270-49FF-B8E8-E28D8B93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941FA-152B-4D35-8F51-BB188B42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4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FBCD-017A-437D-BED2-2A4AA0FC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69B93-475F-4080-A384-0289ADA3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A1DE4-2C69-4078-9264-EFEA8D4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46F1-23ED-4441-8CCE-7EC45F69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70669-B028-4830-B633-4ABDD9D8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24643-78BC-426B-A2C7-26B1E25C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9CEA0-810C-427C-AADD-35DB29EE3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92693C-C66A-4136-8660-A038CF90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F6E4B-F998-4F3A-A273-9D0E80D2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97061-4E24-461E-A656-6EA9DB50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75F97E-D470-486E-88B9-EB50ABB8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1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9CC0F-2F13-48BD-BD86-C08ED91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00043-F498-4168-A702-287A3F43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EEB85A-F100-4A85-8055-9B8C23321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F366F-CF7F-4207-AAEC-1480DC56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48F4B2-88BF-44FE-A913-6CCD7230B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93A3E7-F093-49AC-8B67-309CA3D1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284AB8-FA14-40D8-8E9C-8962916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B935F3-BDB1-48BC-8E35-32761387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4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390D3-BD3F-4B9B-B3C9-EFCECE10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03C6DB-A198-479C-AA25-82CE5E8D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3AA34-8D9C-45DC-8D08-1D264B20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62FF18-C81C-4971-A77E-5412C153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7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3C6674-8A36-4276-AC53-91144B87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D77A9B-E26B-44A0-9FDA-D347BAAC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FBFC9-E5B7-4C8C-90AA-3AD9697A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B596C-3B6E-4611-9CDF-C817EA60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AA401-70DD-4D63-8E25-2D848D02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BB0B2-CBDE-4B4C-881F-B7A2D8DCA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016F1D-64F7-45F5-AC0B-F7D31E15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B9F6D-0A4F-456E-B320-1DCA4317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3A727-4C02-44F9-86CF-42144B79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41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22B69-DB28-4607-AD9B-405AF4D0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E08A0-E301-48E1-AC7D-38121A7BD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C9732-F348-4D2A-B089-4797B618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E9DA8-4E14-49E1-8882-564F0880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DCB05-AA6A-489A-9C77-2385C307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122CC-286C-4449-A07B-5CD8FC14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5FAC9F-DB06-497C-9B6E-C257CBD3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55524-067D-45E1-BED7-7A4D649B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D795B-3E8F-4298-98DD-1120CB94B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CED5-3C7D-4D5A-922C-4BE0F054D709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C0F17-CA4A-44C2-893C-CED27EF70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53C11-7ADF-46BD-A621-B38261127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AA29-5B88-4EF9-B84B-B30B32F75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4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95BFD-708D-4017-B979-92C547DA7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淘米神的树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8AEE5-9387-45B0-99CE-75D68FAE4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清华大学交叉信息院 陈俊锟 吕欣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86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91391-DFD4-46BD-B3EC-FC911301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题意简述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CA8565-655A-4BFA-8080-F0B9E60273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给出一棵树，有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两个出口，每个点有一个人</a:t>
                </a:r>
                <a:endParaRPr lang="en-US" altLang="zh-CN" dirty="0"/>
              </a:p>
              <a:p>
                <a:r>
                  <a:rPr lang="zh-CN" altLang="en-US" dirty="0"/>
                  <a:t>每次，如果一个人到某个出口的路径上没有其他人，那么这个人就可以离开这棵树</a:t>
                </a:r>
                <a:endParaRPr lang="en-US" altLang="zh-CN" dirty="0"/>
              </a:p>
              <a:p>
                <a:r>
                  <a:rPr lang="zh-CN" altLang="en-US" dirty="0"/>
                  <a:t>求出所有离开树的顺序的排列模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8,244,353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≤234,567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CA8565-655A-4BFA-8080-F0B9E6027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47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25441-F79F-47E9-B2AD-5584A322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算法讨论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DFB3A-D54D-41FE-9E51-E4224760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考虑一种方案里，在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的链上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最后出去的那个人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这个方案可以对应为：断开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的边，变成两棵各有一个出口的树，所有人离开的一个方案</a:t>
                </a:r>
                <a:endParaRPr lang="en-US" altLang="zh-CN" dirty="0"/>
              </a:p>
              <a:p>
                <a:r>
                  <a:rPr lang="zh-CN" altLang="en-US" dirty="0"/>
                  <a:t>也可以对应为：断开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的边，变成两棵各有一个出口的树，所有人离开的一个方案</a:t>
                </a:r>
                <a:endParaRPr lang="en-US" altLang="zh-CN" dirty="0"/>
              </a:p>
              <a:p>
                <a:r>
                  <a:rPr lang="zh-CN" altLang="en-US" dirty="0"/>
                  <a:t>因此，我们可以枚举断开某一条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的边，变成两棵各有一个出口的树，求出这样离开的方案数。最后把断开每条边的方案树加起来，就是答案两倍。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DFB3A-D54D-41FE-9E51-E4224760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73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25441-F79F-47E9-B2AD-5584A322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算法讨论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DFB3A-D54D-41FE-9E51-E4224760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对于一棵一个入口的树，离开的方案数即为拓扑序的方案数，可以 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nary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不难归纳得出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𝑆𝑢𝑏𝑇𝑟𝑒𝑒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𝑠𝑖𝑧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两棵一个入口的树可以通过加附加入口规约成这种问题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DFB3A-D54D-41FE-9E51-E4224760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25441-F79F-47E9-B2AD-5584A322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算法讨论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DFB3A-D54D-41FE-9E51-E42247609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枚举完断开的地方后，只有链上这些点的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zh-CN" altLang="en-US" dirty="0"/>
                  <a:t> 会变化，我们要在变化后求出它们的积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的链外子树的大小的前缀和为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，那么当断开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的边时，点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（仅思路，忽略下标偏移量）</a:t>
                </a:r>
                <a:endParaRPr lang="en-US" altLang="zh-CN" dirty="0"/>
              </a:p>
              <a:p>
                <a:r>
                  <a:rPr lang="zh-CN" altLang="en-US" dirty="0"/>
                  <a:t>我们要求的是每个点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的积</a:t>
                </a:r>
                <a:endParaRPr lang="en-US" altLang="zh-CN" dirty="0"/>
              </a:p>
              <a:p>
                <a:r>
                  <a:rPr lang="zh-CN" altLang="en-US" dirty="0"/>
                  <a:t>用分治 </a:t>
                </a:r>
                <a:r>
                  <a:rPr lang="en-US" altLang="zh-CN" dirty="0"/>
                  <a:t>FFT </a:t>
                </a:r>
                <a:r>
                  <a:rPr lang="zh-CN" altLang="en-US" dirty="0"/>
                  <a:t>求出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，使用多点求值即可（实现上由于要去掉一项，所以要先求导）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，不卡常数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DFB3A-D54D-41FE-9E51-E42247609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1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745651-1D26-4644-A4C9-DBA2C4445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3DE0153-4C77-48E8-B576-A496893A0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96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371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淘米神的树</vt:lpstr>
      <vt:lpstr>题意简述</vt:lpstr>
      <vt:lpstr>算法讨论</vt:lpstr>
      <vt:lpstr>算法讨论</vt:lpstr>
      <vt:lpstr>算法讨论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淘米神的树</dc:title>
  <dc:creator>Chen Junkun</dc:creator>
  <cp:lastModifiedBy>Chen Junkun</cp:lastModifiedBy>
  <cp:revision>9</cp:revision>
  <dcterms:created xsi:type="dcterms:W3CDTF">2018-05-12T14:51:07Z</dcterms:created>
  <dcterms:modified xsi:type="dcterms:W3CDTF">2018-05-12T15:08:43Z</dcterms:modified>
</cp:coreProperties>
</file>