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61" r:id="rId5"/>
    <p:sldId id="259"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8"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320A9D-2EB5-4FCF-AFB0-650D0972FDF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9227C74-DCD9-4C74-A8B2-915E6611D6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557ECE-EA65-4702-A340-A909A7B3842B}"/>
              </a:ext>
            </a:extLst>
          </p:cNvPr>
          <p:cNvSpPr>
            <a:spLocks noGrp="1"/>
          </p:cNvSpPr>
          <p:nvPr>
            <p:ph type="dt" sz="half" idx="10"/>
          </p:nvPr>
        </p:nvSpPr>
        <p:spPr/>
        <p:txBody>
          <a:bodyPr/>
          <a:lstStyle/>
          <a:p>
            <a:fld id="{9C2B00DE-7CC2-42C0-A2B8-17F71F3830DE}" type="datetimeFigureOut">
              <a:rPr lang="zh-CN" altLang="en-US" smtClean="0"/>
              <a:t>2018/5/12</a:t>
            </a:fld>
            <a:endParaRPr lang="zh-CN" altLang="en-US"/>
          </a:p>
        </p:txBody>
      </p:sp>
      <p:sp>
        <p:nvSpPr>
          <p:cNvPr id="5" name="页脚占位符 4">
            <a:extLst>
              <a:ext uri="{FF2B5EF4-FFF2-40B4-BE49-F238E27FC236}">
                <a16:creationId xmlns:a16="http://schemas.microsoft.com/office/drawing/2014/main" id="{F1038585-EC80-49DB-A654-E74CEA2B42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A98F22-B0D4-4D8F-970A-14E71F6F125E}"/>
              </a:ext>
            </a:extLst>
          </p:cNvPr>
          <p:cNvSpPr>
            <a:spLocks noGrp="1"/>
          </p:cNvSpPr>
          <p:nvPr>
            <p:ph type="sldNum" sz="quarter" idx="12"/>
          </p:nvPr>
        </p:nvSpPr>
        <p:spPr/>
        <p:txBody>
          <a:bodyPr/>
          <a:lstStyle/>
          <a:p>
            <a:fld id="{AC2B5010-F0BD-436E-8F43-2263706B4D28}" type="slidenum">
              <a:rPr lang="zh-CN" altLang="en-US" smtClean="0"/>
              <a:t>‹#›</a:t>
            </a:fld>
            <a:endParaRPr lang="zh-CN" altLang="en-US"/>
          </a:p>
        </p:txBody>
      </p:sp>
    </p:spTree>
    <p:extLst>
      <p:ext uri="{BB962C8B-B14F-4D97-AF65-F5344CB8AC3E}">
        <p14:creationId xmlns:p14="http://schemas.microsoft.com/office/powerpoint/2010/main" val="2803353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C2B82-951F-4E04-AC9F-5E7D2A9DA2B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1A6F4CF-5824-4827-A2B5-38C4831EB28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0439779-B29F-4D37-8ED8-1CCE68981788}"/>
              </a:ext>
            </a:extLst>
          </p:cNvPr>
          <p:cNvSpPr>
            <a:spLocks noGrp="1"/>
          </p:cNvSpPr>
          <p:nvPr>
            <p:ph type="dt" sz="half" idx="10"/>
          </p:nvPr>
        </p:nvSpPr>
        <p:spPr/>
        <p:txBody>
          <a:bodyPr/>
          <a:lstStyle/>
          <a:p>
            <a:fld id="{9C2B00DE-7CC2-42C0-A2B8-17F71F3830DE}" type="datetimeFigureOut">
              <a:rPr lang="zh-CN" altLang="en-US" smtClean="0"/>
              <a:t>2018/5/12</a:t>
            </a:fld>
            <a:endParaRPr lang="zh-CN" altLang="en-US"/>
          </a:p>
        </p:txBody>
      </p:sp>
      <p:sp>
        <p:nvSpPr>
          <p:cNvPr id="5" name="页脚占位符 4">
            <a:extLst>
              <a:ext uri="{FF2B5EF4-FFF2-40B4-BE49-F238E27FC236}">
                <a16:creationId xmlns:a16="http://schemas.microsoft.com/office/drawing/2014/main" id="{5C3B1AB8-9CC4-4D6A-B403-1A30AB9057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3F3D22-A3FE-48D4-B5C5-0EC1147F79E7}"/>
              </a:ext>
            </a:extLst>
          </p:cNvPr>
          <p:cNvSpPr>
            <a:spLocks noGrp="1"/>
          </p:cNvSpPr>
          <p:nvPr>
            <p:ph type="sldNum" sz="quarter" idx="12"/>
          </p:nvPr>
        </p:nvSpPr>
        <p:spPr/>
        <p:txBody>
          <a:bodyPr/>
          <a:lstStyle/>
          <a:p>
            <a:fld id="{AC2B5010-F0BD-436E-8F43-2263706B4D28}" type="slidenum">
              <a:rPr lang="zh-CN" altLang="en-US" smtClean="0"/>
              <a:t>‹#›</a:t>
            </a:fld>
            <a:endParaRPr lang="zh-CN" altLang="en-US"/>
          </a:p>
        </p:txBody>
      </p:sp>
    </p:spTree>
    <p:extLst>
      <p:ext uri="{BB962C8B-B14F-4D97-AF65-F5344CB8AC3E}">
        <p14:creationId xmlns:p14="http://schemas.microsoft.com/office/powerpoint/2010/main" val="2574814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4938085-EFAF-4E56-8564-98AA6E41543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5BFC86F-8742-458A-B381-19E7E0979C4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B9BA56C-3405-4DAB-8F6D-3A3C95126F53}"/>
              </a:ext>
            </a:extLst>
          </p:cNvPr>
          <p:cNvSpPr>
            <a:spLocks noGrp="1"/>
          </p:cNvSpPr>
          <p:nvPr>
            <p:ph type="dt" sz="half" idx="10"/>
          </p:nvPr>
        </p:nvSpPr>
        <p:spPr/>
        <p:txBody>
          <a:bodyPr/>
          <a:lstStyle/>
          <a:p>
            <a:fld id="{9C2B00DE-7CC2-42C0-A2B8-17F71F3830DE}" type="datetimeFigureOut">
              <a:rPr lang="zh-CN" altLang="en-US" smtClean="0"/>
              <a:t>2018/5/12</a:t>
            </a:fld>
            <a:endParaRPr lang="zh-CN" altLang="en-US"/>
          </a:p>
        </p:txBody>
      </p:sp>
      <p:sp>
        <p:nvSpPr>
          <p:cNvPr id="5" name="页脚占位符 4">
            <a:extLst>
              <a:ext uri="{FF2B5EF4-FFF2-40B4-BE49-F238E27FC236}">
                <a16:creationId xmlns:a16="http://schemas.microsoft.com/office/drawing/2014/main" id="{77B067B8-E11C-4C0D-B7E0-86503EE3D5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A1F05A-3736-4846-B87D-743B0D6DDE1B}"/>
              </a:ext>
            </a:extLst>
          </p:cNvPr>
          <p:cNvSpPr>
            <a:spLocks noGrp="1"/>
          </p:cNvSpPr>
          <p:nvPr>
            <p:ph type="sldNum" sz="quarter" idx="12"/>
          </p:nvPr>
        </p:nvSpPr>
        <p:spPr/>
        <p:txBody>
          <a:bodyPr/>
          <a:lstStyle/>
          <a:p>
            <a:fld id="{AC2B5010-F0BD-436E-8F43-2263706B4D28}" type="slidenum">
              <a:rPr lang="zh-CN" altLang="en-US" smtClean="0"/>
              <a:t>‹#›</a:t>
            </a:fld>
            <a:endParaRPr lang="zh-CN" altLang="en-US"/>
          </a:p>
        </p:txBody>
      </p:sp>
    </p:spTree>
    <p:extLst>
      <p:ext uri="{BB962C8B-B14F-4D97-AF65-F5344CB8AC3E}">
        <p14:creationId xmlns:p14="http://schemas.microsoft.com/office/powerpoint/2010/main" val="2426830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97462-E8D8-46E4-B3D9-B9861C45D2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A9D4DA4-1DB9-48FF-8BC5-AD3F89CFE3B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32BC61E-88DF-432D-B4AA-C0D13061B1BC}"/>
              </a:ext>
            </a:extLst>
          </p:cNvPr>
          <p:cNvSpPr>
            <a:spLocks noGrp="1"/>
          </p:cNvSpPr>
          <p:nvPr>
            <p:ph type="dt" sz="half" idx="10"/>
          </p:nvPr>
        </p:nvSpPr>
        <p:spPr/>
        <p:txBody>
          <a:bodyPr/>
          <a:lstStyle/>
          <a:p>
            <a:fld id="{9C2B00DE-7CC2-42C0-A2B8-17F71F3830DE}" type="datetimeFigureOut">
              <a:rPr lang="zh-CN" altLang="en-US" smtClean="0"/>
              <a:t>2018/5/12</a:t>
            </a:fld>
            <a:endParaRPr lang="zh-CN" altLang="en-US"/>
          </a:p>
        </p:txBody>
      </p:sp>
      <p:sp>
        <p:nvSpPr>
          <p:cNvPr id="5" name="页脚占位符 4">
            <a:extLst>
              <a:ext uri="{FF2B5EF4-FFF2-40B4-BE49-F238E27FC236}">
                <a16:creationId xmlns:a16="http://schemas.microsoft.com/office/drawing/2014/main" id="{CC1972E4-7D2B-4E70-93D8-9E7DA9147C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617CC8-A9EB-4EA5-8062-F63815915E16}"/>
              </a:ext>
            </a:extLst>
          </p:cNvPr>
          <p:cNvSpPr>
            <a:spLocks noGrp="1"/>
          </p:cNvSpPr>
          <p:nvPr>
            <p:ph type="sldNum" sz="quarter" idx="12"/>
          </p:nvPr>
        </p:nvSpPr>
        <p:spPr/>
        <p:txBody>
          <a:bodyPr/>
          <a:lstStyle/>
          <a:p>
            <a:fld id="{AC2B5010-F0BD-436E-8F43-2263706B4D28}" type="slidenum">
              <a:rPr lang="zh-CN" altLang="en-US" smtClean="0"/>
              <a:t>‹#›</a:t>
            </a:fld>
            <a:endParaRPr lang="zh-CN" altLang="en-US"/>
          </a:p>
        </p:txBody>
      </p:sp>
    </p:spTree>
    <p:extLst>
      <p:ext uri="{BB962C8B-B14F-4D97-AF65-F5344CB8AC3E}">
        <p14:creationId xmlns:p14="http://schemas.microsoft.com/office/powerpoint/2010/main" val="261387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9D2B9-B36A-4032-84DF-D0B4457E5E2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879DBB4-BC2C-4918-A046-3FC241FFDD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53817B7-C882-439E-AF04-529C3151DC47}"/>
              </a:ext>
            </a:extLst>
          </p:cNvPr>
          <p:cNvSpPr>
            <a:spLocks noGrp="1"/>
          </p:cNvSpPr>
          <p:nvPr>
            <p:ph type="dt" sz="half" idx="10"/>
          </p:nvPr>
        </p:nvSpPr>
        <p:spPr/>
        <p:txBody>
          <a:bodyPr/>
          <a:lstStyle/>
          <a:p>
            <a:fld id="{9C2B00DE-7CC2-42C0-A2B8-17F71F3830DE}" type="datetimeFigureOut">
              <a:rPr lang="zh-CN" altLang="en-US" smtClean="0"/>
              <a:t>2018/5/12</a:t>
            </a:fld>
            <a:endParaRPr lang="zh-CN" altLang="en-US"/>
          </a:p>
        </p:txBody>
      </p:sp>
      <p:sp>
        <p:nvSpPr>
          <p:cNvPr id="5" name="页脚占位符 4">
            <a:extLst>
              <a:ext uri="{FF2B5EF4-FFF2-40B4-BE49-F238E27FC236}">
                <a16:creationId xmlns:a16="http://schemas.microsoft.com/office/drawing/2014/main" id="{D06E160B-1CB0-4712-912C-C7BAB91596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592A12-DD5D-4955-9F21-77FF3E740104}"/>
              </a:ext>
            </a:extLst>
          </p:cNvPr>
          <p:cNvSpPr>
            <a:spLocks noGrp="1"/>
          </p:cNvSpPr>
          <p:nvPr>
            <p:ph type="sldNum" sz="quarter" idx="12"/>
          </p:nvPr>
        </p:nvSpPr>
        <p:spPr/>
        <p:txBody>
          <a:bodyPr/>
          <a:lstStyle/>
          <a:p>
            <a:fld id="{AC2B5010-F0BD-436E-8F43-2263706B4D28}" type="slidenum">
              <a:rPr lang="zh-CN" altLang="en-US" smtClean="0"/>
              <a:t>‹#›</a:t>
            </a:fld>
            <a:endParaRPr lang="zh-CN" altLang="en-US"/>
          </a:p>
        </p:txBody>
      </p:sp>
    </p:spTree>
    <p:extLst>
      <p:ext uri="{BB962C8B-B14F-4D97-AF65-F5344CB8AC3E}">
        <p14:creationId xmlns:p14="http://schemas.microsoft.com/office/powerpoint/2010/main" val="115943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611D17-A0ED-4EA4-BAC2-29614C02358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E865B0-65CC-4F50-B2E1-E1176777EEF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3904C46-25E0-4D94-A536-B3F51996A0F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E4A8F48-47A9-4F20-9CFB-4C130ECE32CA}"/>
              </a:ext>
            </a:extLst>
          </p:cNvPr>
          <p:cNvSpPr>
            <a:spLocks noGrp="1"/>
          </p:cNvSpPr>
          <p:nvPr>
            <p:ph type="dt" sz="half" idx="10"/>
          </p:nvPr>
        </p:nvSpPr>
        <p:spPr/>
        <p:txBody>
          <a:bodyPr/>
          <a:lstStyle/>
          <a:p>
            <a:fld id="{9C2B00DE-7CC2-42C0-A2B8-17F71F3830DE}" type="datetimeFigureOut">
              <a:rPr lang="zh-CN" altLang="en-US" smtClean="0"/>
              <a:t>2018/5/12</a:t>
            </a:fld>
            <a:endParaRPr lang="zh-CN" altLang="en-US"/>
          </a:p>
        </p:txBody>
      </p:sp>
      <p:sp>
        <p:nvSpPr>
          <p:cNvPr id="6" name="页脚占位符 5">
            <a:extLst>
              <a:ext uri="{FF2B5EF4-FFF2-40B4-BE49-F238E27FC236}">
                <a16:creationId xmlns:a16="http://schemas.microsoft.com/office/drawing/2014/main" id="{ED2045F0-0F36-423A-B75D-A6EA199801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4D8AB2-EE1C-4D17-90A3-E365B01F34BF}"/>
              </a:ext>
            </a:extLst>
          </p:cNvPr>
          <p:cNvSpPr>
            <a:spLocks noGrp="1"/>
          </p:cNvSpPr>
          <p:nvPr>
            <p:ph type="sldNum" sz="quarter" idx="12"/>
          </p:nvPr>
        </p:nvSpPr>
        <p:spPr/>
        <p:txBody>
          <a:bodyPr/>
          <a:lstStyle/>
          <a:p>
            <a:fld id="{AC2B5010-F0BD-436E-8F43-2263706B4D28}" type="slidenum">
              <a:rPr lang="zh-CN" altLang="en-US" smtClean="0"/>
              <a:t>‹#›</a:t>
            </a:fld>
            <a:endParaRPr lang="zh-CN" altLang="en-US"/>
          </a:p>
        </p:txBody>
      </p:sp>
    </p:spTree>
    <p:extLst>
      <p:ext uri="{BB962C8B-B14F-4D97-AF65-F5344CB8AC3E}">
        <p14:creationId xmlns:p14="http://schemas.microsoft.com/office/powerpoint/2010/main" val="4088347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2BC4D-533F-4F76-9143-D41CA466FA4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89A1438-7A95-4DDE-9B3D-0F4FFE28D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6E123AD-54D1-436A-B2FD-79ACDDCF955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0CD445F-6FE7-44D1-A11C-DC67119C77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EC99699-F3AD-41C4-9BFA-804DE6612E2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9D9A39E-07B8-4113-95A8-97A628795808}"/>
              </a:ext>
            </a:extLst>
          </p:cNvPr>
          <p:cNvSpPr>
            <a:spLocks noGrp="1"/>
          </p:cNvSpPr>
          <p:nvPr>
            <p:ph type="dt" sz="half" idx="10"/>
          </p:nvPr>
        </p:nvSpPr>
        <p:spPr/>
        <p:txBody>
          <a:bodyPr/>
          <a:lstStyle/>
          <a:p>
            <a:fld id="{9C2B00DE-7CC2-42C0-A2B8-17F71F3830DE}" type="datetimeFigureOut">
              <a:rPr lang="zh-CN" altLang="en-US" smtClean="0"/>
              <a:t>2018/5/12</a:t>
            </a:fld>
            <a:endParaRPr lang="zh-CN" altLang="en-US"/>
          </a:p>
        </p:txBody>
      </p:sp>
      <p:sp>
        <p:nvSpPr>
          <p:cNvPr id="8" name="页脚占位符 7">
            <a:extLst>
              <a:ext uri="{FF2B5EF4-FFF2-40B4-BE49-F238E27FC236}">
                <a16:creationId xmlns:a16="http://schemas.microsoft.com/office/drawing/2014/main" id="{EC70F4A4-60B7-4FEC-8B96-B0310401612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2BEBB96-296A-4392-A3FF-3EA598D0BE0D}"/>
              </a:ext>
            </a:extLst>
          </p:cNvPr>
          <p:cNvSpPr>
            <a:spLocks noGrp="1"/>
          </p:cNvSpPr>
          <p:nvPr>
            <p:ph type="sldNum" sz="quarter" idx="12"/>
          </p:nvPr>
        </p:nvSpPr>
        <p:spPr/>
        <p:txBody>
          <a:bodyPr/>
          <a:lstStyle/>
          <a:p>
            <a:fld id="{AC2B5010-F0BD-436E-8F43-2263706B4D28}" type="slidenum">
              <a:rPr lang="zh-CN" altLang="en-US" smtClean="0"/>
              <a:t>‹#›</a:t>
            </a:fld>
            <a:endParaRPr lang="zh-CN" altLang="en-US"/>
          </a:p>
        </p:txBody>
      </p:sp>
    </p:spTree>
    <p:extLst>
      <p:ext uri="{BB962C8B-B14F-4D97-AF65-F5344CB8AC3E}">
        <p14:creationId xmlns:p14="http://schemas.microsoft.com/office/powerpoint/2010/main" val="587087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26346-92D1-4A4D-9D6D-BE4C39988A5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9203E57-C0AD-4A32-8FFA-6C13F20E26CA}"/>
              </a:ext>
            </a:extLst>
          </p:cNvPr>
          <p:cNvSpPr>
            <a:spLocks noGrp="1"/>
          </p:cNvSpPr>
          <p:nvPr>
            <p:ph type="dt" sz="half" idx="10"/>
          </p:nvPr>
        </p:nvSpPr>
        <p:spPr/>
        <p:txBody>
          <a:bodyPr/>
          <a:lstStyle/>
          <a:p>
            <a:fld id="{9C2B00DE-7CC2-42C0-A2B8-17F71F3830DE}" type="datetimeFigureOut">
              <a:rPr lang="zh-CN" altLang="en-US" smtClean="0"/>
              <a:t>2018/5/12</a:t>
            </a:fld>
            <a:endParaRPr lang="zh-CN" altLang="en-US"/>
          </a:p>
        </p:txBody>
      </p:sp>
      <p:sp>
        <p:nvSpPr>
          <p:cNvPr id="4" name="页脚占位符 3">
            <a:extLst>
              <a:ext uri="{FF2B5EF4-FFF2-40B4-BE49-F238E27FC236}">
                <a16:creationId xmlns:a16="http://schemas.microsoft.com/office/drawing/2014/main" id="{78DFEEB4-F9DB-4E42-B267-CF69D3EB18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1D34F14-5AD0-42AA-88D5-B3DA89369521}"/>
              </a:ext>
            </a:extLst>
          </p:cNvPr>
          <p:cNvSpPr>
            <a:spLocks noGrp="1"/>
          </p:cNvSpPr>
          <p:nvPr>
            <p:ph type="sldNum" sz="quarter" idx="12"/>
          </p:nvPr>
        </p:nvSpPr>
        <p:spPr/>
        <p:txBody>
          <a:bodyPr/>
          <a:lstStyle/>
          <a:p>
            <a:fld id="{AC2B5010-F0BD-436E-8F43-2263706B4D28}" type="slidenum">
              <a:rPr lang="zh-CN" altLang="en-US" smtClean="0"/>
              <a:t>‹#›</a:t>
            </a:fld>
            <a:endParaRPr lang="zh-CN" altLang="en-US"/>
          </a:p>
        </p:txBody>
      </p:sp>
    </p:spTree>
    <p:extLst>
      <p:ext uri="{BB962C8B-B14F-4D97-AF65-F5344CB8AC3E}">
        <p14:creationId xmlns:p14="http://schemas.microsoft.com/office/powerpoint/2010/main" val="3969443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2C4C60E-47E4-44C7-B8B2-C561B1ED1C42}"/>
              </a:ext>
            </a:extLst>
          </p:cNvPr>
          <p:cNvSpPr>
            <a:spLocks noGrp="1"/>
          </p:cNvSpPr>
          <p:nvPr>
            <p:ph type="dt" sz="half" idx="10"/>
          </p:nvPr>
        </p:nvSpPr>
        <p:spPr/>
        <p:txBody>
          <a:bodyPr/>
          <a:lstStyle/>
          <a:p>
            <a:fld id="{9C2B00DE-7CC2-42C0-A2B8-17F71F3830DE}" type="datetimeFigureOut">
              <a:rPr lang="zh-CN" altLang="en-US" smtClean="0"/>
              <a:t>2018/5/12</a:t>
            </a:fld>
            <a:endParaRPr lang="zh-CN" altLang="en-US"/>
          </a:p>
        </p:txBody>
      </p:sp>
      <p:sp>
        <p:nvSpPr>
          <p:cNvPr id="3" name="页脚占位符 2">
            <a:extLst>
              <a:ext uri="{FF2B5EF4-FFF2-40B4-BE49-F238E27FC236}">
                <a16:creationId xmlns:a16="http://schemas.microsoft.com/office/drawing/2014/main" id="{0BC1ABB3-C7D2-48DF-A594-9ADCBDC27FF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22FDC73-995D-4073-B39C-56A707FFB91B}"/>
              </a:ext>
            </a:extLst>
          </p:cNvPr>
          <p:cNvSpPr>
            <a:spLocks noGrp="1"/>
          </p:cNvSpPr>
          <p:nvPr>
            <p:ph type="sldNum" sz="quarter" idx="12"/>
          </p:nvPr>
        </p:nvSpPr>
        <p:spPr/>
        <p:txBody>
          <a:bodyPr/>
          <a:lstStyle/>
          <a:p>
            <a:fld id="{AC2B5010-F0BD-436E-8F43-2263706B4D28}" type="slidenum">
              <a:rPr lang="zh-CN" altLang="en-US" smtClean="0"/>
              <a:t>‹#›</a:t>
            </a:fld>
            <a:endParaRPr lang="zh-CN" altLang="en-US"/>
          </a:p>
        </p:txBody>
      </p:sp>
    </p:spTree>
    <p:extLst>
      <p:ext uri="{BB962C8B-B14F-4D97-AF65-F5344CB8AC3E}">
        <p14:creationId xmlns:p14="http://schemas.microsoft.com/office/powerpoint/2010/main" val="1335246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E1AB3-42C7-4188-BB97-4E78E95502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3B0C413-737B-413B-90BB-ADB8248975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5AE2C53-2E32-4484-9E0F-FC26A369E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4916B6F-418A-44FE-82FE-2E64F70841C4}"/>
              </a:ext>
            </a:extLst>
          </p:cNvPr>
          <p:cNvSpPr>
            <a:spLocks noGrp="1"/>
          </p:cNvSpPr>
          <p:nvPr>
            <p:ph type="dt" sz="half" idx="10"/>
          </p:nvPr>
        </p:nvSpPr>
        <p:spPr/>
        <p:txBody>
          <a:bodyPr/>
          <a:lstStyle/>
          <a:p>
            <a:fld id="{9C2B00DE-7CC2-42C0-A2B8-17F71F3830DE}" type="datetimeFigureOut">
              <a:rPr lang="zh-CN" altLang="en-US" smtClean="0"/>
              <a:t>2018/5/12</a:t>
            </a:fld>
            <a:endParaRPr lang="zh-CN" altLang="en-US"/>
          </a:p>
        </p:txBody>
      </p:sp>
      <p:sp>
        <p:nvSpPr>
          <p:cNvPr id="6" name="页脚占位符 5">
            <a:extLst>
              <a:ext uri="{FF2B5EF4-FFF2-40B4-BE49-F238E27FC236}">
                <a16:creationId xmlns:a16="http://schemas.microsoft.com/office/drawing/2014/main" id="{24CC2E91-3D37-47BB-BB85-B40949ACD4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6B40A6-A761-4D7A-88F6-855EC0B07F8B}"/>
              </a:ext>
            </a:extLst>
          </p:cNvPr>
          <p:cNvSpPr>
            <a:spLocks noGrp="1"/>
          </p:cNvSpPr>
          <p:nvPr>
            <p:ph type="sldNum" sz="quarter" idx="12"/>
          </p:nvPr>
        </p:nvSpPr>
        <p:spPr/>
        <p:txBody>
          <a:bodyPr/>
          <a:lstStyle/>
          <a:p>
            <a:fld id="{AC2B5010-F0BD-436E-8F43-2263706B4D28}" type="slidenum">
              <a:rPr lang="zh-CN" altLang="en-US" smtClean="0"/>
              <a:t>‹#›</a:t>
            </a:fld>
            <a:endParaRPr lang="zh-CN" altLang="en-US"/>
          </a:p>
        </p:txBody>
      </p:sp>
    </p:spTree>
    <p:extLst>
      <p:ext uri="{BB962C8B-B14F-4D97-AF65-F5344CB8AC3E}">
        <p14:creationId xmlns:p14="http://schemas.microsoft.com/office/powerpoint/2010/main" val="337081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5D902-6B46-4167-9421-270AF9DD10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0C9AB68-384E-4E35-B47F-A6408FA286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F0B2925-DCEC-4537-A0A8-3D5B9FB18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0947B03-93EA-4AB8-AD04-92BCDAF84E75}"/>
              </a:ext>
            </a:extLst>
          </p:cNvPr>
          <p:cNvSpPr>
            <a:spLocks noGrp="1"/>
          </p:cNvSpPr>
          <p:nvPr>
            <p:ph type="dt" sz="half" idx="10"/>
          </p:nvPr>
        </p:nvSpPr>
        <p:spPr/>
        <p:txBody>
          <a:bodyPr/>
          <a:lstStyle/>
          <a:p>
            <a:fld id="{9C2B00DE-7CC2-42C0-A2B8-17F71F3830DE}" type="datetimeFigureOut">
              <a:rPr lang="zh-CN" altLang="en-US" smtClean="0"/>
              <a:t>2018/5/12</a:t>
            </a:fld>
            <a:endParaRPr lang="zh-CN" altLang="en-US"/>
          </a:p>
        </p:txBody>
      </p:sp>
      <p:sp>
        <p:nvSpPr>
          <p:cNvPr id="6" name="页脚占位符 5">
            <a:extLst>
              <a:ext uri="{FF2B5EF4-FFF2-40B4-BE49-F238E27FC236}">
                <a16:creationId xmlns:a16="http://schemas.microsoft.com/office/drawing/2014/main" id="{74BB34E0-5880-48BF-95D2-E516008109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C8FF9B3-C6CB-4653-A262-33CDA0F0B9AB}"/>
              </a:ext>
            </a:extLst>
          </p:cNvPr>
          <p:cNvSpPr>
            <a:spLocks noGrp="1"/>
          </p:cNvSpPr>
          <p:nvPr>
            <p:ph type="sldNum" sz="quarter" idx="12"/>
          </p:nvPr>
        </p:nvSpPr>
        <p:spPr/>
        <p:txBody>
          <a:bodyPr/>
          <a:lstStyle/>
          <a:p>
            <a:fld id="{AC2B5010-F0BD-436E-8F43-2263706B4D28}" type="slidenum">
              <a:rPr lang="zh-CN" altLang="en-US" smtClean="0"/>
              <a:t>‹#›</a:t>
            </a:fld>
            <a:endParaRPr lang="zh-CN" altLang="en-US"/>
          </a:p>
        </p:txBody>
      </p:sp>
    </p:spTree>
    <p:extLst>
      <p:ext uri="{BB962C8B-B14F-4D97-AF65-F5344CB8AC3E}">
        <p14:creationId xmlns:p14="http://schemas.microsoft.com/office/powerpoint/2010/main" val="1043263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4450F37-0580-4A44-923D-B09B896295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E95A870-6528-4C66-8546-7A9241C9F0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AEFB6D7-DA21-495F-9A32-D10FEE8CC9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B00DE-7CC2-42C0-A2B8-17F71F3830DE}" type="datetimeFigureOut">
              <a:rPr lang="zh-CN" altLang="en-US" smtClean="0"/>
              <a:t>2018/5/12</a:t>
            </a:fld>
            <a:endParaRPr lang="zh-CN" altLang="en-US"/>
          </a:p>
        </p:txBody>
      </p:sp>
      <p:sp>
        <p:nvSpPr>
          <p:cNvPr id="5" name="页脚占位符 4">
            <a:extLst>
              <a:ext uri="{FF2B5EF4-FFF2-40B4-BE49-F238E27FC236}">
                <a16:creationId xmlns:a16="http://schemas.microsoft.com/office/drawing/2014/main" id="{AFD20520-490F-4B78-B443-972976DDE0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D4DF374-E82B-4AC9-8C82-DC3A15404F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B5010-F0BD-436E-8F43-2263706B4D28}" type="slidenum">
              <a:rPr lang="zh-CN" altLang="en-US" smtClean="0"/>
              <a:t>‹#›</a:t>
            </a:fld>
            <a:endParaRPr lang="zh-CN" altLang="en-US"/>
          </a:p>
        </p:txBody>
      </p:sp>
    </p:spTree>
    <p:extLst>
      <p:ext uri="{BB962C8B-B14F-4D97-AF65-F5344CB8AC3E}">
        <p14:creationId xmlns:p14="http://schemas.microsoft.com/office/powerpoint/2010/main" val="2911848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FCB8988-D889-4747-8624-30BDE3E96B19}"/>
              </a:ext>
            </a:extLst>
          </p:cNvPr>
          <p:cNvSpPr>
            <a:spLocks noGrp="1"/>
          </p:cNvSpPr>
          <p:nvPr>
            <p:ph type="title"/>
          </p:nvPr>
        </p:nvSpPr>
        <p:spPr/>
        <p:txBody>
          <a:bodyPr/>
          <a:lstStyle/>
          <a:p>
            <a:r>
              <a:rPr lang="en-US" altLang="zh-CN" dirty="0"/>
              <a:t>A. </a:t>
            </a:r>
            <a:r>
              <a:rPr lang="zh-CN" altLang="en-US" dirty="0"/>
              <a:t>绿绿与串串 </a:t>
            </a:r>
            <a:r>
              <a:rPr lang="en-US" altLang="zh-CN" dirty="0"/>
              <a:t>/ string</a:t>
            </a:r>
            <a:endParaRPr lang="zh-CN" altLang="en-US" dirty="0"/>
          </a:p>
        </p:txBody>
      </p:sp>
      <p:sp>
        <p:nvSpPr>
          <p:cNvPr id="5" name="文本占位符 4">
            <a:extLst>
              <a:ext uri="{FF2B5EF4-FFF2-40B4-BE49-F238E27FC236}">
                <a16:creationId xmlns:a16="http://schemas.microsoft.com/office/drawing/2014/main" id="{42FD4259-7B26-4E16-B3C1-19720A4C8090}"/>
              </a:ext>
            </a:extLst>
          </p:cNvPr>
          <p:cNvSpPr>
            <a:spLocks noGrp="1"/>
          </p:cNvSpPr>
          <p:nvPr>
            <p:ph type="body" idx="1"/>
          </p:nvPr>
        </p:nvSpPr>
        <p:spPr/>
        <p:txBody>
          <a:bodyPr/>
          <a:lstStyle/>
          <a:p>
            <a:r>
              <a:rPr lang="zh-CN" altLang="en-US" dirty="0"/>
              <a:t>命题人：清华大学 王聿中</a:t>
            </a:r>
            <a:endParaRPr lang="en-US" altLang="zh-CN" dirty="0"/>
          </a:p>
          <a:p>
            <a:r>
              <a:rPr lang="zh-CN" altLang="en-US" dirty="0"/>
              <a:t>验题人：清华大学 杨景钦</a:t>
            </a:r>
          </a:p>
        </p:txBody>
      </p:sp>
    </p:spTree>
    <p:extLst>
      <p:ext uri="{BB962C8B-B14F-4D97-AF65-F5344CB8AC3E}">
        <p14:creationId xmlns:p14="http://schemas.microsoft.com/office/powerpoint/2010/main" val="1785135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8F6BD13-8A4B-4CB0-983A-85804B1D7450}"/>
              </a:ext>
            </a:extLst>
          </p:cNvPr>
          <p:cNvSpPr>
            <a:spLocks noGrp="1"/>
          </p:cNvSpPr>
          <p:nvPr>
            <p:ph type="title"/>
          </p:nvPr>
        </p:nvSpPr>
        <p:spPr/>
        <p:txBody>
          <a:bodyPr/>
          <a:lstStyle/>
          <a:p>
            <a:r>
              <a:rPr lang="zh-CN" altLang="en-US" dirty="0"/>
              <a:t>题目大意</a:t>
            </a:r>
          </a:p>
        </p:txBody>
      </p:sp>
      <mc:AlternateContent xmlns:mc="http://schemas.openxmlformats.org/markup-compatibility/2006">
        <mc:Choice xmlns:a14="http://schemas.microsoft.com/office/drawing/2010/main" Requires="a14">
          <p:sp>
            <p:nvSpPr>
              <p:cNvPr id="5" name="内容占位符 4">
                <a:extLst>
                  <a:ext uri="{FF2B5EF4-FFF2-40B4-BE49-F238E27FC236}">
                    <a16:creationId xmlns:a16="http://schemas.microsoft.com/office/drawing/2014/main" id="{F72EC05B-E329-4A0A-B235-78D301599C28}"/>
                  </a:ext>
                </a:extLst>
              </p:cNvPr>
              <p:cNvSpPr>
                <a:spLocks noGrp="1"/>
              </p:cNvSpPr>
              <p:nvPr>
                <p:ph idx="1"/>
              </p:nvPr>
            </p:nvSpPr>
            <p:spPr/>
            <p:txBody>
              <a:bodyPr/>
              <a:lstStyle/>
              <a:p>
                <a:r>
                  <a:rPr lang="zh-CN" altLang="en-US" dirty="0"/>
                  <a:t>给定一个串，求存在哪些长度，使得存在该长度的初始串，将初始串翻转足够多次并去前缀能够得到给定的串。</a:t>
                </a:r>
                <a:endParaRPr lang="en-US" altLang="zh-CN" dirty="0"/>
              </a:p>
              <a:p>
                <a:endParaRPr lang="en-US" altLang="zh-CN" dirty="0"/>
              </a:p>
              <a:p>
                <a:r>
                  <a:rPr lang="zh-CN" altLang="en-US" dirty="0"/>
                  <a:t>串长不超过</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oMath>
                </a14:m>
                <a:endParaRPr lang="en-US" altLang="zh-CN" dirty="0"/>
              </a:p>
              <a:p>
                <a:r>
                  <a:rPr lang="zh-CN" altLang="en-US" dirty="0"/>
                  <a:t>总串长不超过</a:t>
                </a:r>
                <a14:m>
                  <m:oMath xmlns:m="http://schemas.openxmlformats.org/officeDocument/2006/math">
                    <m:r>
                      <a:rPr lang="en-US" altLang="zh-CN" b="0" i="0" smtClean="0">
                        <a:latin typeface="Cambria Math" panose="02040503050406030204" pitchFamily="18" charset="0"/>
                      </a:rPr>
                      <m:t>5</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oMath>
                </a14:m>
                <a:endParaRPr lang="en-US" altLang="zh-CN" dirty="0"/>
              </a:p>
              <a:p>
                <a:endParaRPr lang="en-US" altLang="zh-CN" dirty="0"/>
              </a:p>
              <a:p>
                <a:endParaRPr lang="en-US" altLang="zh-CN" dirty="0"/>
              </a:p>
            </p:txBody>
          </p:sp>
        </mc:Choice>
        <mc:Fallback>
          <p:sp>
            <p:nvSpPr>
              <p:cNvPr id="5" name="内容占位符 4">
                <a:extLst>
                  <a:ext uri="{FF2B5EF4-FFF2-40B4-BE49-F238E27FC236}">
                    <a16:creationId xmlns:a16="http://schemas.microsoft.com/office/drawing/2014/main" id="{F72EC05B-E329-4A0A-B235-78D301599C28}"/>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8711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8F6BD13-8A4B-4CB0-983A-85804B1D7450}"/>
              </a:ext>
            </a:extLst>
          </p:cNvPr>
          <p:cNvSpPr>
            <a:spLocks noGrp="1"/>
          </p:cNvSpPr>
          <p:nvPr>
            <p:ph type="title"/>
          </p:nvPr>
        </p:nvSpPr>
        <p:spPr/>
        <p:txBody>
          <a:bodyPr/>
          <a:lstStyle/>
          <a:p>
            <a:r>
              <a:rPr lang="zh-CN" altLang="en-US" dirty="0"/>
              <a:t>解法</a:t>
            </a:r>
          </a:p>
        </p:txBody>
      </p:sp>
      <p:sp>
        <p:nvSpPr>
          <p:cNvPr id="5" name="内容占位符 4">
            <a:extLst>
              <a:ext uri="{FF2B5EF4-FFF2-40B4-BE49-F238E27FC236}">
                <a16:creationId xmlns:a16="http://schemas.microsoft.com/office/drawing/2014/main" id="{F72EC05B-E329-4A0A-B235-78D301599C28}"/>
              </a:ext>
            </a:extLst>
          </p:cNvPr>
          <p:cNvSpPr>
            <a:spLocks noGrp="1"/>
          </p:cNvSpPr>
          <p:nvPr>
            <p:ph idx="1"/>
          </p:nvPr>
        </p:nvSpPr>
        <p:spPr/>
        <p:txBody>
          <a:bodyPr/>
          <a:lstStyle/>
          <a:p>
            <a:r>
              <a:rPr lang="zh-CN" altLang="en-US" dirty="0"/>
              <a:t>显然地，可以将问题转化为：求给定串有多少周期满足从字符串开始位置的一个周期长度为回文串。（存在一些边界情况）</a:t>
            </a:r>
            <a:endParaRPr lang="en-US" altLang="zh-CN" dirty="0"/>
          </a:p>
          <a:p>
            <a:endParaRPr lang="en-US" altLang="zh-CN" dirty="0"/>
          </a:p>
          <a:p>
            <a:r>
              <a:rPr lang="zh-CN" altLang="en-US" dirty="0"/>
              <a:t>使用</a:t>
            </a:r>
            <a:r>
              <a:rPr lang="en-US" altLang="zh-CN" dirty="0"/>
              <a:t>hash</a:t>
            </a:r>
            <a:r>
              <a:rPr lang="zh-CN" altLang="en-US" dirty="0"/>
              <a:t>或</a:t>
            </a:r>
            <a:r>
              <a:rPr lang="en-US" altLang="zh-CN" dirty="0" err="1"/>
              <a:t>manacher</a:t>
            </a:r>
            <a:r>
              <a:rPr lang="zh-CN" altLang="en-US" dirty="0"/>
              <a:t>算法即可轻松解决该问题。</a:t>
            </a:r>
            <a:endParaRPr lang="en-US" altLang="zh-CN" dirty="0"/>
          </a:p>
        </p:txBody>
      </p:sp>
    </p:spTree>
    <p:extLst>
      <p:ext uri="{BB962C8B-B14F-4D97-AF65-F5344CB8AC3E}">
        <p14:creationId xmlns:p14="http://schemas.microsoft.com/office/powerpoint/2010/main" val="1716829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FCB8988-D889-4747-8624-30BDE3E96B19}"/>
              </a:ext>
            </a:extLst>
          </p:cNvPr>
          <p:cNvSpPr>
            <a:spLocks noGrp="1"/>
          </p:cNvSpPr>
          <p:nvPr>
            <p:ph type="title"/>
          </p:nvPr>
        </p:nvSpPr>
        <p:spPr/>
        <p:txBody>
          <a:bodyPr/>
          <a:lstStyle/>
          <a:p>
            <a:r>
              <a:rPr lang="en-US" altLang="zh-CN" dirty="0"/>
              <a:t>J. </a:t>
            </a:r>
            <a:r>
              <a:rPr lang="zh-CN" altLang="en-US" dirty="0"/>
              <a:t>弗雷兹的玩具商店 </a:t>
            </a:r>
            <a:r>
              <a:rPr lang="en-US" altLang="zh-CN" dirty="0"/>
              <a:t>/ toyshop</a:t>
            </a:r>
            <a:endParaRPr lang="zh-CN" altLang="en-US" dirty="0"/>
          </a:p>
        </p:txBody>
      </p:sp>
      <p:sp>
        <p:nvSpPr>
          <p:cNvPr id="5" name="文本占位符 4">
            <a:extLst>
              <a:ext uri="{FF2B5EF4-FFF2-40B4-BE49-F238E27FC236}">
                <a16:creationId xmlns:a16="http://schemas.microsoft.com/office/drawing/2014/main" id="{42FD4259-7B26-4E16-B3C1-19720A4C8090}"/>
              </a:ext>
            </a:extLst>
          </p:cNvPr>
          <p:cNvSpPr>
            <a:spLocks noGrp="1"/>
          </p:cNvSpPr>
          <p:nvPr>
            <p:ph type="body" idx="1"/>
          </p:nvPr>
        </p:nvSpPr>
        <p:spPr/>
        <p:txBody>
          <a:bodyPr/>
          <a:lstStyle/>
          <a:p>
            <a:r>
              <a:rPr lang="zh-CN" altLang="en-US" dirty="0"/>
              <a:t>命题人：清华大学 王聿中</a:t>
            </a:r>
            <a:endParaRPr lang="en-US" altLang="zh-CN" dirty="0"/>
          </a:p>
          <a:p>
            <a:r>
              <a:rPr lang="zh-CN" altLang="en-US" dirty="0"/>
              <a:t>验题人：清华大学 翁家翌</a:t>
            </a:r>
          </a:p>
        </p:txBody>
      </p:sp>
    </p:spTree>
    <p:extLst>
      <p:ext uri="{BB962C8B-B14F-4D97-AF65-F5344CB8AC3E}">
        <p14:creationId xmlns:p14="http://schemas.microsoft.com/office/powerpoint/2010/main" val="3122340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D78E0-11B2-4A06-930D-2CF63940847B}"/>
              </a:ext>
            </a:extLst>
          </p:cNvPr>
          <p:cNvSpPr>
            <a:spLocks noGrp="1"/>
          </p:cNvSpPr>
          <p:nvPr>
            <p:ph type="title"/>
          </p:nvPr>
        </p:nvSpPr>
        <p:spPr/>
        <p:txBody>
          <a:bodyPr/>
          <a:lstStyle/>
          <a:p>
            <a:r>
              <a:rPr lang="zh-CN" altLang="en-US" dirty="0"/>
              <a:t>题目大意</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2373AD5-109A-4D02-AC7F-6D6C1E2DCF73}"/>
                  </a:ext>
                </a:extLst>
              </p:cNvPr>
              <p:cNvSpPr>
                <a:spLocks noGrp="1"/>
              </p:cNvSpPr>
              <p:nvPr>
                <p:ph idx="1"/>
              </p:nvPr>
            </p:nvSpPr>
            <p:spPr/>
            <p:txBody>
              <a:bodyPr>
                <a:normAutofit/>
              </a:bodyPr>
              <a:lstStyle/>
              <a:p>
                <a:r>
                  <a:rPr lang="zh-CN" altLang="en-US" dirty="0"/>
                  <a:t>给定一个长度为</a:t>
                </a:r>
                <a14:m>
                  <m:oMath xmlns:m="http://schemas.openxmlformats.org/officeDocument/2006/math">
                    <m:r>
                      <a:rPr lang="en-US" altLang="zh-CN" b="0" i="1" smtClean="0">
                        <a:latin typeface="Cambria Math" panose="02040503050406030204" pitchFamily="18" charset="0"/>
                      </a:rPr>
                      <m:t>𝑛</m:t>
                    </m:r>
                  </m:oMath>
                </a14:m>
                <a:r>
                  <a:rPr lang="zh-CN" altLang="en-US" dirty="0"/>
                  <a:t>的物品序列，每个物品有价值、重量。</a:t>
                </a:r>
                <a:endParaRPr lang="en-US" altLang="zh-CN" dirty="0"/>
              </a:p>
              <a:p>
                <a:r>
                  <a:rPr lang="zh-CN" altLang="en-US" dirty="0"/>
                  <a:t>要求支持以下三种操作：</a:t>
                </a:r>
                <a:endParaRPr lang="en-US" altLang="zh-CN" dirty="0"/>
              </a:p>
              <a:p>
                <a:pPr marL="514350" indent="-514350">
                  <a:buFont typeface="+mj-lt"/>
                  <a:buAutoNum type="arabicPeriod"/>
                </a:pPr>
                <a:r>
                  <a:rPr lang="zh-CN" altLang="en-US" dirty="0"/>
                  <a:t>物品价值区间加</a:t>
                </a:r>
                <a:endParaRPr lang="en-US" altLang="zh-CN" dirty="0"/>
              </a:p>
              <a:p>
                <a:pPr marL="514350" indent="-514350">
                  <a:buFont typeface="+mj-lt"/>
                  <a:buAutoNum type="arabicPeriod"/>
                </a:pPr>
                <a:r>
                  <a:rPr lang="zh-CN" altLang="en-US" dirty="0"/>
                  <a:t>物品重量区间加（超过</a:t>
                </a:r>
                <a14:m>
                  <m:oMath xmlns:m="http://schemas.openxmlformats.org/officeDocument/2006/math">
                    <m:r>
                      <a:rPr lang="en-US" altLang="zh-CN" b="0" i="1" smtClean="0">
                        <a:latin typeface="Cambria Math" panose="02040503050406030204" pitchFamily="18" charset="0"/>
                      </a:rPr>
                      <m:t>𝑚</m:t>
                    </m:r>
                  </m:oMath>
                </a14:m>
                <a:r>
                  <a:rPr lang="zh-CN" altLang="en-US" dirty="0"/>
                  <a:t>部分取模）</a:t>
                </a:r>
                <a:endParaRPr lang="en-US" altLang="zh-CN" dirty="0"/>
              </a:p>
              <a:p>
                <a:pPr marL="514350" indent="-514350">
                  <a:buFont typeface="+mj-lt"/>
                  <a:buAutoNum type="arabicPeriod"/>
                </a:pPr>
                <a:r>
                  <a:rPr lang="zh-CN" altLang="en-US" dirty="0"/>
                  <a:t>区间物品求解容量为</a:t>
                </a:r>
                <a14:m>
                  <m:oMath xmlns:m="http://schemas.openxmlformats.org/officeDocument/2006/math">
                    <m:r>
                      <a:rPr lang="en-US" altLang="zh-CN" b="0" i="1" smtClean="0">
                        <a:latin typeface="Cambria Math" panose="02040503050406030204" pitchFamily="18" charset="0"/>
                      </a:rPr>
                      <m:t>𝑚</m:t>
                    </m:r>
                  </m:oMath>
                </a14:m>
                <a:r>
                  <a:rPr lang="zh-CN" altLang="en-US" dirty="0"/>
                  <a:t>的完全背包数组</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≤200,000</m:t>
                    </m:r>
                  </m:oMath>
                </a14:m>
                <a:endParaRPr lang="en-US" altLang="zh-CN" b="0" dirty="0"/>
              </a:p>
              <a:p>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≤60</m:t>
                    </m:r>
                  </m:oMath>
                </a14:m>
                <a:endParaRPr lang="en-US" altLang="zh-CN" b="0" dirty="0"/>
              </a:p>
              <a:p>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≤30,000</m:t>
                    </m:r>
                  </m:oMath>
                </a14:m>
                <a:endParaRPr lang="en-US" altLang="zh-CN" b="0" dirty="0"/>
              </a:p>
              <a:p>
                <a:endParaRPr lang="zh-CN" altLang="en-US" dirty="0"/>
              </a:p>
            </p:txBody>
          </p:sp>
        </mc:Choice>
        <mc:Fallback>
          <p:sp>
            <p:nvSpPr>
              <p:cNvPr id="3" name="内容占位符 2">
                <a:extLst>
                  <a:ext uri="{FF2B5EF4-FFF2-40B4-BE49-F238E27FC236}">
                    <a16:creationId xmlns:a16="http://schemas.microsoft.com/office/drawing/2014/main" id="{F2373AD5-109A-4D02-AC7F-6D6C1E2DCF73}"/>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5475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A31CF-8E04-4CF1-85C7-AEFF612442DE}"/>
              </a:ext>
            </a:extLst>
          </p:cNvPr>
          <p:cNvSpPr>
            <a:spLocks noGrp="1"/>
          </p:cNvSpPr>
          <p:nvPr>
            <p:ph type="title"/>
          </p:nvPr>
        </p:nvSpPr>
        <p:spPr/>
        <p:txBody>
          <a:bodyPr/>
          <a:lstStyle/>
          <a:p>
            <a:r>
              <a:rPr lang="zh-CN" altLang="en-US" dirty="0"/>
              <a:t>解法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DE95937-8515-4A3A-842C-30737F91A2CD}"/>
                  </a:ext>
                </a:extLst>
              </p:cNvPr>
              <p:cNvSpPr>
                <a:spLocks noGrp="1"/>
              </p:cNvSpPr>
              <p:nvPr>
                <p:ph idx="1"/>
              </p:nvPr>
            </p:nvSpPr>
            <p:spPr/>
            <p:txBody>
              <a:bodyPr/>
              <a:lstStyle/>
              <a:p>
                <a:r>
                  <a:rPr lang="zh-CN" altLang="en-US" dirty="0"/>
                  <a:t>不难发现，做一次完全背包时，每种重量的物品最多只会用到该重量物品中价值最大的。</a:t>
                </a:r>
                <a:endParaRPr lang="en-US" altLang="zh-CN" dirty="0"/>
              </a:p>
              <a:p>
                <a:r>
                  <a:rPr lang="zh-CN" altLang="en-US" dirty="0"/>
                  <a:t>于是用线段树维护所有物品，询问时将所有可能用到的</a:t>
                </a:r>
                <a14:m>
                  <m:oMath xmlns:m="http://schemas.openxmlformats.org/officeDocument/2006/math">
                    <m:r>
                      <a:rPr lang="en-US" altLang="zh-CN" b="0" i="1" smtClean="0">
                        <a:latin typeface="Cambria Math" panose="02040503050406030204" pitchFamily="18" charset="0"/>
                      </a:rPr>
                      <m:t>𝑚</m:t>
                    </m:r>
                  </m:oMath>
                </a14:m>
                <a:r>
                  <a:rPr lang="zh-CN" altLang="en-US" dirty="0"/>
                  <a:t>个物品取出，然后暴力跑背包即可。</a:t>
                </a:r>
                <a:endParaRPr lang="en-US" altLang="zh-CN" dirty="0"/>
              </a:p>
              <a:p>
                <a:r>
                  <a:rPr lang="zh-CN" altLang="en-US" dirty="0"/>
                  <a:t>时间复杂度为</a:t>
                </a:r>
                <a14:m>
                  <m:oMath xmlns:m="http://schemas.openxmlformats.org/officeDocument/2006/math">
                    <m:r>
                      <m:rPr>
                        <m:sty m:val="p"/>
                      </m:rPr>
                      <a:rPr lang="en-US" altLang="zh-CN" b="0" i="1" smtClean="0">
                        <a:latin typeface="Cambria Math" panose="02040503050406030204" pitchFamily="18" charset="0"/>
                      </a:rPr>
                      <m:t>O</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𝑛𝑚</m:t>
                        </m:r>
                        <m:r>
                          <a:rPr lang="en-US" altLang="zh-CN" b="0" i="1" smtClean="0">
                            <a:latin typeface="Cambria Math" panose="02040503050406030204" pitchFamily="18" charset="0"/>
                          </a:rPr>
                          <m:t>+</m:t>
                        </m:r>
                        <m:r>
                          <a:rPr lang="en-US" altLang="zh-CN" b="0" i="1" smtClean="0">
                            <a:latin typeface="Cambria Math" panose="02040503050406030204" pitchFamily="18" charset="0"/>
                          </a:rPr>
                          <m:t>𝑄𝑚</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𝑄</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2</m:t>
                            </m:r>
                          </m:sup>
                        </m:sSup>
                      </m:e>
                    </m:d>
                  </m:oMath>
                </a14:m>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5DE95937-8515-4A3A-842C-30737F91A2CD}"/>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40363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视图</Template>
  <TotalTime>19</TotalTime>
  <Words>259</Words>
  <Application>Microsoft Office PowerPoint</Application>
  <PresentationFormat>宽屏</PresentationFormat>
  <Paragraphs>28</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等线 Light</vt:lpstr>
      <vt:lpstr>Arial</vt:lpstr>
      <vt:lpstr>Cambria Math</vt:lpstr>
      <vt:lpstr>Office 主题​​</vt:lpstr>
      <vt:lpstr>A. 绿绿与串串 / string</vt:lpstr>
      <vt:lpstr>题目大意</vt:lpstr>
      <vt:lpstr>解法</vt:lpstr>
      <vt:lpstr>J. 弗雷兹的玩具商店 / toyshop</vt:lpstr>
      <vt:lpstr>题目大意</vt:lpstr>
      <vt:lpstr>解法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绿绿与串串 / string</dc:title>
  <dc:creator>王 聿中</dc:creator>
  <cp:lastModifiedBy>王 聿中</cp:lastModifiedBy>
  <cp:revision>17</cp:revision>
  <dcterms:created xsi:type="dcterms:W3CDTF">2018-05-12T03:32:54Z</dcterms:created>
  <dcterms:modified xsi:type="dcterms:W3CDTF">2018-05-12T03:52:53Z</dcterms:modified>
</cp:coreProperties>
</file>