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1AE60-DA55-48CC-8D9B-8C4ED9EFABF7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835A-2349-4FBD-91FC-AD2200662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45A98B-1E2D-42F9-812D-D7030053F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38" y="0"/>
            <a:ext cx="3226724" cy="18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61B132-A93E-45D5-A9E2-A8445B5581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5063"/>
            <a:ext cx="2053244" cy="11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9D8C65-FF25-4C7B-AAC4-E07AEB1F31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5063"/>
            <a:ext cx="2053244" cy="11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9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21BF61-82EE-4C73-85C1-2C691A1FA2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3383AB-352D-4B97-AF66-E02AF852E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06145"/>
            <a:ext cx="2322022" cy="13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8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D1DB67-CFF6-46F9-A7A3-18D827A80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E4BD59-8642-4AC7-A8E3-F6B89B512B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2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2D0401-9C37-4A2A-B81E-E62D0199A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5DE9B7-2AEC-4B37-9860-F8A103F79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6525"/>
            <a:ext cx="2743200" cy="154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8064F4-0511-4C52-B744-772ECAEDCD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F3D20A-C6B2-4901-8A9D-6D684E5EA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2018/5/13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8268-0EB8-46F5-8EBF-A40840C281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23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54430-6A3C-4ED7-AE1D-4E004E316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年清华大学春季校赛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37A9C-6261-4EC3-9B5D-A27249833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THUPC2018</a:t>
            </a:r>
            <a:r>
              <a:rPr lang="zh-CN" altLang="en-US" dirty="0"/>
              <a:t>命题组</a:t>
            </a:r>
            <a:endParaRPr lang="en-US" altLang="zh-CN" dirty="0"/>
          </a:p>
          <a:p>
            <a:r>
              <a:rPr lang="en-US" altLang="zh-CN" dirty="0"/>
              <a:t>2017.5.13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35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56C49D5-AFCE-46D9-A0A3-DD505742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. </a:t>
            </a:r>
            <a:r>
              <a:rPr lang="zh-CN" altLang="en-US" dirty="0"/>
              <a:t>蛋糕</a:t>
            </a:r>
            <a:r>
              <a:rPr lang="zh-CN" altLang="en-US" dirty="0" smtClean="0"/>
              <a:t> </a:t>
            </a:r>
            <a:r>
              <a:rPr lang="en-US" altLang="zh-CN" dirty="0"/>
              <a:t>/ </a:t>
            </a:r>
            <a:r>
              <a:rPr lang="en-US" altLang="zh-CN" dirty="0" smtClean="0"/>
              <a:t>cake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86F1E9E-EAED-463B-B561-051B7BF0B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命题人</a:t>
            </a:r>
            <a:r>
              <a:rPr lang="zh-CN" altLang="en-US" dirty="0" smtClean="0"/>
              <a:t>：清华大学计算机科学与技术系</a:t>
            </a:r>
            <a:r>
              <a:rPr lang="en-US" altLang="zh-CN" dirty="0" smtClean="0"/>
              <a:t>	</a:t>
            </a:r>
            <a:r>
              <a:rPr lang="zh-CN" altLang="en-US" dirty="0" smtClean="0"/>
              <a:t>张瑞喆</a:t>
            </a:r>
            <a:endParaRPr lang="en-US" altLang="zh-CN" dirty="0"/>
          </a:p>
          <a:p>
            <a:r>
              <a:rPr lang="zh-CN" altLang="en-US" dirty="0"/>
              <a:t>验题人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清华大学交叉信息研究院</a:t>
            </a:r>
            <a:r>
              <a:rPr lang="en-US" altLang="zh-CN" dirty="0" smtClean="0"/>
              <a:t>	</a:t>
            </a:r>
            <a:r>
              <a:rPr lang="zh-CN" altLang="en-US" dirty="0" smtClean="0"/>
              <a:t>陈俊锟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F2B5A-C8BC-4858-9BB9-0A139182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57E6-609E-46D4-962D-1AB3164D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C7A4B-3BE8-4DE5-9FB5-198840FE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1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2DFDE-D35F-4682-AA65-0661993D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BE295-4429-4E11-9D34-29302514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将一个四维的超立方体切割成单位超立方体</a:t>
            </a:r>
            <a:endParaRPr lang="en-US" altLang="zh-CN" dirty="0" smtClean="0"/>
          </a:p>
          <a:p>
            <a:r>
              <a:rPr lang="zh-CN" altLang="en-US" dirty="0" smtClean="0"/>
              <a:t>统计有</a:t>
            </a:r>
            <a:r>
              <a:rPr lang="en-US" altLang="zh-CN" dirty="0" smtClean="0"/>
              <a:t>k(0..8)</a:t>
            </a:r>
            <a:r>
              <a:rPr lang="zh-CN" altLang="en-US" dirty="0" smtClean="0"/>
              <a:t>个表面是原立方体外表面的单位超立方体数量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2DDA5-D89A-4A53-87EA-5E2E35E6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66194-4402-4D45-BB77-EDECF048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8DFD2-701F-41B7-9199-E5E019FA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C58F-AD40-46EF-9357-02BCAB65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45F49-019F-4D9E-B087-340FCD7F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每当有一个面紧邻边界（这一维下标为</a:t>
            </a:r>
            <a:r>
              <a:rPr lang="en-US" altLang="zh-CN" dirty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MAX</a:t>
            </a:r>
            <a:r>
              <a:rPr lang="zh-CN" altLang="en-US" dirty="0" smtClean="0"/>
              <a:t>）</a:t>
            </a:r>
            <a:r>
              <a:rPr lang="zh-CN" altLang="en-US" dirty="0" smtClean="0"/>
              <a:t>，这个立方体外表面数量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1=MAX</a:t>
            </a:r>
            <a:r>
              <a:rPr lang="zh-CN" altLang="en-US" dirty="0" smtClean="0"/>
              <a:t>，要</a:t>
            </a:r>
            <a:r>
              <a:rPr lang="en-US" altLang="zh-CN" dirty="0" smtClean="0"/>
              <a:t>+2</a:t>
            </a:r>
          </a:p>
          <a:p>
            <a:r>
              <a:rPr lang="en-US" altLang="zh-CN" dirty="0" smtClean="0"/>
              <a:t>Mod 2148473637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814A7-400B-414A-94D5-5D3BF95C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082BE-0F25-4628-B4AD-1F14EF90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9658A-70D8-4494-BB1B-54592E7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7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56C49D5-AFCE-46D9-A0A3-DD505742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生生不息 </a:t>
            </a:r>
            <a:r>
              <a:rPr lang="en-US" altLang="zh-CN" dirty="0"/>
              <a:t>/ </a:t>
            </a:r>
            <a:r>
              <a:rPr lang="en-US" altLang="zh-CN" dirty="0" smtClean="0"/>
              <a:t>live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86F1E9E-EAED-463B-B561-051B7BF0B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命题人</a:t>
            </a:r>
            <a:r>
              <a:rPr lang="zh-CN" altLang="en-US" dirty="0" smtClean="0"/>
              <a:t>：清华大学计算机科学与技术系</a:t>
            </a:r>
            <a:r>
              <a:rPr lang="en-US" altLang="zh-CN" dirty="0" smtClean="0"/>
              <a:t>	</a:t>
            </a:r>
            <a:r>
              <a:rPr lang="zh-CN" altLang="en-US" dirty="0" smtClean="0"/>
              <a:t>张瑞喆</a:t>
            </a:r>
            <a:endParaRPr lang="en-US" altLang="zh-CN" dirty="0"/>
          </a:p>
          <a:p>
            <a:r>
              <a:rPr lang="zh-CN" altLang="en-US" dirty="0"/>
              <a:t>验题人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清华大学交叉信息研究院</a:t>
            </a:r>
            <a:r>
              <a:rPr lang="en-US" altLang="zh-CN" dirty="0" smtClean="0"/>
              <a:t>	</a:t>
            </a:r>
            <a:r>
              <a:rPr lang="zh-CN" altLang="en-US" dirty="0" smtClean="0"/>
              <a:t>钟皓曦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F2B5A-C8BC-4858-9BB9-0A139182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57E6-609E-46D4-962D-1AB3164D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C7A4B-3BE8-4DE5-9FB5-198840FE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2DFDE-D35F-4682-AA65-0661993D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9BE295-4429-4E11-9D34-293025145A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生命游戏中生命不会灭绝的初始状态数量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&lt;=5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9BE295-4429-4E11-9D34-293025145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2DDA5-D89A-4A53-87EA-5E2E35E6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66194-4402-4D45-BB77-EDECF048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8DFD2-701F-41B7-9199-E5E019FA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C58F-AD40-46EF-9357-02BCAB65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45F49-019F-4D9E-B087-340FCD7F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搜索、模拟？</a:t>
            </a:r>
            <a:endParaRPr lang="en-US" altLang="zh-CN" dirty="0" smtClean="0"/>
          </a:p>
          <a:p>
            <a:r>
              <a:rPr lang="zh-CN" altLang="en-US"/>
              <a:t>打</a:t>
            </a:r>
            <a:r>
              <a:rPr lang="zh-CN" altLang="en-US" smtClean="0"/>
              <a:t>表！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814A7-400B-414A-94D5-5D3BF95C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082BE-0F25-4628-B4AD-1F14EF90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9658A-70D8-4494-BB1B-54592E7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36</TotalTime>
  <Words>151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Calibri</vt:lpstr>
      <vt:lpstr>Calibri Light</vt:lpstr>
      <vt:lpstr>Cambria Math</vt:lpstr>
      <vt:lpstr>Wingdings 2</vt:lpstr>
      <vt:lpstr>HDOfficeLightV0</vt:lpstr>
      <vt:lpstr>2018年清华大学春季校赛 解题报告</vt:lpstr>
      <vt:lpstr>K. 蛋糕 / cake</vt:lpstr>
      <vt:lpstr>大意</vt:lpstr>
      <vt:lpstr>解法</vt:lpstr>
      <vt:lpstr>L. 生生不息 / live</vt:lpstr>
      <vt:lpstr>大意</vt:lpstr>
      <vt:lpstr>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聿中</dc:creator>
  <cp:lastModifiedBy>张瑞喆</cp:lastModifiedBy>
  <cp:revision>47</cp:revision>
  <dcterms:created xsi:type="dcterms:W3CDTF">2018-05-12T04:08:19Z</dcterms:created>
  <dcterms:modified xsi:type="dcterms:W3CDTF">2018-05-12T17:42:47Z</dcterms:modified>
</cp:coreProperties>
</file>