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0A9D-2EB5-4FCF-AFB0-650D0972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27C74-DCD9-4C74-A8B2-915E6611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7ECE-EA65-4702-A340-A909A7B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38585-EC80-49DB-A654-E74CEA2B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98F22-B0D4-4D8F-970A-14E71F6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2B82-951F-4E04-AC9F-5E7D2A9D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6F4CF-5824-4827-A2B5-38C4831E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39779-B29F-4D37-8ED8-1CCE6898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B1AB8-9CC4-4D6A-B403-1A30AB90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F3D22-A3FE-48D4-B5C5-0EC1147F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38085-EFAF-4E56-8564-98AA6E41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FC86F-8742-458A-B381-19E7E097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A56C-3405-4DAB-8F6D-3A3C9512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67B8-E11C-4C0D-B7E0-86503EE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F05A-3736-4846-B87D-743B0D6D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7462-E8D8-46E4-B3D9-B9861C4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D4DA4-1DB9-48FF-8BC5-AD3F89CF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BC61E-88DF-432D-B4AA-C0D1306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972E4-7D2B-4E70-93D8-9E7DA914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17CC8-A9EB-4EA5-8062-F6381591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D2B9-B36A-4032-84DF-D0B4457E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DBB4-BC2C-4918-A046-3FC241FF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17B7-C882-439E-AF04-529C315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160B-1CB0-4712-912C-C7BAB91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2A12-DD5D-4955-9F21-77FF3E74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1D17-A0ED-4EA4-BAC2-29614C0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865B0-65CC-4F50-B2E1-E1176777E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04C46-25E0-4D94-A536-B3F51996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A8F48-47A9-4F20-9CFB-4C130ECE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045F0-0F36-423A-B75D-A6EA1998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D8AB2-EE1C-4D17-90A3-E365B01F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BC4D-533F-4F76-9143-D41CA466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A1438-7A95-4DDE-9B3D-0F4FFE28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123AD-54D1-436A-B2FD-79ACDDCF9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D445F-6FE7-44D1-A11C-DC67119C7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99699-F3AD-41C4-9BFA-804DE6612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D9A39E-07B8-4113-95A8-97A62879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70F4A4-60B7-4FEC-8B96-B0310401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EBB96-296A-4392-A3FF-3EA598D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8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6346-92D1-4A4D-9D6D-BE4C3998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03E57-C0AD-4A32-8FFA-6C13F20E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FEEB4-F9DB-4E42-B267-CF69D3EB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34F14-5AD0-42AA-88D5-B3DA893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4C60E-47E4-44C7-B8B2-C561B1E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1ABB3-C7D2-48DF-A594-9ADCBD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FDC73-995D-4073-B39C-56A707F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1AB3-42C7-4188-BB97-4E78E955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C413-737B-413B-90BB-ADB82489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E2C53-2E32-4484-9E0F-FC26A369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16B6F-418A-44FE-82FE-2E64F70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C2E91-3D37-47BB-BB85-B40949AC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40A6-A761-4D7A-88F6-855EC0B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1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D902-6B46-4167-9421-270AF9DD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9AB68-384E-4E35-B47F-A6408FA2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B2925-DCEC-4537-A0A8-3D5B9FB1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7B03-93EA-4AB8-AD04-92BCDAF8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B34E0-5880-48BF-95D2-E5160081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FF9B3-C6CB-4653-A262-33CDA0F0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6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50F37-0580-4A44-923D-B09B8962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5A870-6528-4C66-8546-7A9241C9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FB6D7-DA21-495F-9A32-D10FEE8C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0DE-7CC2-42C0-A2B8-17F71F3830DE}" type="datetimeFigureOut">
              <a:rPr lang="zh-CN" altLang="en-US" smtClean="0"/>
              <a:pPr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20520-490F-4B78-B443-972976DDE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F374-E82B-4AC9-8C82-DC3A1540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010-F0BD-436E-8F43-2263706B4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4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CB8988-D889-4747-8624-30BDE3E9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</a:t>
            </a:r>
            <a:r>
              <a:rPr lang="zh-CN" altLang="en-US" dirty="0"/>
              <a:t>好图计数 </a:t>
            </a:r>
            <a:r>
              <a:rPr lang="en-US" altLang="zh-CN" dirty="0"/>
              <a:t>/ count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D4259-7B26-4E16-B3C1-19720A4C8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命题人：浙江省杭州第二中学 陆宇暄（北京大学）</a:t>
            </a:r>
            <a:endParaRPr lang="en-US" altLang="zh-CN" dirty="0"/>
          </a:p>
          <a:p>
            <a:r>
              <a:rPr lang="zh-CN" altLang="en-US" dirty="0"/>
              <a:t>验题人：安阳市第二中学 张瀚文（清华大学）</a:t>
            </a:r>
          </a:p>
        </p:txBody>
      </p:sp>
    </p:spTree>
    <p:extLst>
      <p:ext uri="{BB962C8B-B14F-4D97-AF65-F5344CB8AC3E}">
        <p14:creationId xmlns:p14="http://schemas.microsoft.com/office/powerpoint/2010/main" val="17851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归纳定义一个无向简单图是好的：</a:t>
            </a:r>
          </a:p>
          <a:p>
            <a:pPr lvl="1"/>
            <a:r>
              <a:rPr lang="en-US" altLang="zh-CN" sz="3200" dirty="0"/>
              <a:t>1. </a:t>
            </a:r>
            <a:r>
              <a:rPr lang="zh-CN" altLang="en-US" sz="3200" dirty="0"/>
              <a:t>一个单点是好的。</a:t>
            </a:r>
          </a:p>
          <a:p>
            <a:pPr lvl="1"/>
            <a:r>
              <a:rPr lang="en-US" altLang="zh-CN" sz="3200" dirty="0"/>
              <a:t>2. </a:t>
            </a:r>
            <a:r>
              <a:rPr lang="zh-CN" altLang="en-US" sz="3200" dirty="0"/>
              <a:t>若干个好的图分别作为联通块所形成的图是好的。</a:t>
            </a:r>
          </a:p>
          <a:p>
            <a:pPr lvl="1"/>
            <a:r>
              <a:rPr lang="en-US" altLang="zh-CN" sz="3200" dirty="0"/>
              <a:t>3. </a:t>
            </a:r>
            <a:r>
              <a:rPr lang="zh-CN" altLang="en-US" sz="3200" dirty="0"/>
              <a:t>一个好的图的补图是好的。</a:t>
            </a:r>
          </a:p>
          <a:p>
            <a:r>
              <a:rPr lang="zh-CN" altLang="en-US" sz="3600" dirty="0"/>
              <a:t>给定正整数</a:t>
            </a:r>
            <a:r>
              <a:rPr lang="en-US" altLang="zh-CN" sz="3600" dirty="0"/>
              <a:t>n</a:t>
            </a:r>
          </a:p>
          <a:p>
            <a:r>
              <a:rPr lang="zh-CN" altLang="en-US" sz="3600" dirty="0"/>
              <a:t>求</a:t>
            </a:r>
            <a:r>
              <a:rPr lang="en-US" altLang="zh-CN" sz="3600" dirty="0"/>
              <a:t>n</a:t>
            </a:r>
            <a:r>
              <a:rPr lang="zh-CN" altLang="en-US" sz="3600" dirty="0"/>
              <a:t>个点的本质不同的好的图的个数</a:t>
            </a:r>
          </a:p>
        </p:txBody>
      </p:sp>
    </p:spTree>
    <p:extLst>
      <p:ext uri="{BB962C8B-B14F-4D97-AF65-F5344CB8AC3E}">
        <p14:creationId xmlns:p14="http://schemas.microsoft.com/office/powerpoint/2010/main" val="197871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6BD13-8A4B-4CB0-983A-85804B1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题目转化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2EC05B-E329-4A0A-B235-78D30159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</a:t>
            </a:r>
            <a:r>
              <a:rPr lang="en-US" altLang="zh-CN" dirty="0"/>
              <a:t>,</a:t>
            </a:r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个点的合法的图可以唯一对应一个没有枝节点的</a:t>
            </a:r>
            <a:r>
              <a:rPr lang="en-US" altLang="zh-CN" dirty="0"/>
              <a:t>n</a:t>
            </a:r>
            <a:r>
              <a:rPr lang="zh-CN" altLang="en-US" dirty="0"/>
              <a:t>个叶子的有根树或森林</a:t>
            </a:r>
            <a:r>
              <a:rPr lang="en-US" altLang="zh-CN" dirty="0"/>
              <a:t>(</a:t>
            </a:r>
            <a:r>
              <a:rPr lang="zh-CN" altLang="en-US" dirty="0"/>
              <a:t>枝节点指出度为</a:t>
            </a:r>
            <a:r>
              <a:rPr lang="en-US" altLang="zh-CN" dirty="0"/>
              <a:t>1</a:t>
            </a:r>
            <a:r>
              <a:rPr lang="zh-CN" altLang="en-US" dirty="0"/>
              <a:t>的节点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zh-CN" altLang="en-US" dirty="0"/>
              <a:t>每个根节点的子树表示该联通块的递归定义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82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DP,</a:t>
            </a:r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为子树大小最大为</a:t>
            </a:r>
            <a:r>
              <a:rPr lang="en-US" altLang="zh-CN" dirty="0" err="1"/>
              <a:t>i</a:t>
            </a:r>
            <a:r>
              <a:rPr lang="zh-CN" altLang="en-US" dirty="0"/>
              <a:t>的叶子数量一共为</a:t>
            </a:r>
            <a:r>
              <a:rPr lang="en-US" altLang="zh-CN" dirty="0"/>
              <a:t>j</a:t>
            </a:r>
            <a:r>
              <a:rPr lang="zh-CN" altLang="en-US" dirty="0"/>
              <a:t>的树或森林方案数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不妨把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看做一个多项式</a:t>
            </a:r>
            <a:r>
              <a:rPr lang="en-US" altLang="zh-CN" dirty="0"/>
              <a:t>,</a:t>
            </a:r>
            <a:r>
              <a:rPr lang="zh-CN" altLang="en-US" dirty="0"/>
              <a:t>转移方程为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]=f[i-1]*g,</a:t>
            </a:r>
            <a:r>
              <a:rPr lang="zh-CN" altLang="en-US" dirty="0"/>
              <a:t>其中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至此得到了一个</a:t>
            </a:r>
            <a:r>
              <a:rPr lang="en-US" altLang="zh-CN" dirty="0"/>
              <a:t>O(n^2logn)</a:t>
            </a:r>
            <a:r>
              <a:rPr lang="zh-CN" altLang="en-US" dirty="0"/>
              <a:t>的不能通过的做法</a:t>
            </a:r>
            <a:endParaRPr lang="en-US" altLang="zh-CN" dirty="0"/>
          </a:p>
          <a:p>
            <a:r>
              <a:rPr lang="en-US" altLang="zh-CN" strike="sngStrike" dirty="0"/>
              <a:t>(</a:t>
            </a:r>
            <a:r>
              <a:rPr lang="zh-CN" altLang="en-US" strike="sngStrike" dirty="0"/>
              <a:t>要是有人卡过去了当我没说</a:t>
            </a:r>
            <a:r>
              <a:rPr lang="en-US" altLang="zh-CN" strike="sngStrike" dirty="0"/>
              <a:t>)</a:t>
            </a:r>
            <a:endParaRPr lang="zh-CN" altLang="en-US" strike="sngStrike" dirty="0"/>
          </a:p>
        </p:txBody>
      </p:sp>
      <p:sp>
        <p:nvSpPr>
          <p:cNvPr id="4" name="矩形 3"/>
          <p:cNvSpPr/>
          <p:nvPr/>
        </p:nvSpPr>
        <p:spPr>
          <a:xfrm>
            <a:off x="940903" y="-646331"/>
            <a:ext cx="9207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$g[j]=[j\</a:t>
            </a:r>
            <a:r>
              <a:rPr lang="en-US" altLang="zh-CN" dirty="0" err="1"/>
              <a:t>bmod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=0]\times C(f[i-1][</a:t>
            </a:r>
            <a:r>
              <a:rPr lang="en-US" altLang="zh-CN" dirty="0" err="1"/>
              <a:t>i</a:t>
            </a:r>
            <a:r>
              <a:rPr lang="en-US" altLang="zh-CN" dirty="0"/>
              <a:t>]+\</a:t>
            </a:r>
            <a:r>
              <a:rPr lang="en-US" altLang="zh-CN" dirty="0" err="1"/>
              <a:t>frac</a:t>
            </a:r>
            <a:r>
              <a:rPr lang="en-US" altLang="zh-CN" dirty="0"/>
              <a:t>{j}{</a:t>
            </a:r>
            <a:r>
              <a:rPr lang="en-US" altLang="zh-CN" dirty="0" err="1"/>
              <a:t>i</a:t>
            </a:r>
            <a:r>
              <a:rPr lang="en-US" altLang="zh-CN" dirty="0"/>
              <a:t>}-1,\</a:t>
            </a:r>
            <a:r>
              <a:rPr lang="en-US" altLang="zh-CN" dirty="0" err="1"/>
              <a:t>frac</a:t>
            </a:r>
            <a:r>
              <a:rPr lang="en-US" altLang="zh-CN" dirty="0"/>
              <a:t>{j}{</a:t>
            </a:r>
            <a:r>
              <a:rPr lang="en-US" altLang="zh-CN" dirty="0" err="1"/>
              <a:t>i</a:t>
            </a:r>
            <a:r>
              <a:rPr lang="en-US" altLang="zh-CN" dirty="0"/>
              <a:t>})$.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405" y="3769960"/>
            <a:ext cx="98393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f[n]</a:t>
            </a:r>
            <a:r>
              <a:rPr lang="zh-CN" altLang="en-US" dirty="0"/>
              <a:t>这个数列的生成函数为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zh-CN" altLang="en-US" dirty="0"/>
              <a:t>的转移等价于如下的式子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然后进行一些变换的尝试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4502" y="-631927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$a=1+x+2*\sum_{k&gt;1} a_k x^k$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73" y="1713671"/>
            <a:ext cx="4352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2761630"/>
            <a:ext cx="7258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04" y="248003"/>
            <a:ext cx="103727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439" y="1872016"/>
            <a:ext cx="97917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出题人非常</a:t>
            </a:r>
            <a:r>
              <a:rPr lang="en-US" altLang="zh-CN" dirty="0"/>
              <a:t>nice,</a:t>
            </a:r>
            <a:r>
              <a:rPr lang="zh-CN" altLang="en-US" dirty="0"/>
              <a:t>平方</a:t>
            </a:r>
            <a:r>
              <a:rPr lang="zh-CN" altLang="en-US"/>
              <a:t>的做法稍微卡常后也</a:t>
            </a:r>
            <a:r>
              <a:rPr lang="zh-CN" altLang="en-US" dirty="0"/>
              <a:t>能轻易通过本题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781" y="1766711"/>
            <a:ext cx="9963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50</TotalTime>
  <Words>330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C. 好图计数 / count</vt:lpstr>
      <vt:lpstr>题目大意</vt:lpstr>
      <vt:lpstr>题目转化</vt:lpstr>
      <vt:lpstr>解法</vt:lpstr>
      <vt:lpstr>解法</vt:lpstr>
      <vt:lpstr>解法</vt:lpstr>
      <vt:lpstr>解法</vt:lpstr>
      <vt:lpstr>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绿绿与串串 / string</dc:title>
  <dc:creator>王 聿中</dc:creator>
  <cp:lastModifiedBy>王 聿中</cp:lastModifiedBy>
  <cp:revision>23</cp:revision>
  <dcterms:created xsi:type="dcterms:W3CDTF">2018-05-12T03:32:54Z</dcterms:created>
  <dcterms:modified xsi:type="dcterms:W3CDTF">2018-05-12T04:37:17Z</dcterms:modified>
</cp:coreProperties>
</file>