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0A9D-2EB5-4FCF-AFB0-650D0972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27C74-DCD9-4C74-A8B2-915E6611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7ECE-EA65-4702-A340-A909A7B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8585-EC80-49DB-A654-E74CEA2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98F22-B0D4-4D8F-970A-14E71F6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2B82-951F-4E04-AC9F-5E7D2A9D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6F4CF-5824-4827-A2B5-38C4831E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39779-B29F-4D37-8ED8-1CCE6898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1AB8-9CC4-4D6A-B403-1A30AB90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3D22-A3FE-48D4-B5C5-0EC1147F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38085-EFAF-4E56-8564-98AA6E41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FC86F-8742-458A-B381-19E7E097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A56C-3405-4DAB-8F6D-3A3C9512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67B8-E11C-4C0D-B7E0-86503EE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F05A-3736-4846-B87D-743B0D6D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7462-E8D8-46E4-B3D9-B9861C4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D4DA4-1DB9-48FF-8BC5-AD3F89CF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BC61E-88DF-432D-B4AA-C0D1306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972E4-7D2B-4E70-93D8-9E7DA91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17CC8-A9EB-4EA5-8062-F6381591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D2B9-B36A-4032-84DF-D0B4457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DBB4-BC2C-4918-A046-3FC241FF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17B7-C882-439E-AF04-529C315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160B-1CB0-4712-912C-C7BAB91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2A12-DD5D-4955-9F21-77FF3E74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1D17-A0ED-4EA4-BAC2-29614C0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65B0-65CC-4F50-B2E1-E1176777E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04C46-25E0-4D94-A536-B3F51996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A8F48-47A9-4F20-9CFB-4C130ECE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045F0-0F36-423A-B75D-A6EA1998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D8AB2-EE1C-4D17-90A3-E365B01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BC4D-533F-4F76-9143-D41CA466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A1438-7A95-4DDE-9B3D-0F4FFE28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123AD-54D1-436A-B2FD-79ACDDCF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D445F-6FE7-44D1-A11C-DC67119C7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99699-F3AD-41C4-9BFA-804DE6612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9A39E-07B8-4113-95A8-97A6287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0F4A4-60B7-4FEC-8B96-B0310401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EBB96-296A-4392-A3FF-3EA598D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6346-92D1-4A4D-9D6D-BE4C3998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03E57-C0AD-4A32-8FFA-6C13F20E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EEB4-F9DB-4E42-B267-CF69D3EB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34F14-5AD0-42AA-88D5-B3DA893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4C60E-47E4-44C7-B8B2-C561B1E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1ABB3-C7D2-48DF-A594-9ADCBD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FDC73-995D-4073-B39C-56A707F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1AB3-42C7-4188-BB97-4E78E955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C413-737B-413B-90BB-ADB82489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E2C53-2E32-4484-9E0F-FC26A369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16B6F-418A-44FE-82FE-2E64F70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C2E91-3D37-47BB-BB85-B40949A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40A6-A761-4D7A-88F6-855EC0B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D902-6B46-4167-9421-270AF9DD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9AB68-384E-4E35-B47F-A6408FA2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B2925-DCEC-4537-A0A8-3D5B9FB1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7B03-93EA-4AB8-AD04-92BCDAF8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B34E0-5880-48BF-95D2-E516008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FF9B3-C6CB-4653-A262-33CDA0F0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50F37-0580-4A44-923D-B09B8962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5A870-6528-4C66-8546-7A9241C9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FB6D7-DA21-495F-9A32-D10FEE8C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0DE-7CC2-42C0-A2B8-17F71F3830DE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20520-490F-4B78-B443-972976DDE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F374-E82B-4AC9-8C82-DC3A1540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010-F0BD-436E-8F43-2263706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CB8988-D889-4747-8624-30BDE3E9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《</a:t>
            </a:r>
            <a:r>
              <a:rPr lang="zh-CN" altLang="en-US" dirty="0"/>
              <a:t>算法与数据结构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小助教招募通知 </a:t>
            </a:r>
            <a:r>
              <a:rPr lang="en-US" altLang="zh-CN" dirty="0"/>
              <a:t>/ </a:t>
            </a:r>
            <a:r>
              <a:rPr lang="en-US" altLang="zh-CN" dirty="0" err="1"/>
              <a:t>dsa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D4259-7B26-4E16-B3C1-19720A4C8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命题人：清华大学 于纪平</a:t>
            </a:r>
            <a:endParaRPr lang="en-US" altLang="zh-CN" dirty="0"/>
          </a:p>
          <a:p>
            <a:r>
              <a:rPr lang="zh-CN" altLang="en-US" dirty="0"/>
              <a:t>验题人：清华大学 王聿中</a:t>
            </a:r>
          </a:p>
        </p:txBody>
      </p:sp>
    </p:spTree>
    <p:extLst>
      <p:ext uri="{BB962C8B-B14F-4D97-AF65-F5344CB8AC3E}">
        <p14:creationId xmlns:p14="http://schemas.microsoft.com/office/powerpoint/2010/main" val="17851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en-US" altLang="zh-CN" dirty="0"/>
              <a:t>——</a:t>
            </a:r>
            <a:r>
              <a:rPr lang="zh-CN" altLang="en-US" dirty="0"/>
              <a:t>说人话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个平面向量组，每组有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个向量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个询问，每个询问给出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，要求从第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组中选出恰好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个向量，最大化这些向量的和的长度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≤666,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≤666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假设和向量的方向确定了，则一定是在每组中选择在该方向的投影最大的若干个向量</a:t>
                </a:r>
                <a:endParaRPr lang="en-US" altLang="zh-CN" dirty="0"/>
              </a:p>
              <a:p>
                <a:r>
                  <a:rPr lang="zh-CN" altLang="en-US" dirty="0"/>
                  <a:t>在圆周上“枚举”和向量的方向，在每组内贪心</a:t>
                </a:r>
                <a:endParaRPr lang="en-US" altLang="zh-CN" dirty="0"/>
              </a:p>
              <a:p>
                <a:r>
                  <a:rPr lang="zh-CN" altLang="en-US" dirty="0"/>
                  <a:t>如何枚举？</a:t>
                </a:r>
                <a:endParaRPr lang="en-US" altLang="zh-CN" dirty="0"/>
              </a:p>
              <a:p>
                <a:r>
                  <a:rPr lang="zh-CN" altLang="en-US" dirty="0"/>
                  <a:t>对于任何两个向量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，在圆周上有一半的方向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的投影更大，另一半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的投影更大</a:t>
                </a:r>
                <a:endParaRPr lang="en-US" altLang="zh-CN" dirty="0"/>
              </a:p>
              <a:p>
                <a:r>
                  <a:rPr lang="zh-CN" altLang="en-US" dirty="0"/>
                  <a:t>所以本质不同的方向只有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对于每次询问，枚举方向，做一遍贪心，我们得到了一个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dirty="0"/>
                  <a:t> 时间的解法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类似扫描线的思想枚举方向，维护每组内所有向量的排名</a:t>
                </a:r>
                <a:endParaRPr lang="en-US" altLang="zh-CN" dirty="0"/>
              </a:p>
              <a:p>
                <a:r>
                  <a:rPr lang="zh-CN" altLang="en-US" dirty="0"/>
                  <a:t>每当排名发生变化时，更新相关询问的答案</a:t>
                </a:r>
                <a:endParaRPr lang="en-US" altLang="zh-CN" dirty="0"/>
              </a:p>
              <a:p>
                <a:r>
                  <a:rPr lang="zh-CN" altLang="en-US" dirty="0"/>
                  <a:t>极角排序所有事件：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时间</a:t>
                </a:r>
                <a:endParaRPr lang="en-US" altLang="zh-CN" dirty="0"/>
              </a:p>
              <a:p>
                <a:r>
                  <a:rPr lang="zh-CN" altLang="en-US" dirty="0"/>
                  <a:t>由于数据随机，每个事件期望仅涉及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个询问，扫描线的总时间为：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𝑞𝑛𝑚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总时间为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𝑞𝑛𝑚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72EC05B-E329-4A0A-B235-78D301599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边界情况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2EC05B-E329-4A0A-B235-78D30159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每组均仅有</a:t>
            </a:r>
            <a:r>
              <a:rPr lang="en-US" altLang="zh-CN" dirty="0"/>
              <a:t>1</a:t>
            </a:r>
            <a:r>
              <a:rPr lang="zh-CN" altLang="en-US" dirty="0"/>
              <a:t>个向量（事件总数为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在某个方向上，某组中有多于</a:t>
            </a:r>
            <a:r>
              <a:rPr lang="en-US" altLang="zh-CN" dirty="0"/>
              <a:t>2</a:t>
            </a:r>
            <a:r>
              <a:rPr lang="zh-CN" altLang="en-US" dirty="0"/>
              <a:t>个向量投影相等并正在交换排名（三线共点）</a:t>
            </a:r>
            <a:endParaRPr lang="en-US" altLang="zh-CN" dirty="0"/>
          </a:p>
          <a:p>
            <a:r>
              <a:rPr lang="zh-CN" altLang="en-US" dirty="0"/>
              <a:t>在某个方向上，某组中有</a:t>
            </a:r>
            <a:r>
              <a:rPr lang="en-US" altLang="zh-CN" dirty="0"/>
              <a:t>x</a:t>
            </a:r>
            <a:r>
              <a:rPr lang="zh-CN" altLang="en-US" dirty="0"/>
              <a:t>个向量投影相等、另有</a:t>
            </a:r>
            <a:r>
              <a:rPr lang="en-US" altLang="zh-CN" dirty="0"/>
              <a:t>y</a:t>
            </a:r>
            <a:r>
              <a:rPr lang="zh-CN" altLang="en-US" dirty="0"/>
              <a:t>个向量投影相等，但这</a:t>
            </a:r>
            <a:r>
              <a:rPr lang="en-US" altLang="zh-CN" dirty="0" err="1"/>
              <a:t>x+y</a:t>
            </a:r>
            <a:r>
              <a:rPr lang="zh-CN" altLang="en-US" dirty="0"/>
              <a:t>个投影不都相等（两个交点横坐标相同）</a:t>
            </a:r>
            <a:endParaRPr lang="en-US" altLang="zh-CN" dirty="0"/>
          </a:p>
          <a:p>
            <a:r>
              <a:rPr lang="zh-CN" altLang="en-US" dirty="0"/>
              <a:t>某组中存在多个相等的向量（存在完全重合的线）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2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47</TotalTime>
  <Words>351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D. 《算法与数据结构》    小助教招募通知 / dsa</vt:lpstr>
      <vt:lpstr>题目大意——说人话</vt:lpstr>
      <vt:lpstr>暴力解法</vt:lpstr>
      <vt:lpstr>标准解法</vt:lpstr>
      <vt:lpstr>边界情况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绿绿与串串 / string</dc:title>
  <dc:creator>王 聿中</dc:creator>
  <cp:lastModifiedBy>王 聿中</cp:lastModifiedBy>
  <cp:revision>29</cp:revision>
  <dcterms:created xsi:type="dcterms:W3CDTF">2018-05-12T03:32:54Z</dcterms:created>
  <dcterms:modified xsi:type="dcterms:W3CDTF">2018-05-12T04:37:55Z</dcterms:modified>
</cp:coreProperties>
</file>