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7F14771-4345-4890-BE6A-C7B3DDD2DA3F}">
  <a:tblStyle styleId="{D7F14771-4345-4890-BE6A-C7B3DDD2DA3F}"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2092072"/>
            <a:ext cx="8222100" cy="838800"/>
          </a:xfrm>
          <a:prstGeom prst="rect">
            <a:avLst/>
          </a:prstGeom>
        </p:spPr>
        <p:txBody>
          <a:bodyPr anchorCtr="0" anchor="b" bIns="91425" lIns="91425" rIns="91425" tIns="91425">
            <a:noAutofit/>
          </a:bodyPr>
          <a:lstStyle/>
          <a:p>
            <a:pPr lvl="0">
              <a:spcBef>
                <a:spcPts val="0"/>
              </a:spcBef>
              <a:buNone/>
            </a:pPr>
            <a:r>
              <a:rPr lang="es"/>
              <a:t>Paralelización de Algoritmos de </a:t>
            </a:r>
            <a:r>
              <a:rPr lang="es"/>
              <a:t>Compresión</a:t>
            </a:r>
            <a:r>
              <a:rPr lang="es"/>
              <a:t> de Datos utilizando CUDA</a:t>
            </a:r>
          </a:p>
        </p:txBody>
      </p:sp>
      <p:sp>
        <p:nvSpPr>
          <p:cNvPr id="86" name="Shape 86"/>
          <p:cNvSpPr txBox="1"/>
          <p:nvPr>
            <p:ph idx="1" type="subTitle"/>
          </p:nvPr>
        </p:nvSpPr>
        <p:spPr>
          <a:xfrm>
            <a:off x="598088" y="3104387"/>
            <a:ext cx="8222100" cy="432899"/>
          </a:xfrm>
          <a:prstGeom prst="rect">
            <a:avLst/>
          </a:prstGeom>
        </p:spPr>
        <p:txBody>
          <a:bodyPr anchorCtr="0" anchor="t" bIns="91425" lIns="91425" rIns="91425" tIns="91425">
            <a:noAutofit/>
          </a:bodyPr>
          <a:lstStyle/>
          <a:p>
            <a:pPr lvl="0">
              <a:spcBef>
                <a:spcPts val="0"/>
              </a:spcBef>
              <a:buNone/>
            </a:pPr>
            <a:r>
              <a:rPr lang="es"/>
              <a:t>Mayta Rosas Milagros Lizet</a:t>
            </a:r>
          </a:p>
          <a:p>
            <a:pPr lvl="0">
              <a:spcBef>
                <a:spcPts val="0"/>
              </a:spcBef>
              <a:buNone/>
            </a:pPr>
            <a:r>
              <a:rPr lang="es"/>
              <a:t>Talavera Díaz Henry Abraham</a:t>
            </a:r>
          </a:p>
          <a:p>
            <a:pPr lvl="0">
              <a:spcBef>
                <a:spcPts val="0"/>
              </a:spcBef>
              <a:buNone/>
            </a:pPr>
            <a:r>
              <a:rPr lang="es"/>
              <a:t>Quispe Huaca Gonzalo E.</a:t>
            </a:r>
          </a:p>
        </p:txBody>
      </p:sp>
      <p:pic>
        <p:nvPicPr>
          <p:cNvPr id="87" name="Shape 87"/>
          <p:cNvPicPr preferRelativeResize="0"/>
          <p:nvPr/>
        </p:nvPicPr>
        <p:blipFill>
          <a:blip r:embed="rId3">
            <a:alphaModFix/>
          </a:blip>
          <a:stretch>
            <a:fillRect/>
          </a:stretch>
        </p:blipFill>
        <p:spPr>
          <a:xfrm>
            <a:off x="8041999" y="0"/>
            <a:ext cx="1050350" cy="128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implementación de parle</a:t>
            </a:r>
          </a:p>
        </p:txBody>
      </p:sp>
      <p:sp>
        <p:nvSpPr>
          <p:cNvPr id="148" name="Shape 14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49" name="Shape 149"/>
          <p:cNvPicPr preferRelativeResize="0"/>
          <p:nvPr/>
        </p:nvPicPr>
        <p:blipFill>
          <a:blip r:embed="rId3">
            <a:alphaModFix/>
          </a:blip>
          <a:stretch>
            <a:fillRect/>
          </a:stretch>
        </p:blipFill>
        <p:spPr>
          <a:xfrm>
            <a:off x="1279737" y="904862"/>
            <a:ext cx="6257925" cy="423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00050"/>
            <a:ext cx="8520600" cy="607800"/>
          </a:xfrm>
          <a:prstGeom prst="rect">
            <a:avLst/>
          </a:prstGeom>
        </p:spPr>
        <p:txBody>
          <a:bodyPr anchorCtr="0" anchor="t" bIns="91425" lIns="91425" rIns="91425" tIns="91425">
            <a:noAutofit/>
          </a:bodyPr>
          <a:lstStyle/>
          <a:p>
            <a:pPr lvl="0">
              <a:spcBef>
                <a:spcPts val="0"/>
              </a:spcBef>
              <a:buNone/>
            </a:pPr>
            <a:r>
              <a:rPr lang="es"/>
              <a:t>Implementación parle</a:t>
            </a:r>
          </a:p>
        </p:txBody>
      </p:sp>
      <p:sp>
        <p:nvSpPr>
          <p:cNvPr id="155" name="Shape 155"/>
          <p:cNvSpPr txBox="1"/>
          <p:nvPr>
            <p:ph idx="1" type="body"/>
          </p:nvPr>
        </p:nvSpPr>
        <p:spPr>
          <a:xfrm>
            <a:off x="311700" y="807850"/>
            <a:ext cx="8520600" cy="3761100"/>
          </a:xfrm>
          <a:prstGeom prst="rect">
            <a:avLst/>
          </a:prstGeom>
        </p:spPr>
        <p:txBody>
          <a:bodyPr anchorCtr="0" anchor="t" bIns="91425" lIns="91425" rIns="91425" tIns="91425">
            <a:noAutofit/>
          </a:bodyPr>
          <a:lstStyle/>
          <a:p>
            <a:pPr lvl="0">
              <a:spcBef>
                <a:spcPts val="0"/>
              </a:spcBef>
              <a:buNone/>
            </a:pPr>
            <a:r>
              <a:rPr lang="es"/>
              <a:t>Por último nos queda, a partir de compactedBackwardMask y del arreglo de entrada in, construir los arreglos de salida. </a:t>
            </a:r>
          </a:p>
        </p:txBody>
      </p:sp>
      <p:pic>
        <p:nvPicPr>
          <p:cNvPr id="156" name="Shape 156"/>
          <p:cNvPicPr preferRelativeResize="0"/>
          <p:nvPr/>
        </p:nvPicPr>
        <p:blipFill>
          <a:blip r:embed="rId3">
            <a:alphaModFix/>
          </a:blip>
          <a:stretch>
            <a:fillRect/>
          </a:stretch>
        </p:blipFill>
        <p:spPr>
          <a:xfrm>
            <a:off x="652300" y="1476550"/>
            <a:ext cx="7629525" cy="316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Implementación parle</a:t>
            </a:r>
          </a:p>
        </p:txBody>
      </p:sp>
      <p:sp>
        <p:nvSpPr>
          <p:cNvPr id="162" name="Shape 16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63" name="Shape 163"/>
          <p:cNvPicPr preferRelativeResize="0"/>
          <p:nvPr/>
        </p:nvPicPr>
        <p:blipFill>
          <a:blip r:embed="rId3">
            <a:alphaModFix/>
          </a:blip>
          <a:stretch>
            <a:fillRect/>
          </a:stretch>
        </p:blipFill>
        <p:spPr>
          <a:xfrm>
            <a:off x="2062150" y="1229862"/>
            <a:ext cx="5019675" cy="362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parallel run length</a:t>
            </a:r>
          </a:p>
        </p:txBody>
      </p:sp>
      <p:sp>
        <p:nvSpPr>
          <p:cNvPr id="169" name="Shape 16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Utilizando un CPU Intel Core i5 4200u y una tarjeta gráfica NVIDIA GeForce 820m</a:t>
            </a:r>
          </a:p>
          <a:p>
            <a:pPr lvl="0">
              <a:spcBef>
                <a:spcPts val="0"/>
              </a:spcBef>
              <a:buNone/>
            </a:pPr>
            <a:r>
              <a:rPr lang="es"/>
              <a:t>Se ejecutaron múltiples ejecuciones en 4 casos diferentes:</a:t>
            </a:r>
          </a:p>
          <a:p>
            <a:pPr indent="-228600" lvl="0" marL="457200" rtl="0">
              <a:spcBef>
                <a:spcPts val="0"/>
              </a:spcBef>
            </a:pPr>
            <a:r>
              <a:rPr lang="es"/>
              <a:t>Cifras completamente aleatorias (7 8 2 1 4 3 2 8…)</a:t>
            </a:r>
          </a:p>
          <a:p>
            <a:pPr indent="-228600" lvl="1" marL="914400" rtl="0">
              <a:spcBef>
                <a:spcPts val="0"/>
              </a:spcBef>
            </a:pPr>
            <a:r>
              <a:rPr lang="es"/>
              <a:t>Ejecución en CPU</a:t>
            </a:r>
          </a:p>
          <a:p>
            <a:pPr indent="-228600" lvl="1" marL="914400" rtl="0">
              <a:spcBef>
                <a:spcPts val="0"/>
              </a:spcBef>
            </a:pPr>
            <a:r>
              <a:rPr lang="es"/>
              <a:t>Ejecución en GPU</a:t>
            </a:r>
          </a:p>
          <a:p>
            <a:pPr indent="-342900" lvl="0" marL="457200" marR="0" rtl="0" algn="l">
              <a:lnSpc>
                <a:spcPct val="115000"/>
              </a:lnSpc>
              <a:spcBef>
                <a:spcPts val="0"/>
              </a:spcBef>
              <a:spcAft>
                <a:spcPts val="1600"/>
              </a:spcAft>
              <a:buClr>
                <a:schemeClr val="dk2"/>
              </a:buClr>
              <a:buSzPct val="100000"/>
              <a:buFont typeface="Roboto"/>
            </a:pPr>
            <a:r>
              <a:rPr lang="es"/>
              <a:t>Cifras convenientemente comprimibles (3 3 3 7 7 7 7 2 2 0 0 0…)</a:t>
            </a:r>
          </a:p>
          <a:p>
            <a:pPr indent="-228600" lvl="1" marL="914400" marR="0" rtl="0" algn="l">
              <a:lnSpc>
                <a:spcPct val="115000"/>
              </a:lnSpc>
              <a:spcBef>
                <a:spcPts val="0"/>
              </a:spcBef>
              <a:spcAft>
                <a:spcPts val="1600"/>
              </a:spcAft>
            </a:pPr>
            <a:r>
              <a:rPr lang="es"/>
              <a:t>Ejecución en CPU</a:t>
            </a:r>
          </a:p>
          <a:p>
            <a:pPr indent="-228600" lvl="1" marL="914400" marR="0" rtl="0" algn="l">
              <a:lnSpc>
                <a:spcPct val="115000"/>
              </a:lnSpc>
              <a:spcBef>
                <a:spcPts val="0"/>
              </a:spcBef>
              <a:spcAft>
                <a:spcPts val="1600"/>
              </a:spcAft>
            </a:pPr>
            <a:r>
              <a:rPr lang="es"/>
              <a:t>Ejecución en GPU</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parallel run length</a:t>
            </a:r>
          </a:p>
        </p:txBody>
      </p:sp>
      <p:sp>
        <p:nvSpPr>
          <p:cNvPr id="175" name="Shape 17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76" name="Shape 176"/>
          <p:cNvPicPr preferRelativeResize="0"/>
          <p:nvPr/>
        </p:nvPicPr>
        <p:blipFill>
          <a:blip r:embed="rId3">
            <a:alphaModFix/>
          </a:blip>
          <a:stretch>
            <a:fillRect/>
          </a:stretch>
        </p:blipFill>
        <p:spPr>
          <a:xfrm>
            <a:off x="379550" y="1165825"/>
            <a:ext cx="8524875" cy="346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parallel run length</a:t>
            </a:r>
          </a:p>
          <a:p>
            <a:pPr lvl="0">
              <a:spcBef>
                <a:spcPts val="0"/>
              </a:spcBef>
              <a:buNone/>
            </a:pPr>
            <a:r>
              <a:t/>
            </a:r>
            <a:endParaRPr/>
          </a:p>
        </p:txBody>
      </p:sp>
      <p:sp>
        <p:nvSpPr>
          <p:cNvPr id="182" name="Shape 18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83" name="Shape 183"/>
          <p:cNvPicPr preferRelativeResize="0"/>
          <p:nvPr/>
        </p:nvPicPr>
        <p:blipFill>
          <a:blip r:embed="rId3">
            <a:alphaModFix/>
          </a:blip>
          <a:stretch>
            <a:fillRect/>
          </a:stretch>
        </p:blipFill>
        <p:spPr>
          <a:xfrm>
            <a:off x="309550" y="1161050"/>
            <a:ext cx="8524875" cy="3476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parallel run length</a:t>
            </a:r>
          </a:p>
          <a:p>
            <a:pPr lvl="0">
              <a:spcBef>
                <a:spcPts val="0"/>
              </a:spcBef>
              <a:buNone/>
            </a:pPr>
            <a:r>
              <a:t/>
            </a:r>
            <a:endParaRPr/>
          </a:p>
        </p:txBody>
      </p:sp>
      <p:sp>
        <p:nvSpPr>
          <p:cNvPr id="189" name="Shape 18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90" name="Shape 190"/>
          <p:cNvPicPr preferRelativeResize="0"/>
          <p:nvPr/>
        </p:nvPicPr>
        <p:blipFill>
          <a:blip r:embed="rId3">
            <a:alphaModFix/>
          </a:blip>
          <a:stretch>
            <a:fillRect/>
          </a:stretch>
        </p:blipFill>
        <p:spPr>
          <a:xfrm>
            <a:off x="942975" y="1093137"/>
            <a:ext cx="7258050" cy="3612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parallel run length</a:t>
            </a:r>
          </a:p>
        </p:txBody>
      </p:sp>
      <p:sp>
        <p:nvSpPr>
          <p:cNvPr id="196" name="Shape 19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97" name="Shape 197"/>
          <p:cNvPicPr preferRelativeResize="0"/>
          <p:nvPr/>
        </p:nvPicPr>
        <p:blipFill>
          <a:blip r:embed="rId3">
            <a:alphaModFix/>
          </a:blip>
          <a:stretch>
            <a:fillRect/>
          </a:stretch>
        </p:blipFill>
        <p:spPr>
          <a:xfrm>
            <a:off x="309550" y="1161050"/>
            <a:ext cx="8524875" cy="3476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parallel run length</a:t>
            </a:r>
          </a:p>
          <a:p>
            <a:pPr lvl="0">
              <a:spcBef>
                <a:spcPts val="0"/>
              </a:spcBef>
              <a:buNone/>
            </a:pPr>
            <a:r>
              <a:t/>
            </a:r>
            <a:endParaRPr/>
          </a:p>
        </p:txBody>
      </p:sp>
      <p:sp>
        <p:nvSpPr>
          <p:cNvPr id="203" name="Shape 20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204" name="Shape 204"/>
          <p:cNvPicPr preferRelativeResize="0"/>
          <p:nvPr/>
        </p:nvPicPr>
        <p:blipFill>
          <a:blip r:embed="rId3">
            <a:alphaModFix/>
          </a:blip>
          <a:stretch>
            <a:fillRect/>
          </a:stretch>
        </p:blipFill>
        <p:spPr>
          <a:xfrm>
            <a:off x="309550" y="1165825"/>
            <a:ext cx="8524875" cy="346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parallel run length</a:t>
            </a:r>
          </a:p>
          <a:p>
            <a:pPr lvl="0">
              <a:spcBef>
                <a:spcPts val="0"/>
              </a:spcBef>
              <a:buNone/>
            </a:pPr>
            <a:r>
              <a:t/>
            </a:r>
            <a:endParaRPr/>
          </a:p>
        </p:txBody>
      </p:sp>
      <p:sp>
        <p:nvSpPr>
          <p:cNvPr id="210" name="Shape 21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211" name="Shape 211"/>
          <p:cNvPicPr preferRelativeResize="0"/>
          <p:nvPr/>
        </p:nvPicPr>
        <p:blipFill>
          <a:blip r:embed="rId3">
            <a:alphaModFix/>
          </a:blip>
          <a:stretch>
            <a:fillRect/>
          </a:stretch>
        </p:blipFill>
        <p:spPr>
          <a:xfrm>
            <a:off x="938225" y="1017798"/>
            <a:ext cx="7267575" cy="376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241150" y="255225"/>
            <a:ext cx="8520600" cy="607800"/>
          </a:xfrm>
          <a:prstGeom prst="rect">
            <a:avLst/>
          </a:prstGeom>
        </p:spPr>
        <p:txBody>
          <a:bodyPr anchorCtr="0" anchor="t" bIns="91425" lIns="91425" rIns="91425" tIns="91425">
            <a:noAutofit/>
          </a:bodyPr>
          <a:lstStyle/>
          <a:p>
            <a:pPr lvl="0">
              <a:spcBef>
                <a:spcPts val="0"/>
              </a:spcBef>
              <a:buNone/>
            </a:pPr>
            <a:r>
              <a:rPr lang="es"/>
              <a:t>Arquitectura de GPU NVIDIA</a:t>
            </a:r>
          </a:p>
        </p:txBody>
      </p:sp>
      <p:sp>
        <p:nvSpPr>
          <p:cNvPr id="93" name="Shape 93"/>
          <p:cNvSpPr txBox="1"/>
          <p:nvPr>
            <p:ph idx="1" type="body"/>
          </p:nvPr>
        </p:nvSpPr>
        <p:spPr>
          <a:xfrm>
            <a:off x="311700" y="992350"/>
            <a:ext cx="8520600" cy="3576600"/>
          </a:xfrm>
          <a:prstGeom prst="rect">
            <a:avLst/>
          </a:prstGeom>
        </p:spPr>
        <p:txBody>
          <a:bodyPr anchorCtr="0" anchor="t" bIns="91425" lIns="91425" rIns="91425" tIns="91425">
            <a:noAutofit/>
          </a:bodyPr>
          <a:lstStyle/>
          <a:p>
            <a:pPr lvl="0" algn="just">
              <a:spcBef>
                <a:spcPts val="0"/>
              </a:spcBef>
              <a:buNone/>
            </a:pPr>
            <a:r>
              <a:rPr lang="es">
                <a:solidFill>
                  <a:srgbClr val="000000"/>
                </a:solidFill>
                <a:highlight>
                  <a:srgbClr val="FFFFFF"/>
                </a:highlight>
              </a:rPr>
              <a:t>Un multiprocesador contiene ocho procesadores escalares, dos unidades especiales para funciones trascendentales, una unidad multihilo de instrucciones y una memoria compartida. El multiprocesador crea y maneja los hilos sin ningún tipo de overhead por la planificación, lo cual unido a una rápida sincronización por barreras y una creación de hilos muy ligera, consigue que se pueda utilizar CUDA en problemas de muy baja granularidad, incluso asignando un hilo a un elemento por ejemplo de una imagen (un píxel). </a:t>
            </a:r>
          </a:p>
        </p:txBody>
      </p:sp>
      <p:pic>
        <p:nvPicPr>
          <p:cNvPr id="94" name="Shape 94"/>
          <p:cNvPicPr preferRelativeResize="0"/>
          <p:nvPr/>
        </p:nvPicPr>
        <p:blipFill>
          <a:blip r:embed="rId3">
            <a:alphaModFix/>
          </a:blip>
          <a:stretch>
            <a:fillRect/>
          </a:stretch>
        </p:blipFill>
        <p:spPr>
          <a:xfrm>
            <a:off x="5545074" y="3130650"/>
            <a:ext cx="2465750" cy="132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parallel run length</a:t>
            </a:r>
          </a:p>
        </p:txBody>
      </p:sp>
      <p:sp>
        <p:nvSpPr>
          <p:cNvPr id="217" name="Shape 21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Se aprecia una mejora en los tiempos, que se hace </a:t>
            </a:r>
            <a:r>
              <a:rPr lang="es"/>
              <a:t>más</a:t>
            </a:r>
            <a:r>
              <a:rPr lang="es"/>
              <a:t> notoria a mayor cantidad de cifras, siendo incluso que en cantidades pequeñas la </a:t>
            </a:r>
            <a:r>
              <a:rPr lang="es"/>
              <a:t>ejecución</a:t>
            </a:r>
            <a:r>
              <a:rPr lang="es"/>
              <a:t> en CPU es </a:t>
            </a:r>
            <a:r>
              <a:rPr lang="es"/>
              <a:t>más</a:t>
            </a:r>
            <a:r>
              <a:rPr lang="es"/>
              <a:t> rápida.</a:t>
            </a:r>
          </a:p>
          <a:p>
            <a:pPr lvl="0">
              <a:spcBef>
                <a:spcPts val="0"/>
              </a:spcBef>
              <a:buNone/>
            </a:pPr>
            <a:r>
              <a:rPr lang="es"/>
              <a:t>Es destacable que el procesador gráfico es de medio -  bajo rendimiento; en comparación a GPUs como NVIDIA GeForce GTX 1080, el rendimiento de la tarjeta empleada en estas pruebas es paupérrimo por decir poco.</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parallel run length</a:t>
            </a:r>
          </a:p>
        </p:txBody>
      </p:sp>
      <p:sp>
        <p:nvSpPr>
          <p:cNvPr id="223" name="Shape 22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Ya que la paralelización está en base a los núcleos de la GPU que puede emplear CUDA, cuya gestión en el actual proyecto está automatizada por “hemi”, un gpu con el doble de núcleos tardaría la mitad de tiempo en la misma prueba, lo que nos da el caso hipotético susceptible a pruebas del siguiente gráfico</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parallel run length</a:t>
            </a:r>
          </a:p>
        </p:txBody>
      </p:sp>
      <p:sp>
        <p:nvSpPr>
          <p:cNvPr id="229" name="Shape 22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230" name="Shape 230"/>
          <p:cNvPicPr preferRelativeResize="0"/>
          <p:nvPr/>
        </p:nvPicPr>
        <p:blipFill>
          <a:blip r:embed="rId3">
            <a:alphaModFix/>
          </a:blip>
          <a:stretch>
            <a:fillRect/>
          </a:stretch>
        </p:blipFill>
        <p:spPr>
          <a:xfrm>
            <a:off x="942975" y="1229872"/>
            <a:ext cx="7258050" cy="3556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171325"/>
            <a:ext cx="8520600" cy="607800"/>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s"/>
              <a:t>Algoritmos de Compresión de Datos</a:t>
            </a:r>
          </a:p>
          <a:p>
            <a:pPr lvl="0">
              <a:spcBef>
                <a:spcPts val="0"/>
              </a:spcBef>
              <a:buNone/>
            </a:pPr>
            <a:r>
              <a:t/>
            </a:r>
            <a:endParaRPr/>
          </a:p>
        </p:txBody>
      </p:sp>
      <p:sp>
        <p:nvSpPr>
          <p:cNvPr id="236" name="Shape 236"/>
          <p:cNvSpPr txBox="1"/>
          <p:nvPr>
            <p:ph idx="1" type="body"/>
          </p:nvPr>
        </p:nvSpPr>
        <p:spPr>
          <a:xfrm>
            <a:off x="249275" y="899175"/>
            <a:ext cx="8583300" cy="3878700"/>
          </a:xfrm>
          <a:prstGeom prst="rect">
            <a:avLst/>
          </a:prstGeom>
        </p:spPr>
        <p:txBody>
          <a:bodyPr anchorCtr="0" anchor="t" bIns="91425" lIns="91425" rIns="91425" tIns="91425">
            <a:noAutofit/>
          </a:bodyPr>
          <a:lstStyle/>
          <a:p>
            <a:pPr lvl="0" rtl="0" algn="just">
              <a:spcBef>
                <a:spcPts val="0"/>
              </a:spcBef>
              <a:buNone/>
            </a:pPr>
            <a:r>
              <a:rPr b="1" lang="es">
                <a:solidFill>
                  <a:srgbClr val="000000"/>
                </a:solidFill>
                <a:latin typeface="Arial"/>
                <a:ea typeface="Arial"/>
                <a:cs typeface="Arial"/>
                <a:sym typeface="Arial"/>
              </a:rPr>
              <a:t>Lempel Ziv:</a:t>
            </a:r>
            <a:r>
              <a:rPr lang="es" sz="1400">
                <a:solidFill>
                  <a:srgbClr val="000000"/>
                </a:solidFill>
                <a:latin typeface="Arial"/>
                <a:ea typeface="Arial"/>
                <a:cs typeface="Arial"/>
                <a:sym typeface="Arial"/>
              </a:rPr>
              <a:t> El algoritmo LZ78 se basa en la construcción de un diccionario con los datos de antes en el archivo para ser comprimido. Al comienzo del diccionario está vacío. Como se lee el archivo, carácter por carácter, cada secuencia de caracteres que no se encuentra en el diccionario, se introduce en el diccionario y obtener un código. Secuencias que ya están en el diccionario se sustituyen por el código en el diccionario. Hay varias variantes de este algoritmo, incluyendo </a:t>
            </a:r>
            <a:r>
              <a:rPr lang="es" sz="1400">
                <a:solidFill>
                  <a:srgbClr val="000000"/>
                </a:solidFill>
                <a:latin typeface="Arial"/>
                <a:ea typeface="Arial"/>
                <a:cs typeface="Arial"/>
                <a:sym typeface="Arial"/>
              </a:rPr>
              <a:t>LZW</a:t>
            </a:r>
            <a:r>
              <a:rPr lang="es" sz="1400">
                <a:solidFill>
                  <a:srgbClr val="000000"/>
                </a:solidFill>
                <a:latin typeface="Arial"/>
                <a:ea typeface="Arial"/>
                <a:cs typeface="Arial"/>
                <a:sym typeface="Arial"/>
              </a:rPr>
              <a:t> que se hizo famoso por su facilidad de aplicación. Por ejemplo: Partimos el string en trozos (frases) de forma que cada trozo es uno de los anteriores más un símbolo </a:t>
            </a:r>
            <a:r>
              <a:rPr lang="es">
                <a:solidFill>
                  <a:schemeClr val="dk1"/>
                </a:solidFill>
                <a:latin typeface="Arial"/>
                <a:ea typeface="Arial"/>
                <a:cs typeface="Arial"/>
                <a:sym typeface="Arial"/>
              </a:rPr>
              <a:t>ababbabaaabaaabba</a:t>
            </a:r>
            <a:r>
              <a:rPr lang="es" sz="1400">
                <a:solidFill>
                  <a:srgbClr val="9900FF"/>
                </a:solidFill>
                <a:latin typeface="Arial"/>
                <a:ea typeface="Arial"/>
                <a:cs typeface="Arial"/>
                <a:sym typeface="Arial"/>
              </a:rPr>
              <a:t>,</a:t>
            </a:r>
            <a:r>
              <a:rPr lang="es" sz="1400">
                <a:solidFill>
                  <a:srgbClr val="000000"/>
                </a:solidFill>
                <a:latin typeface="Arial"/>
                <a:ea typeface="Arial"/>
                <a:cs typeface="Arial"/>
                <a:sym typeface="Arial"/>
              </a:rPr>
              <a:t> Numeramos las frases: </a:t>
            </a:r>
            <a:r>
              <a:rPr lang="es">
                <a:solidFill>
                  <a:schemeClr val="dk1"/>
                </a:solidFill>
                <a:latin typeface="Arial"/>
                <a:ea typeface="Arial"/>
                <a:cs typeface="Arial"/>
                <a:sym typeface="Arial"/>
              </a:rPr>
              <a:t>a|b|ab|ba|baa|aba|aa|bb|a</a:t>
            </a:r>
            <a:r>
              <a:rPr lang="es" sz="1400">
                <a:solidFill>
                  <a:srgbClr val="000000"/>
                </a:solidFill>
                <a:latin typeface="Arial"/>
                <a:ea typeface="Arial"/>
                <a:cs typeface="Arial"/>
                <a:sym typeface="Arial"/>
              </a:rPr>
              <a:t>           </a:t>
            </a:r>
            <a:r>
              <a:rPr lang="es" sz="1400">
                <a:solidFill>
                  <a:schemeClr val="dk1"/>
                </a:solidFill>
                <a:latin typeface="Arial"/>
                <a:ea typeface="Arial"/>
                <a:cs typeface="Arial"/>
                <a:sym typeface="Arial"/>
              </a:rPr>
              <a:t>1|2| 3| 4| 5| 6| 7| 8| 9|</a:t>
            </a:r>
          </a:p>
          <a:p>
            <a:pPr lvl="0" rtl="0" algn="just">
              <a:spcBef>
                <a:spcPts val="0"/>
              </a:spcBef>
              <a:buNone/>
            </a:pPr>
            <a:r>
              <a:rPr lang="es" sz="1400">
                <a:solidFill>
                  <a:srgbClr val="000000"/>
                </a:solidFill>
                <a:latin typeface="Arial"/>
                <a:ea typeface="Arial"/>
                <a:cs typeface="Arial"/>
                <a:sym typeface="Arial"/>
              </a:rPr>
              <a:t>Cada frase es una de las anteriores más un símbolo,  </a:t>
            </a:r>
          </a:p>
          <a:p>
            <a:pPr lvl="0" algn="just">
              <a:spcBef>
                <a:spcPts val="0"/>
              </a:spcBef>
              <a:buNone/>
            </a:pPr>
            <a:r>
              <a:rPr lang="es" sz="1400">
                <a:solidFill>
                  <a:srgbClr val="000000"/>
                </a:solidFill>
                <a:latin typeface="Arial"/>
                <a:ea typeface="Arial"/>
                <a:cs typeface="Arial"/>
                <a:sym typeface="Arial"/>
              </a:rPr>
              <a:t>(0,a) (0,b) (1,b) (2,a) (4,a) (3,a) (1,a) (2,b) (1,) </a:t>
            </a:r>
          </a:p>
          <a:p>
            <a:pPr lvl="0" algn="just">
              <a:spcBef>
                <a:spcPts val="0"/>
              </a:spcBef>
              <a:buClr>
                <a:schemeClr val="dk1"/>
              </a:buClr>
              <a:buSzPct val="78571"/>
              <a:buFont typeface="Arial"/>
              <a:buNone/>
            </a:pPr>
            <a:r>
              <a:rPr lang="es" sz="1400">
                <a:solidFill>
                  <a:srgbClr val="000000"/>
                </a:solidFill>
                <a:latin typeface="Arial"/>
                <a:ea typeface="Arial"/>
                <a:cs typeface="Arial"/>
                <a:sym typeface="Arial"/>
              </a:rPr>
              <a:t>1         2       3      4      5       6      7       8      9</a:t>
            </a:r>
          </a:p>
          <a:p>
            <a:pPr lvl="0">
              <a:spcBef>
                <a:spcPts val="0"/>
              </a:spcBef>
              <a:buNone/>
            </a:pPr>
            <a:r>
              <a:rPr lang="es"/>
              <a:t>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Implementación LZ78</a:t>
            </a:r>
          </a:p>
        </p:txBody>
      </p:sp>
      <p:sp>
        <p:nvSpPr>
          <p:cNvPr id="242" name="Shape 24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s"/>
              <a:t>Diccionario en Memoria Compartida.</a:t>
            </a:r>
          </a:p>
          <a:p>
            <a:pPr indent="-228600" lvl="0" marL="457200" rtl="0">
              <a:spcBef>
                <a:spcPts val="0"/>
              </a:spcBef>
              <a:buChar char="-"/>
            </a:pPr>
            <a:r>
              <a:rPr lang="es"/>
              <a:t>Compresión</a:t>
            </a:r>
            <a:r>
              <a:rPr lang="es"/>
              <a:t> por medio de bloques de threads.</a:t>
            </a:r>
          </a:p>
          <a:p>
            <a:pPr indent="-228600" lvl="0" marL="457200" rtl="0">
              <a:spcBef>
                <a:spcPts val="0"/>
              </a:spcBef>
              <a:buChar char="-"/>
            </a:pPr>
            <a:r>
              <a:rPr lang="es"/>
              <a:t>Se utiliza kernels de CUDA.</a:t>
            </a:r>
          </a:p>
          <a:p>
            <a:pPr indent="-228600" lvl="0" marL="457200" rtl="0">
              <a:spcBef>
                <a:spcPts val="0"/>
              </a:spcBef>
              <a:buChar char="-"/>
            </a:pPr>
            <a:r>
              <a:rPr lang="es"/>
              <a:t>Unión</a:t>
            </a:r>
            <a:r>
              <a:rPr lang="es"/>
              <a:t> de </a:t>
            </a:r>
            <a:r>
              <a:rPr lang="es"/>
              <a:t>código</a:t>
            </a:r>
            <a:r>
              <a:rPr lang="es"/>
              <a:t> Java y C a fin de minimizar tiempo y memoria.</a:t>
            </a:r>
          </a:p>
          <a:p>
            <a:pPr indent="-228600" lvl="0" marL="457200">
              <a:spcBef>
                <a:spcPts val="0"/>
              </a:spcBef>
              <a:buChar char="-"/>
            </a:pPr>
            <a:r>
              <a:rPr lang="es"/>
              <a:t>Uso de </a:t>
            </a:r>
            <a:r>
              <a:rPr lang="es"/>
              <a:t>librerías</a:t>
            </a:r>
            <a:r>
              <a:rPr lang="es"/>
              <a:t> JCuda.</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Implementación LZ78</a:t>
            </a:r>
          </a:p>
        </p:txBody>
      </p:sp>
      <p:sp>
        <p:nvSpPr>
          <p:cNvPr id="248" name="Shape 248"/>
          <p:cNvSpPr txBox="1"/>
          <p:nvPr>
            <p:ph idx="1" type="body"/>
          </p:nvPr>
        </p:nvSpPr>
        <p:spPr>
          <a:xfrm>
            <a:off x="102850" y="1017800"/>
            <a:ext cx="3070200" cy="3339000"/>
          </a:xfrm>
          <a:prstGeom prst="rect">
            <a:avLst/>
          </a:prstGeom>
        </p:spPr>
        <p:txBody>
          <a:bodyPr anchorCtr="0" anchor="t" bIns="91425" lIns="91425" rIns="91425" tIns="91425">
            <a:noAutofit/>
          </a:bodyPr>
          <a:lstStyle/>
          <a:p>
            <a:pPr lvl="0" rtl="0">
              <a:spcBef>
                <a:spcPts val="0"/>
              </a:spcBef>
              <a:buNone/>
            </a:pPr>
            <a:r>
              <a:rPr lang="es"/>
              <a:t>Arquitectura propuesta</a:t>
            </a:r>
          </a:p>
          <a:p>
            <a:pPr indent="-228600" lvl="0" marL="457200" rtl="0">
              <a:spcBef>
                <a:spcPts val="0"/>
              </a:spcBef>
              <a:buChar char="-"/>
            </a:pPr>
            <a:r>
              <a:rPr lang="es"/>
              <a:t>Diccionario en GPU</a:t>
            </a:r>
          </a:p>
          <a:p>
            <a:pPr indent="-228600" lvl="0" marL="457200" rtl="0">
              <a:spcBef>
                <a:spcPts val="0"/>
              </a:spcBef>
              <a:buChar char="-"/>
            </a:pPr>
            <a:r>
              <a:rPr lang="es"/>
              <a:t>Array de </a:t>
            </a:r>
            <a:r>
              <a:rPr lang="es"/>
              <a:t>codificación</a:t>
            </a:r>
            <a:r>
              <a:rPr lang="es"/>
              <a:t> por hilo.</a:t>
            </a:r>
          </a:p>
          <a:p>
            <a:pPr indent="-228600" lvl="0" marL="457200" rtl="0">
              <a:spcBef>
                <a:spcPts val="0"/>
              </a:spcBef>
              <a:buChar char="-"/>
            </a:pPr>
            <a:r>
              <a:rPr lang="es"/>
              <a:t>Acceso </a:t>
            </a:r>
            <a:r>
              <a:rPr lang="es"/>
              <a:t>más</a:t>
            </a:r>
            <a:r>
              <a:rPr lang="es"/>
              <a:t> </a:t>
            </a:r>
            <a:r>
              <a:rPr lang="es"/>
              <a:t>rápido</a:t>
            </a:r>
            <a:r>
              <a:rPr lang="es"/>
              <a:t> a los datos.</a:t>
            </a:r>
          </a:p>
          <a:p>
            <a:pPr indent="-228600" lvl="0" marL="457200" rtl="0">
              <a:spcBef>
                <a:spcPts val="0"/>
              </a:spcBef>
              <a:buChar char="-"/>
            </a:pPr>
            <a:r>
              <a:rPr lang="es"/>
              <a:t>Cada bloque puede tener 512 hilos</a:t>
            </a:r>
          </a:p>
          <a:p>
            <a:pPr lvl="0" rtl="0">
              <a:spcBef>
                <a:spcPts val="0"/>
              </a:spcBef>
              <a:buNone/>
            </a:pPr>
            <a:r>
              <a:t/>
            </a:r>
            <a:endParaRPr/>
          </a:p>
        </p:txBody>
      </p:sp>
      <p:pic>
        <p:nvPicPr>
          <p:cNvPr id="249" name="Shape 249"/>
          <p:cNvPicPr preferRelativeResize="0"/>
          <p:nvPr/>
        </p:nvPicPr>
        <p:blipFill>
          <a:blip r:embed="rId3">
            <a:alphaModFix/>
          </a:blip>
          <a:stretch>
            <a:fillRect/>
          </a:stretch>
        </p:blipFill>
        <p:spPr>
          <a:xfrm>
            <a:off x="3284125" y="1410887"/>
            <a:ext cx="3790124" cy="2127000"/>
          </a:xfrm>
          <a:prstGeom prst="rect">
            <a:avLst/>
          </a:prstGeom>
          <a:noFill/>
          <a:ln>
            <a:noFill/>
          </a:ln>
        </p:spPr>
      </p:pic>
      <p:sp>
        <p:nvSpPr>
          <p:cNvPr id="250" name="Shape 250"/>
          <p:cNvSpPr txBox="1"/>
          <p:nvPr/>
        </p:nvSpPr>
        <p:spPr>
          <a:xfrm>
            <a:off x="5412750" y="1746412"/>
            <a:ext cx="1139400" cy="182100"/>
          </a:xfrm>
          <a:prstGeom prst="rect">
            <a:avLst/>
          </a:prstGeom>
          <a:noFill/>
          <a:ln>
            <a:noFill/>
          </a:ln>
        </p:spPr>
        <p:txBody>
          <a:bodyPr anchorCtr="0" anchor="t" bIns="91425" lIns="91425" rIns="91425" tIns="91425">
            <a:noAutofit/>
          </a:bodyPr>
          <a:lstStyle/>
          <a:p>
            <a:pPr lvl="0" algn="ctr">
              <a:spcBef>
                <a:spcPts val="0"/>
              </a:spcBef>
              <a:buNone/>
            </a:pPr>
            <a:r>
              <a:rPr b="1" lang="es" sz="800"/>
              <a:t>PROCESAMIENTO DE BLOQUES</a:t>
            </a:r>
          </a:p>
        </p:txBody>
      </p:sp>
      <p:sp>
        <p:nvSpPr>
          <p:cNvPr id="251" name="Shape 251"/>
          <p:cNvSpPr txBox="1"/>
          <p:nvPr/>
        </p:nvSpPr>
        <p:spPr>
          <a:xfrm>
            <a:off x="3284125" y="3503112"/>
            <a:ext cx="1321500" cy="229500"/>
          </a:xfrm>
          <a:prstGeom prst="rect">
            <a:avLst/>
          </a:prstGeom>
          <a:noFill/>
          <a:ln>
            <a:noFill/>
          </a:ln>
        </p:spPr>
        <p:txBody>
          <a:bodyPr anchorCtr="0" anchor="t" bIns="91425" lIns="91425" rIns="91425" tIns="91425">
            <a:noAutofit/>
          </a:bodyPr>
          <a:lstStyle/>
          <a:p>
            <a:pPr lvl="0">
              <a:spcBef>
                <a:spcPts val="0"/>
              </a:spcBef>
              <a:buNone/>
            </a:pPr>
            <a:r>
              <a:rPr b="1" lang="es" sz="800"/>
              <a:t>DICCIONARIO LZ78</a:t>
            </a:r>
          </a:p>
        </p:txBody>
      </p:sp>
      <p:sp>
        <p:nvSpPr>
          <p:cNvPr id="252" name="Shape 252"/>
          <p:cNvSpPr txBox="1"/>
          <p:nvPr/>
        </p:nvSpPr>
        <p:spPr>
          <a:xfrm>
            <a:off x="5578950" y="1588137"/>
            <a:ext cx="973200" cy="229500"/>
          </a:xfrm>
          <a:prstGeom prst="rect">
            <a:avLst/>
          </a:prstGeom>
          <a:noFill/>
          <a:ln>
            <a:noFill/>
          </a:ln>
        </p:spPr>
        <p:txBody>
          <a:bodyPr anchorCtr="0" anchor="t" bIns="91425" lIns="91425" rIns="91425" tIns="91425">
            <a:noAutofit/>
          </a:bodyPr>
          <a:lstStyle/>
          <a:p>
            <a:pPr lvl="0" rtl="0">
              <a:spcBef>
                <a:spcPts val="0"/>
              </a:spcBef>
              <a:buNone/>
            </a:pPr>
            <a:r>
              <a:rPr b="1" lang="es" sz="800"/>
              <a:t>RESULTADO</a:t>
            </a:r>
          </a:p>
        </p:txBody>
      </p:sp>
      <p:sp>
        <p:nvSpPr>
          <p:cNvPr id="253" name="Shape 253"/>
          <p:cNvSpPr txBox="1"/>
          <p:nvPr/>
        </p:nvSpPr>
        <p:spPr>
          <a:xfrm>
            <a:off x="5373250" y="3234087"/>
            <a:ext cx="1542900" cy="229500"/>
          </a:xfrm>
          <a:prstGeom prst="rect">
            <a:avLst/>
          </a:prstGeom>
          <a:noFill/>
          <a:ln>
            <a:noFill/>
          </a:ln>
        </p:spPr>
        <p:txBody>
          <a:bodyPr anchorCtr="0" anchor="t" bIns="91425" lIns="91425" rIns="91425" tIns="91425">
            <a:noAutofit/>
          </a:bodyPr>
          <a:lstStyle/>
          <a:p>
            <a:pPr lvl="0" rtl="0">
              <a:spcBef>
                <a:spcPts val="0"/>
              </a:spcBef>
              <a:buNone/>
            </a:pPr>
            <a:r>
              <a:rPr b="1" lang="es" sz="800"/>
              <a:t>DICCIONARIO LZ78 GPU</a:t>
            </a:r>
          </a:p>
        </p:txBody>
      </p:sp>
      <p:pic>
        <p:nvPicPr>
          <p:cNvPr id="254" name="Shape 254"/>
          <p:cNvPicPr preferRelativeResize="0"/>
          <p:nvPr/>
        </p:nvPicPr>
        <p:blipFill rotWithShape="1">
          <a:blip r:embed="rId4">
            <a:alphaModFix/>
          </a:blip>
          <a:srcRect b="46616" l="50280" r="40916" t="19997"/>
          <a:stretch/>
        </p:blipFill>
        <p:spPr>
          <a:xfrm>
            <a:off x="7074250" y="611200"/>
            <a:ext cx="1859601" cy="38198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Implementación LZ78 - JCUDA</a:t>
            </a:r>
          </a:p>
        </p:txBody>
      </p:sp>
      <p:pic>
        <p:nvPicPr>
          <p:cNvPr id="260" name="Shape 260"/>
          <p:cNvPicPr preferRelativeResize="0"/>
          <p:nvPr/>
        </p:nvPicPr>
        <p:blipFill rotWithShape="1">
          <a:blip r:embed="rId3">
            <a:alphaModFix/>
          </a:blip>
          <a:srcRect b="15852" l="0" r="0" t="10585"/>
          <a:stretch/>
        </p:blipFill>
        <p:spPr>
          <a:xfrm>
            <a:off x="1611849" y="1017800"/>
            <a:ext cx="6235999" cy="34406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Implementación LZ78 - JCUDA</a:t>
            </a:r>
          </a:p>
        </p:txBody>
      </p:sp>
      <p:sp>
        <p:nvSpPr>
          <p:cNvPr id="266" name="Shape 26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ArrayList&lt;String&gt; dictionary = new ArrayList&lt;String&gt;();</a:t>
            </a:r>
          </a:p>
          <a:p>
            <a:pPr lvl="0">
              <a:spcBef>
                <a:spcPts val="0"/>
              </a:spcBef>
              <a:buNone/>
            </a:pPr>
            <a:r>
              <a:rPr lang="es"/>
              <a:t>HashMap&lt;Integer, String&gt; codeWord = new HashMap&lt;Integer, String&gt;();</a:t>
            </a:r>
          </a:p>
          <a:p>
            <a:pPr lvl="0">
              <a:spcBef>
                <a:spcPts val="0"/>
              </a:spcBef>
              <a:buNone/>
            </a:pPr>
            <a:r>
              <a:rPr lang="es"/>
              <a:t> JCudaDriver.setExceptionsEnabled(true);</a:t>
            </a:r>
          </a:p>
          <a:p>
            <a:pPr lvl="0">
              <a:spcBef>
                <a:spcPts val="0"/>
              </a:spcBef>
              <a:buNone/>
            </a:pPr>
            <a:r>
              <a:rPr lang="es"/>
              <a:t>        String ptxFileName = preparePtxFile("JCudaLZ78AddKernel.cu");</a:t>
            </a:r>
          </a:p>
          <a:p>
            <a:pPr lvl="0" rtl="0">
              <a:lnSpc>
                <a:spcPct val="100000"/>
              </a:lnSpc>
              <a:spcBef>
                <a:spcPts val="0"/>
              </a:spcBef>
              <a:buNone/>
            </a:pPr>
            <a:r>
              <a:rPr lang="es"/>
              <a:t>extern "C"</a:t>
            </a:r>
          </a:p>
          <a:p>
            <a:pPr lvl="0" rtl="0">
              <a:lnSpc>
                <a:spcPct val="100000"/>
              </a:lnSpc>
              <a:spcBef>
                <a:spcPts val="0"/>
              </a:spcBef>
              <a:buNone/>
            </a:pPr>
            <a:r>
              <a:rPr lang="es"/>
              <a:t>__global__ void compress(int n, int *a, char[] *b, char *data)</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Implementación LZ78 - JCUDA</a:t>
            </a:r>
          </a:p>
          <a:p>
            <a:pPr lvl="0">
              <a:spcBef>
                <a:spcPts val="0"/>
              </a:spcBef>
              <a:buNone/>
            </a:pPr>
            <a:r>
              <a:t/>
            </a:r>
            <a:endParaRPr/>
          </a:p>
        </p:txBody>
      </p:sp>
      <p:sp>
        <p:nvSpPr>
          <p:cNvPr id="272" name="Shape 27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0"/>
              </a:spcBef>
              <a:buNone/>
            </a:pPr>
            <a:r>
              <a:rPr lang="es"/>
              <a:t>cuInit(0);</a:t>
            </a:r>
          </a:p>
          <a:p>
            <a:pPr lvl="0" rtl="0">
              <a:lnSpc>
                <a:spcPct val="100000"/>
              </a:lnSpc>
              <a:spcBef>
                <a:spcPts val="0"/>
              </a:spcBef>
              <a:buNone/>
            </a:pPr>
            <a:r>
              <a:rPr lang="es"/>
              <a:t>        CUdevice device = new CUdevice();</a:t>
            </a:r>
          </a:p>
          <a:p>
            <a:pPr lvl="0" rtl="0">
              <a:lnSpc>
                <a:spcPct val="100000"/>
              </a:lnSpc>
              <a:spcBef>
                <a:spcPts val="0"/>
              </a:spcBef>
              <a:buNone/>
            </a:pPr>
            <a:r>
              <a:rPr lang="es"/>
              <a:t>        cuDeviceGet(device, 0);</a:t>
            </a:r>
          </a:p>
          <a:p>
            <a:pPr lvl="0" rtl="0">
              <a:lnSpc>
                <a:spcPct val="100000"/>
              </a:lnSpc>
              <a:spcBef>
                <a:spcPts val="0"/>
              </a:spcBef>
              <a:buNone/>
            </a:pPr>
            <a:r>
              <a:rPr lang="es"/>
              <a:t>        CUcontext context = new CUcontext();</a:t>
            </a:r>
          </a:p>
          <a:p>
            <a:pPr lvl="0" rtl="0">
              <a:lnSpc>
                <a:spcPct val="100000"/>
              </a:lnSpc>
              <a:spcBef>
                <a:spcPts val="0"/>
              </a:spcBef>
              <a:buNone/>
            </a:pPr>
            <a:r>
              <a:rPr lang="es"/>
              <a:t>        cuCtxCreate(context, 0, device);</a:t>
            </a:r>
          </a:p>
          <a:p>
            <a:pPr lvl="0" rtl="0">
              <a:lnSpc>
                <a:spcPct val="100000"/>
              </a:lnSpc>
              <a:spcBef>
                <a:spcPts val="0"/>
              </a:spcBef>
              <a:buNone/>
            </a:pPr>
            <a:r>
              <a:rPr lang="es"/>
              <a:t>CUmodule module = new CUmodule();</a:t>
            </a:r>
          </a:p>
          <a:p>
            <a:pPr lvl="0" rtl="0">
              <a:lnSpc>
                <a:spcPct val="100000"/>
              </a:lnSpc>
              <a:spcBef>
                <a:spcPts val="0"/>
              </a:spcBef>
              <a:buNone/>
            </a:pPr>
            <a:r>
              <a:rPr lang="es"/>
              <a:t>        cuModuleLoad(module, ptxFileName);</a:t>
            </a:r>
          </a:p>
          <a:p>
            <a:pPr lvl="0" rtl="0">
              <a:lnSpc>
                <a:spcPct val="100000"/>
              </a:lnSpc>
              <a:spcBef>
                <a:spcPts val="0"/>
              </a:spcBef>
              <a:buNone/>
            </a:pPr>
            <a:r>
              <a:t/>
            </a:r>
            <a:endParaRPr/>
          </a:p>
          <a:p>
            <a:pPr lvl="0">
              <a:lnSpc>
                <a:spcPct val="100000"/>
              </a:lnSpc>
              <a:spcBef>
                <a:spcPts val="0"/>
              </a:spcBef>
              <a:buNone/>
            </a:pPr>
            <a:r>
              <a:t/>
            </a:r>
            <a:endParaRPr sz="600"/>
          </a:p>
          <a:p>
            <a:pPr lvl="0" rtl="0">
              <a:lnSpc>
                <a:spcPct val="100000"/>
              </a:lnSpc>
              <a:spcBef>
                <a:spcPts val="0"/>
              </a:spcBef>
              <a:buNone/>
            </a:pPr>
            <a:r>
              <a:t/>
            </a:r>
            <a:endParaRPr sz="600"/>
          </a:p>
          <a:p>
            <a:pPr lvl="0">
              <a:spcBef>
                <a:spcPts val="0"/>
              </a:spcBef>
              <a:buNone/>
            </a:pPr>
            <a:r>
              <a:t/>
            </a:r>
            <a:endParaRPr sz="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t/>
            </a:r>
            <a:endParaRPr/>
          </a:p>
        </p:txBody>
      </p:sp>
      <p:sp>
        <p:nvSpPr>
          <p:cNvPr id="278" name="Shape 27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CUdeviceptr deviceInputA = new CUdeviceptr();</a:t>
            </a:r>
          </a:p>
          <a:p>
            <a:pPr lvl="0">
              <a:spcBef>
                <a:spcPts val="0"/>
              </a:spcBef>
              <a:buNone/>
            </a:pPr>
            <a:r>
              <a:rPr lang="es"/>
              <a:t>        cuMemAlloc(deviceInputA, numElements * Sizeof.String);</a:t>
            </a:r>
          </a:p>
          <a:p>
            <a:pPr lvl="0">
              <a:spcBef>
                <a:spcPts val="0"/>
              </a:spcBef>
              <a:buNone/>
            </a:pPr>
            <a:r>
              <a:rPr lang="es"/>
              <a:t>        cuMemcpyHtoD(deviceInputA, Pointer.to(hostInputA), numElements * Sizeof.String);        </a:t>
            </a:r>
          </a:p>
          <a:p>
            <a:pPr lvl="0">
              <a:spcBef>
                <a:spcPts val="0"/>
              </a:spcBef>
              <a:buNone/>
            </a:pPr>
            <a:r>
              <a:rPr lang="es"/>
              <a:t>        CUdeviceptr deviceInputB = new CUdeviceptr();</a:t>
            </a:r>
          </a:p>
          <a:p>
            <a:pPr lvl="0">
              <a:spcBef>
                <a:spcPts val="0"/>
              </a:spcBef>
              <a:buNone/>
            </a:pPr>
            <a:r>
              <a:rPr lang="es"/>
              <a:t>        cuMemAlloc(deviceInputB, numElements * Sizeof.map);</a:t>
            </a:r>
          </a:p>
          <a:p>
            <a:pPr lvl="0">
              <a:spcBef>
                <a:spcPts val="0"/>
              </a:spcBef>
              <a:buNone/>
            </a:pPr>
            <a:r>
              <a:rPr lang="es"/>
              <a:t>        cuMemcpyHtoD(deviceInputB, Pointer.to(hostInputB),  numElements * Sizeof.map);</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Arquitectura de GPU NVIDIA</a:t>
            </a:r>
          </a:p>
        </p:txBody>
      </p:sp>
      <p:pic>
        <p:nvPicPr>
          <p:cNvPr id="100" name="Shape 100"/>
          <p:cNvPicPr preferRelativeResize="0"/>
          <p:nvPr/>
        </p:nvPicPr>
        <p:blipFill>
          <a:blip r:embed="rId3">
            <a:alphaModFix/>
          </a:blip>
          <a:stretch>
            <a:fillRect/>
          </a:stretch>
        </p:blipFill>
        <p:spPr>
          <a:xfrm>
            <a:off x="584750" y="1105975"/>
            <a:ext cx="7314149" cy="34474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LZ78</a:t>
            </a:r>
          </a:p>
        </p:txBody>
      </p:sp>
      <p:graphicFrame>
        <p:nvGraphicFramePr>
          <p:cNvPr id="284" name="Shape 284"/>
          <p:cNvGraphicFramePr/>
          <p:nvPr/>
        </p:nvGraphicFramePr>
        <p:xfrm>
          <a:off x="163625" y="1385254"/>
          <a:ext cx="3000000" cy="3000000"/>
        </p:xfrm>
        <a:graphic>
          <a:graphicData uri="http://schemas.openxmlformats.org/drawingml/2006/table">
            <a:tbl>
              <a:tblPr>
                <a:noFill/>
                <a:tableStyleId>{D7F14771-4345-4890-BE6A-C7B3DDD2DA3F}</a:tableStyleId>
              </a:tblPr>
              <a:tblGrid>
                <a:gridCol w="716775"/>
                <a:gridCol w="519375"/>
                <a:gridCol w="519375"/>
                <a:gridCol w="519375"/>
                <a:gridCol w="519375"/>
                <a:gridCol w="519375"/>
                <a:gridCol w="483025"/>
                <a:gridCol w="483025"/>
              </a:tblGrid>
              <a:tr h="245575">
                <a:tc gridSpan="7">
                  <a:txBody>
                    <a:bodyPr>
                      <a:noAutofit/>
                    </a:bodyPr>
                    <a:lstStyle/>
                    <a:p>
                      <a:pPr lvl="0" rtl="0">
                        <a:spcBef>
                          <a:spcPts val="0"/>
                        </a:spcBef>
                        <a:buNone/>
                      </a:pPr>
                      <a:r>
                        <a:rPr lang="es" sz="600"/>
                        <a:t>Pruebas con arreglos de cifras completamente aleatorios</a:t>
                      </a:r>
                    </a:p>
                  </a:txBody>
                  <a:tcPr marT="91425" marB="91425" marR="91425" marL="91425"/>
                </a:tc>
                <a:tc hMerge="1"/>
                <a:tc hMerge="1"/>
                <a:tc hMerge="1"/>
                <a:tc hMerge="1"/>
                <a:tc hMerge="1"/>
                <a:tc hMerge="1"/>
                <a:tc>
                  <a:txBody>
                    <a:bodyPr>
                      <a:noAutofit/>
                    </a:bodyPr>
                    <a:lstStyle/>
                    <a:p>
                      <a:pPr lvl="0" rtl="0">
                        <a:spcBef>
                          <a:spcPts val="0"/>
                        </a:spcBef>
                        <a:buNone/>
                      </a:pPr>
                      <a:r>
                        <a:t/>
                      </a:r>
                      <a:endParaRPr sz="600"/>
                    </a:p>
                  </a:txBody>
                  <a:tcPr marT="91425" marB="91425" marR="91425" marL="91425"/>
                </a:tc>
              </a:tr>
              <a:tr h="245575">
                <a:tc gridSpan="7">
                  <a:txBody>
                    <a:bodyPr>
                      <a:noAutofit/>
                    </a:bodyPr>
                    <a:lstStyle/>
                    <a:p>
                      <a:pPr lvl="0" rtl="0">
                        <a:spcBef>
                          <a:spcPts val="0"/>
                        </a:spcBef>
                        <a:buNone/>
                      </a:pPr>
                      <a:r>
                        <a:rPr lang="es" sz="600"/>
                        <a:t>Pruebas en CPU</a:t>
                      </a:r>
                    </a:p>
                  </a:txBody>
                  <a:tcPr marT="91425" marB="91425" marR="91425" marL="91425"/>
                </a:tc>
                <a:tc hMerge="1"/>
                <a:tc hMerge="1"/>
                <a:tc hMerge="1"/>
                <a:tc hMerge="1"/>
                <a:tc hMerge="1"/>
                <a:tc hMerge="1"/>
                <a:tc>
                  <a:txBody>
                    <a:bodyPr>
                      <a:noAutofit/>
                    </a:bodyPr>
                    <a:lstStyle/>
                    <a:p>
                      <a:pPr lvl="0" rtl="0">
                        <a:spcBef>
                          <a:spcPts val="0"/>
                        </a:spcBef>
                        <a:buNone/>
                      </a:pPr>
                      <a:r>
                        <a:t/>
                      </a:r>
                      <a:endParaRPr sz="600"/>
                    </a:p>
                  </a:txBody>
                  <a:tcPr marT="91425" marB="91425" marR="91425" marL="91425"/>
                </a:tc>
              </a:tr>
              <a:tr h="245575">
                <a:tc>
                  <a:txBody>
                    <a:bodyPr>
                      <a:noAutofit/>
                    </a:bodyPr>
                    <a:lstStyle/>
                    <a:p>
                      <a:pPr lvl="0" rtl="0">
                        <a:spcBef>
                          <a:spcPts val="0"/>
                        </a:spcBef>
                        <a:buNone/>
                      </a:pPr>
                      <a:r>
                        <a:rPr lang="es" sz="600"/>
                        <a:t>Cantidad de cifras</a:t>
                      </a:r>
                    </a:p>
                  </a:txBody>
                  <a:tcPr marT="91425" marB="91425" marR="91425" marL="91425"/>
                </a:tc>
                <a:tc gridSpan="5">
                  <a:txBody>
                    <a:bodyPr>
                      <a:noAutofit/>
                    </a:bodyPr>
                    <a:lstStyle/>
                    <a:p>
                      <a:pPr lvl="0" rtl="0">
                        <a:spcBef>
                          <a:spcPts val="0"/>
                        </a:spcBef>
                        <a:buNone/>
                      </a:pPr>
                      <a:r>
                        <a:rPr lang="es" sz="600"/>
                        <a:t>Tiempo en microsegundos</a:t>
                      </a:r>
                    </a:p>
                  </a:txBody>
                  <a:tcPr marT="91425" marB="91425" marR="91425" marL="91425"/>
                </a:tc>
                <a:tc hMerge="1"/>
                <a:tc hMerge="1"/>
                <a:tc hMerge="1"/>
                <a:tc hMerge="1"/>
                <a:tc>
                  <a:txBody>
                    <a:bodyPr>
                      <a:noAutofit/>
                    </a:bodyPr>
                    <a:lstStyle/>
                    <a:p>
                      <a:pPr lvl="0" rtl="0">
                        <a:spcBef>
                          <a:spcPts val="0"/>
                        </a:spcBef>
                        <a:buNone/>
                      </a:pPr>
                      <a:r>
                        <a:rPr lang="es" sz="600"/>
                        <a:t>Promedio</a:t>
                      </a:r>
                    </a:p>
                  </a:txBody>
                  <a:tcPr marT="91425" marB="91425" marR="91425" marL="91425"/>
                </a:tc>
                <a:tc>
                  <a:txBody>
                    <a:bodyPr>
                      <a:noAutofit/>
                    </a:bodyPr>
                    <a:lstStyle/>
                    <a:p>
                      <a:pPr lvl="0" rtl="0">
                        <a:spcBef>
                          <a:spcPts val="0"/>
                        </a:spcBef>
                        <a:buNone/>
                      </a:pPr>
                      <a:r>
                        <a:rPr lang="es" sz="600"/>
                        <a:t>Promedio</a:t>
                      </a:r>
                    </a:p>
                  </a:txBody>
                  <a:tcPr marT="91425" marB="91425" marR="91425" marL="91425"/>
                </a:tc>
              </a:tr>
              <a:tr h="253975">
                <a:tc>
                  <a:txBody>
                    <a:bodyPr>
                      <a:noAutofit/>
                    </a:bodyPr>
                    <a:lstStyle/>
                    <a:p>
                      <a:pPr lvl="0" rtl="0" algn="r">
                        <a:lnSpc>
                          <a:spcPct val="115000"/>
                        </a:lnSpc>
                        <a:spcBef>
                          <a:spcPts val="0"/>
                        </a:spcBef>
                        <a:buNone/>
                      </a:pPr>
                      <a:r>
                        <a:rPr lang="es" sz="600"/>
                        <a:t>100</a:t>
                      </a:r>
                    </a:p>
                  </a:txBody>
                  <a:tcPr marT="91425" marB="91425" marR="91425" marL="91425"/>
                </a:tc>
                <a:tc>
                  <a:txBody>
                    <a:bodyPr>
                      <a:noAutofit/>
                    </a:bodyPr>
                    <a:lstStyle/>
                    <a:p>
                      <a:pPr lvl="0" rtl="0" algn="r">
                        <a:lnSpc>
                          <a:spcPct val="115000"/>
                        </a:lnSpc>
                        <a:spcBef>
                          <a:spcPts val="0"/>
                        </a:spcBef>
                        <a:buNone/>
                      </a:pPr>
                      <a:r>
                        <a:rPr lang="es" sz="600"/>
                        <a:t>19000</a:t>
                      </a:r>
                    </a:p>
                  </a:txBody>
                  <a:tcPr marT="91425" marB="91425" marR="91425" marL="91425"/>
                </a:tc>
                <a:tc>
                  <a:txBody>
                    <a:bodyPr>
                      <a:noAutofit/>
                    </a:bodyPr>
                    <a:lstStyle/>
                    <a:p>
                      <a:pPr lvl="0" rtl="0" algn="r">
                        <a:lnSpc>
                          <a:spcPct val="115000"/>
                        </a:lnSpc>
                        <a:spcBef>
                          <a:spcPts val="0"/>
                        </a:spcBef>
                        <a:buNone/>
                      </a:pPr>
                      <a:r>
                        <a:rPr lang="es" sz="600"/>
                        <a:t>19000</a:t>
                      </a:r>
                    </a:p>
                  </a:txBody>
                  <a:tcPr marT="91425" marB="91425" marR="91425" marL="91425"/>
                </a:tc>
                <a:tc>
                  <a:txBody>
                    <a:bodyPr>
                      <a:noAutofit/>
                    </a:bodyPr>
                    <a:lstStyle/>
                    <a:p>
                      <a:pPr lvl="0" rtl="0" algn="r">
                        <a:lnSpc>
                          <a:spcPct val="115000"/>
                        </a:lnSpc>
                        <a:spcBef>
                          <a:spcPts val="0"/>
                        </a:spcBef>
                        <a:buNone/>
                      </a:pPr>
                      <a:r>
                        <a:rPr lang="es" sz="600"/>
                        <a:t>18000</a:t>
                      </a:r>
                    </a:p>
                  </a:txBody>
                  <a:tcPr marT="91425" marB="91425" marR="91425" marL="91425"/>
                </a:tc>
                <a:tc>
                  <a:txBody>
                    <a:bodyPr>
                      <a:noAutofit/>
                    </a:bodyPr>
                    <a:lstStyle/>
                    <a:p>
                      <a:pPr lvl="0" rtl="0" algn="r">
                        <a:lnSpc>
                          <a:spcPct val="115000"/>
                        </a:lnSpc>
                        <a:spcBef>
                          <a:spcPts val="0"/>
                        </a:spcBef>
                        <a:buNone/>
                      </a:pPr>
                      <a:r>
                        <a:rPr lang="es" sz="600"/>
                        <a:t>18000</a:t>
                      </a:r>
                    </a:p>
                  </a:txBody>
                  <a:tcPr marT="91425" marB="91425" marR="91425" marL="91425"/>
                </a:tc>
                <a:tc>
                  <a:txBody>
                    <a:bodyPr>
                      <a:noAutofit/>
                    </a:bodyPr>
                    <a:lstStyle/>
                    <a:p>
                      <a:pPr lvl="0" rtl="0" algn="r">
                        <a:lnSpc>
                          <a:spcPct val="115000"/>
                        </a:lnSpc>
                        <a:spcBef>
                          <a:spcPts val="0"/>
                        </a:spcBef>
                        <a:buNone/>
                      </a:pPr>
                      <a:r>
                        <a:rPr lang="es" sz="600"/>
                        <a:t>14000</a:t>
                      </a:r>
                    </a:p>
                  </a:txBody>
                  <a:tcPr marT="91425" marB="91425" marR="91425" marL="91425"/>
                </a:tc>
                <a:tc>
                  <a:txBody>
                    <a:bodyPr>
                      <a:noAutofit/>
                    </a:bodyPr>
                    <a:lstStyle/>
                    <a:p>
                      <a:pPr lvl="0" rtl="0" algn="r">
                        <a:lnSpc>
                          <a:spcPct val="115000"/>
                        </a:lnSpc>
                        <a:spcBef>
                          <a:spcPts val="0"/>
                        </a:spcBef>
                        <a:buNone/>
                      </a:pPr>
                      <a:r>
                        <a:rPr lang="es" sz="600"/>
                        <a:t>17600</a:t>
                      </a:r>
                    </a:p>
                  </a:txBody>
                  <a:tcPr marT="91425" marB="91425" marR="91425" marL="91425"/>
                </a:tc>
                <a:tc>
                  <a:txBody>
                    <a:bodyPr>
                      <a:noAutofit/>
                    </a:bodyPr>
                    <a:lstStyle/>
                    <a:p>
                      <a:pPr lvl="0" rtl="0" algn="r">
                        <a:lnSpc>
                          <a:spcPct val="115000"/>
                        </a:lnSpc>
                        <a:spcBef>
                          <a:spcPts val="0"/>
                        </a:spcBef>
                        <a:buNone/>
                      </a:pPr>
                      <a:r>
                        <a:rPr lang="es" sz="600"/>
                        <a:t>11800</a:t>
                      </a:r>
                    </a:p>
                  </a:txBody>
                  <a:tcPr marT="91425" marB="91425" marR="91425" marL="91425"/>
                </a:tc>
              </a:tr>
              <a:tr h="253975">
                <a:tc>
                  <a:txBody>
                    <a:bodyPr>
                      <a:noAutofit/>
                    </a:bodyPr>
                    <a:lstStyle/>
                    <a:p>
                      <a:pPr lvl="0" rtl="0" algn="r">
                        <a:lnSpc>
                          <a:spcPct val="115000"/>
                        </a:lnSpc>
                        <a:spcBef>
                          <a:spcPts val="0"/>
                        </a:spcBef>
                        <a:buNone/>
                      </a:pPr>
                      <a:r>
                        <a:rPr lang="es" sz="600"/>
                        <a:t>200</a:t>
                      </a:r>
                    </a:p>
                  </a:txBody>
                  <a:tcPr marT="91425" marB="91425" marR="91425" marL="91425"/>
                </a:tc>
                <a:tc>
                  <a:txBody>
                    <a:bodyPr>
                      <a:noAutofit/>
                    </a:bodyPr>
                    <a:lstStyle/>
                    <a:p>
                      <a:pPr lvl="0" rtl="0" algn="r">
                        <a:lnSpc>
                          <a:spcPct val="115000"/>
                        </a:lnSpc>
                        <a:spcBef>
                          <a:spcPts val="0"/>
                        </a:spcBef>
                        <a:buNone/>
                      </a:pPr>
                      <a:r>
                        <a:rPr lang="es" sz="600"/>
                        <a:t>28000</a:t>
                      </a:r>
                    </a:p>
                  </a:txBody>
                  <a:tcPr marT="91425" marB="91425" marR="91425" marL="91425"/>
                </a:tc>
                <a:tc>
                  <a:txBody>
                    <a:bodyPr>
                      <a:noAutofit/>
                    </a:bodyPr>
                    <a:lstStyle/>
                    <a:p>
                      <a:pPr lvl="0" rtl="0" algn="r">
                        <a:lnSpc>
                          <a:spcPct val="115000"/>
                        </a:lnSpc>
                        <a:spcBef>
                          <a:spcPts val="0"/>
                        </a:spcBef>
                        <a:buNone/>
                      </a:pPr>
                      <a:r>
                        <a:rPr lang="es" sz="600"/>
                        <a:t>29000</a:t>
                      </a:r>
                    </a:p>
                  </a:txBody>
                  <a:tcPr marT="91425" marB="91425" marR="91425" marL="91425"/>
                </a:tc>
                <a:tc>
                  <a:txBody>
                    <a:bodyPr>
                      <a:noAutofit/>
                    </a:bodyPr>
                    <a:lstStyle/>
                    <a:p>
                      <a:pPr lvl="0" rtl="0" algn="r">
                        <a:lnSpc>
                          <a:spcPct val="115000"/>
                        </a:lnSpc>
                        <a:spcBef>
                          <a:spcPts val="0"/>
                        </a:spcBef>
                        <a:buNone/>
                      </a:pPr>
                      <a:r>
                        <a:rPr lang="es" sz="600"/>
                        <a:t>31000</a:t>
                      </a:r>
                    </a:p>
                  </a:txBody>
                  <a:tcPr marT="91425" marB="91425" marR="91425" marL="91425"/>
                </a:tc>
                <a:tc>
                  <a:txBody>
                    <a:bodyPr>
                      <a:noAutofit/>
                    </a:bodyPr>
                    <a:lstStyle/>
                    <a:p>
                      <a:pPr lvl="0" rtl="0" algn="r">
                        <a:lnSpc>
                          <a:spcPct val="115000"/>
                        </a:lnSpc>
                        <a:spcBef>
                          <a:spcPts val="0"/>
                        </a:spcBef>
                        <a:buNone/>
                      </a:pPr>
                      <a:r>
                        <a:rPr lang="es" sz="600"/>
                        <a:t>27000</a:t>
                      </a:r>
                    </a:p>
                  </a:txBody>
                  <a:tcPr marT="91425" marB="91425" marR="91425" marL="91425"/>
                </a:tc>
                <a:tc>
                  <a:txBody>
                    <a:bodyPr>
                      <a:noAutofit/>
                    </a:bodyPr>
                    <a:lstStyle/>
                    <a:p>
                      <a:pPr lvl="0" rtl="0" algn="r">
                        <a:lnSpc>
                          <a:spcPct val="115000"/>
                        </a:lnSpc>
                        <a:spcBef>
                          <a:spcPts val="0"/>
                        </a:spcBef>
                        <a:buNone/>
                      </a:pPr>
                      <a:r>
                        <a:rPr lang="es" sz="600"/>
                        <a:t>34000</a:t>
                      </a:r>
                    </a:p>
                  </a:txBody>
                  <a:tcPr marT="91425" marB="91425" marR="91425" marL="91425"/>
                </a:tc>
                <a:tc>
                  <a:txBody>
                    <a:bodyPr>
                      <a:noAutofit/>
                    </a:bodyPr>
                    <a:lstStyle/>
                    <a:p>
                      <a:pPr lvl="0" rtl="0" algn="r">
                        <a:lnSpc>
                          <a:spcPct val="115000"/>
                        </a:lnSpc>
                        <a:spcBef>
                          <a:spcPts val="0"/>
                        </a:spcBef>
                        <a:buNone/>
                      </a:pPr>
                      <a:r>
                        <a:rPr lang="es" sz="600"/>
                        <a:t>29800</a:t>
                      </a:r>
                    </a:p>
                  </a:txBody>
                  <a:tcPr marT="91425" marB="91425" marR="91425" marL="91425"/>
                </a:tc>
                <a:tc>
                  <a:txBody>
                    <a:bodyPr>
                      <a:noAutofit/>
                    </a:bodyPr>
                    <a:lstStyle/>
                    <a:p>
                      <a:pPr lvl="0" rtl="0" algn="r">
                        <a:lnSpc>
                          <a:spcPct val="115000"/>
                        </a:lnSpc>
                        <a:spcBef>
                          <a:spcPts val="0"/>
                        </a:spcBef>
                        <a:buNone/>
                      </a:pPr>
                      <a:r>
                        <a:rPr lang="es" sz="600"/>
                        <a:t>20600</a:t>
                      </a:r>
                    </a:p>
                  </a:txBody>
                  <a:tcPr marT="91425" marB="91425" marR="91425" marL="91425"/>
                </a:tc>
              </a:tr>
              <a:tr h="253975">
                <a:tc>
                  <a:txBody>
                    <a:bodyPr>
                      <a:noAutofit/>
                    </a:bodyPr>
                    <a:lstStyle/>
                    <a:p>
                      <a:pPr lvl="0" rtl="0" algn="r">
                        <a:lnSpc>
                          <a:spcPct val="115000"/>
                        </a:lnSpc>
                        <a:spcBef>
                          <a:spcPts val="0"/>
                        </a:spcBef>
                        <a:buNone/>
                      </a:pPr>
                      <a:r>
                        <a:rPr lang="es" sz="600"/>
                        <a:t>500</a:t>
                      </a:r>
                    </a:p>
                  </a:txBody>
                  <a:tcPr marT="91425" marB="91425" marR="91425" marL="91425"/>
                </a:tc>
                <a:tc>
                  <a:txBody>
                    <a:bodyPr>
                      <a:noAutofit/>
                    </a:bodyPr>
                    <a:lstStyle/>
                    <a:p>
                      <a:pPr lvl="0" rtl="0" algn="r">
                        <a:lnSpc>
                          <a:spcPct val="115000"/>
                        </a:lnSpc>
                        <a:spcBef>
                          <a:spcPts val="0"/>
                        </a:spcBef>
                        <a:buNone/>
                      </a:pPr>
                      <a:r>
                        <a:rPr lang="es" sz="600"/>
                        <a:t>92000</a:t>
                      </a:r>
                    </a:p>
                  </a:txBody>
                  <a:tcPr marT="91425" marB="91425" marR="91425" marL="91425"/>
                </a:tc>
                <a:tc>
                  <a:txBody>
                    <a:bodyPr>
                      <a:noAutofit/>
                    </a:bodyPr>
                    <a:lstStyle/>
                    <a:p>
                      <a:pPr lvl="0" rtl="0" algn="r">
                        <a:lnSpc>
                          <a:spcPct val="115000"/>
                        </a:lnSpc>
                        <a:spcBef>
                          <a:spcPts val="0"/>
                        </a:spcBef>
                        <a:buNone/>
                      </a:pPr>
                      <a:r>
                        <a:rPr lang="es" sz="600"/>
                        <a:t>103000</a:t>
                      </a:r>
                    </a:p>
                  </a:txBody>
                  <a:tcPr marT="91425" marB="91425" marR="91425" marL="91425"/>
                </a:tc>
                <a:tc>
                  <a:txBody>
                    <a:bodyPr>
                      <a:noAutofit/>
                    </a:bodyPr>
                    <a:lstStyle/>
                    <a:p>
                      <a:pPr lvl="0" rtl="0" algn="r">
                        <a:lnSpc>
                          <a:spcPct val="115000"/>
                        </a:lnSpc>
                        <a:spcBef>
                          <a:spcPts val="0"/>
                        </a:spcBef>
                        <a:buNone/>
                      </a:pPr>
                      <a:r>
                        <a:rPr lang="es" sz="600"/>
                        <a:t>86000</a:t>
                      </a:r>
                    </a:p>
                  </a:txBody>
                  <a:tcPr marT="91425" marB="91425" marR="91425" marL="91425"/>
                </a:tc>
                <a:tc>
                  <a:txBody>
                    <a:bodyPr>
                      <a:noAutofit/>
                    </a:bodyPr>
                    <a:lstStyle/>
                    <a:p>
                      <a:pPr lvl="0" rtl="0" algn="r">
                        <a:lnSpc>
                          <a:spcPct val="115000"/>
                        </a:lnSpc>
                        <a:spcBef>
                          <a:spcPts val="0"/>
                        </a:spcBef>
                        <a:buNone/>
                      </a:pPr>
                      <a:r>
                        <a:rPr lang="es" sz="600"/>
                        <a:t>89000</a:t>
                      </a:r>
                    </a:p>
                  </a:txBody>
                  <a:tcPr marT="91425" marB="91425" marR="91425" marL="91425"/>
                </a:tc>
                <a:tc>
                  <a:txBody>
                    <a:bodyPr>
                      <a:noAutofit/>
                    </a:bodyPr>
                    <a:lstStyle/>
                    <a:p>
                      <a:pPr lvl="0" rtl="0" algn="r">
                        <a:lnSpc>
                          <a:spcPct val="115000"/>
                        </a:lnSpc>
                        <a:spcBef>
                          <a:spcPts val="0"/>
                        </a:spcBef>
                        <a:buNone/>
                      </a:pPr>
                      <a:r>
                        <a:rPr lang="es" sz="600"/>
                        <a:t>96000</a:t>
                      </a:r>
                    </a:p>
                  </a:txBody>
                  <a:tcPr marT="91425" marB="91425" marR="91425" marL="91425"/>
                </a:tc>
                <a:tc>
                  <a:txBody>
                    <a:bodyPr>
                      <a:noAutofit/>
                    </a:bodyPr>
                    <a:lstStyle/>
                    <a:p>
                      <a:pPr lvl="0" rtl="0" algn="r">
                        <a:lnSpc>
                          <a:spcPct val="115000"/>
                        </a:lnSpc>
                        <a:spcBef>
                          <a:spcPts val="0"/>
                        </a:spcBef>
                        <a:buNone/>
                      </a:pPr>
                      <a:r>
                        <a:rPr lang="es" sz="600"/>
                        <a:t>93200</a:t>
                      </a:r>
                    </a:p>
                  </a:txBody>
                  <a:tcPr marT="91425" marB="91425" marR="91425" marL="91425"/>
                </a:tc>
                <a:tc>
                  <a:txBody>
                    <a:bodyPr>
                      <a:noAutofit/>
                    </a:bodyPr>
                    <a:lstStyle/>
                    <a:p>
                      <a:pPr lvl="0" rtl="0" algn="r">
                        <a:lnSpc>
                          <a:spcPct val="115000"/>
                        </a:lnSpc>
                        <a:spcBef>
                          <a:spcPts val="0"/>
                        </a:spcBef>
                        <a:buNone/>
                      </a:pPr>
                      <a:r>
                        <a:rPr lang="es" sz="600"/>
                        <a:t>72660</a:t>
                      </a:r>
                    </a:p>
                  </a:txBody>
                  <a:tcPr marT="91425" marB="91425" marR="91425" marL="91425"/>
                </a:tc>
              </a:tr>
              <a:tr h="253975">
                <a:tc>
                  <a:txBody>
                    <a:bodyPr>
                      <a:noAutofit/>
                    </a:bodyPr>
                    <a:lstStyle/>
                    <a:p>
                      <a:pPr lvl="0" rtl="0" algn="r">
                        <a:lnSpc>
                          <a:spcPct val="115000"/>
                        </a:lnSpc>
                        <a:spcBef>
                          <a:spcPts val="0"/>
                        </a:spcBef>
                        <a:buNone/>
                      </a:pPr>
                      <a:r>
                        <a:rPr lang="es" sz="600"/>
                        <a:t>1000</a:t>
                      </a:r>
                    </a:p>
                  </a:txBody>
                  <a:tcPr marT="91425" marB="91425" marR="91425" marL="91425"/>
                </a:tc>
                <a:tc>
                  <a:txBody>
                    <a:bodyPr>
                      <a:noAutofit/>
                    </a:bodyPr>
                    <a:lstStyle/>
                    <a:p>
                      <a:pPr lvl="0" rtl="0" algn="r">
                        <a:lnSpc>
                          <a:spcPct val="115000"/>
                        </a:lnSpc>
                        <a:spcBef>
                          <a:spcPts val="0"/>
                        </a:spcBef>
                        <a:buNone/>
                      </a:pPr>
                      <a:r>
                        <a:rPr lang="es" sz="600"/>
                        <a:t>455000</a:t>
                      </a:r>
                    </a:p>
                  </a:txBody>
                  <a:tcPr marT="91425" marB="91425" marR="91425" marL="91425"/>
                </a:tc>
                <a:tc>
                  <a:txBody>
                    <a:bodyPr>
                      <a:noAutofit/>
                    </a:bodyPr>
                    <a:lstStyle/>
                    <a:p>
                      <a:pPr lvl="0" rtl="0" algn="r">
                        <a:lnSpc>
                          <a:spcPct val="115000"/>
                        </a:lnSpc>
                        <a:spcBef>
                          <a:spcPts val="0"/>
                        </a:spcBef>
                        <a:buNone/>
                      </a:pPr>
                      <a:r>
                        <a:rPr lang="es" sz="600"/>
                        <a:t>522000</a:t>
                      </a:r>
                    </a:p>
                  </a:txBody>
                  <a:tcPr marT="91425" marB="91425" marR="91425" marL="91425"/>
                </a:tc>
                <a:tc>
                  <a:txBody>
                    <a:bodyPr>
                      <a:noAutofit/>
                    </a:bodyPr>
                    <a:lstStyle/>
                    <a:p>
                      <a:pPr lvl="0" rtl="0" algn="r">
                        <a:lnSpc>
                          <a:spcPct val="115000"/>
                        </a:lnSpc>
                        <a:spcBef>
                          <a:spcPts val="0"/>
                        </a:spcBef>
                        <a:buNone/>
                      </a:pPr>
                      <a:r>
                        <a:rPr lang="es" sz="600"/>
                        <a:t>373000</a:t>
                      </a:r>
                    </a:p>
                  </a:txBody>
                  <a:tcPr marT="91425" marB="91425" marR="91425" marL="91425"/>
                </a:tc>
                <a:tc>
                  <a:txBody>
                    <a:bodyPr>
                      <a:noAutofit/>
                    </a:bodyPr>
                    <a:lstStyle/>
                    <a:p>
                      <a:pPr lvl="0" rtl="0" algn="r">
                        <a:lnSpc>
                          <a:spcPct val="115000"/>
                        </a:lnSpc>
                        <a:spcBef>
                          <a:spcPts val="0"/>
                        </a:spcBef>
                        <a:buNone/>
                      </a:pPr>
                      <a:r>
                        <a:rPr lang="es" sz="600"/>
                        <a:t>366000</a:t>
                      </a:r>
                    </a:p>
                  </a:txBody>
                  <a:tcPr marT="91425" marB="91425" marR="91425" marL="91425"/>
                </a:tc>
                <a:tc>
                  <a:txBody>
                    <a:bodyPr>
                      <a:noAutofit/>
                    </a:bodyPr>
                    <a:lstStyle/>
                    <a:p>
                      <a:pPr lvl="0" rtl="0" algn="r">
                        <a:lnSpc>
                          <a:spcPct val="115000"/>
                        </a:lnSpc>
                        <a:spcBef>
                          <a:spcPts val="0"/>
                        </a:spcBef>
                        <a:buNone/>
                      </a:pPr>
                      <a:r>
                        <a:rPr lang="es" sz="600"/>
                        <a:t>326000</a:t>
                      </a:r>
                    </a:p>
                  </a:txBody>
                  <a:tcPr marT="91425" marB="91425" marR="91425" marL="91425"/>
                </a:tc>
                <a:tc>
                  <a:txBody>
                    <a:bodyPr>
                      <a:noAutofit/>
                    </a:bodyPr>
                    <a:lstStyle/>
                    <a:p>
                      <a:pPr lvl="0" rtl="0" algn="r">
                        <a:lnSpc>
                          <a:spcPct val="115000"/>
                        </a:lnSpc>
                        <a:spcBef>
                          <a:spcPts val="0"/>
                        </a:spcBef>
                        <a:buNone/>
                      </a:pPr>
                      <a:r>
                        <a:rPr lang="es" sz="600"/>
                        <a:t>408400</a:t>
                      </a:r>
                    </a:p>
                  </a:txBody>
                  <a:tcPr marT="91425" marB="91425" marR="91425" marL="91425"/>
                </a:tc>
                <a:tc>
                  <a:txBody>
                    <a:bodyPr>
                      <a:noAutofit/>
                    </a:bodyPr>
                    <a:lstStyle/>
                    <a:p>
                      <a:pPr lvl="0" rtl="0" algn="r">
                        <a:lnSpc>
                          <a:spcPct val="115000"/>
                        </a:lnSpc>
                        <a:spcBef>
                          <a:spcPts val="0"/>
                        </a:spcBef>
                        <a:buNone/>
                      </a:pPr>
                      <a:r>
                        <a:rPr lang="es" sz="600"/>
                        <a:t>227200</a:t>
                      </a:r>
                    </a:p>
                  </a:txBody>
                  <a:tcPr marT="91425" marB="91425" marR="91425" marL="91425"/>
                </a:tc>
              </a:tr>
              <a:tr h="253975">
                <a:tc>
                  <a:txBody>
                    <a:bodyPr>
                      <a:noAutofit/>
                    </a:bodyPr>
                    <a:lstStyle/>
                    <a:p>
                      <a:pPr lvl="0" rtl="0" algn="r">
                        <a:lnSpc>
                          <a:spcPct val="115000"/>
                        </a:lnSpc>
                        <a:spcBef>
                          <a:spcPts val="0"/>
                        </a:spcBef>
                        <a:buNone/>
                      </a:pPr>
                      <a:r>
                        <a:rPr lang="es" sz="600"/>
                        <a:t>2000</a:t>
                      </a:r>
                    </a:p>
                  </a:txBody>
                  <a:tcPr marT="91425" marB="91425" marR="91425" marL="91425"/>
                </a:tc>
                <a:tc>
                  <a:txBody>
                    <a:bodyPr>
                      <a:noAutofit/>
                    </a:bodyPr>
                    <a:lstStyle/>
                    <a:p>
                      <a:pPr lvl="0" rtl="0" algn="r">
                        <a:lnSpc>
                          <a:spcPct val="115000"/>
                        </a:lnSpc>
                        <a:spcBef>
                          <a:spcPts val="0"/>
                        </a:spcBef>
                        <a:buNone/>
                      </a:pPr>
                      <a:r>
                        <a:rPr lang="es" sz="600"/>
                        <a:t>828000</a:t>
                      </a:r>
                    </a:p>
                  </a:txBody>
                  <a:tcPr marT="91425" marB="91425" marR="91425" marL="91425"/>
                </a:tc>
                <a:tc>
                  <a:txBody>
                    <a:bodyPr>
                      <a:noAutofit/>
                    </a:bodyPr>
                    <a:lstStyle/>
                    <a:p>
                      <a:pPr lvl="0" rtl="0" algn="r">
                        <a:lnSpc>
                          <a:spcPct val="115000"/>
                        </a:lnSpc>
                        <a:spcBef>
                          <a:spcPts val="0"/>
                        </a:spcBef>
                        <a:buNone/>
                      </a:pPr>
                      <a:r>
                        <a:rPr lang="es" sz="600"/>
                        <a:t>797000</a:t>
                      </a:r>
                    </a:p>
                  </a:txBody>
                  <a:tcPr marT="91425" marB="91425" marR="91425" marL="91425"/>
                </a:tc>
                <a:tc>
                  <a:txBody>
                    <a:bodyPr>
                      <a:noAutofit/>
                    </a:bodyPr>
                    <a:lstStyle/>
                    <a:p>
                      <a:pPr lvl="0" rtl="0" algn="r">
                        <a:lnSpc>
                          <a:spcPct val="115000"/>
                        </a:lnSpc>
                        <a:spcBef>
                          <a:spcPts val="0"/>
                        </a:spcBef>
                        <a:buNone/>
                      </a:pPr>
                      <a:r>
                        <a:rPr lang="es" sz="600"/>
                        <a:t>836000</a:t>
                      </a:r>
                    </a:p>
                  </a:txBody>
                  <a:tcPr marT="91425" marB="91425" marR="91425" marL="91425"/>
                </a:tc>
                <a:tc>
                  <a:txBody>
                    <a:bodyPr>
                      <a:noAutofit/>
                    </a:bodyPr>
                    <a:lstStyle/>
                    <a:p>
                      <a:pPr lvl="0" rtl="0" algn="r">
                        <a:lnSpc>
                          <a:spcPct val="115000"/>
                        </a:lnSpc>
                        <a:spcBef>
                          <a:spcPts val="0"/>
                        </a:spcBef>
                        <a:buNone/>
                      </a:pPr>
                      <a:r>
                        <a:rPr lang="es" sz="600"/>
                        <a:t>790000</a:t>
                      </a:r>
                    </a:p>
                  </a:txBody>
                  <a:tcPr marT="91425" marB="91425" marR="91425" marL="91425"/>
                </a:tc>
                <a:tc>
                  <a:txBody>
                    <a:bodyPr>
                      <a:noAutofit/>
                    </a:bodyPr>
                    <a:lstStyle/>
                    <a:p>
                      <a:pPr lvl="0" rtl="0" algn="r">
                        <a:lnSpc>
                          <a:spcPct val="115000"/>
                        </a:lnSpc>
                        <a:spcBef>
                          <a:spcPts val="0"/>
                        </a:spcBef>
                        <a:buNone/>
                      </a:pPr>
                      <a:r>
                        <a:rPr lang="es" sz="600"/>
                        <a:t>814000</a:t>
                      </a:r>
                    </a:p>
                  </a:txBody>
                  <a:tcPr marT="91425" marB="91425" marR="91425" marL="91425"/>
                </a:tc>
                <a:tc>
                  <a:txBody>
                    <a:bodyPr>
                      <a:noAutofit/>
                    </a:bodyPr>
                    <a:lstStyle/>
                    <a:p>
                      <a:pPr lvl="0" rtl="0" algn="r">
                        <a:lnSpc>
                          <a:spcPct val="115000"/>
                        </a:lnSpc>
                        <a:spcBef>
                          <a:spcPts val="0"/>
                        </a:spcBef>
                        <a:buNone/>
                      </a:pPr>
                      <a:r>
                        <a:rPr lang="es" sz="600"/>
                        <a:t>890000</a:t>
                      </a:r>
                    </a:p>
                  </a:txBody>
                  <a:tcPr marT="91425" marB="91425" marR="91425" marL="91425"/>
                </a:tc>
                <a:tc>
                  <a:txBody>
                    <a:bodyPr>
                      <a:noAutofit/>
                    </a:bodyPr>
                    <a:lstStyle/>
                    <a:p>
                      <a:pPr lvl="0" rtl="0" algn="r">
                        <a:lnSpc>
                          <a:spcPct val="115000"/>
                        </a:lnSpc>
                        <a:spcBef>
                          <a:spcPts val="0"/>
                        </a:spcBef>
                        <a:buNone/>
                      </a:pPr>
                      <a:r>
                        <a:rPr lang="es" sz="600"/>
                        <a:t>572600</a:t>
                      </a:r>
                    </a:p>
                  </a:txBody>
                  <a:tcPr marT="91425" marB="91425" marR="91425" marL="91425"/>
                </a:tc>
              </a:tr>
              <a:tr h="253975">
                <a:tc>
                  <a:txBody>
                    <a:bodyPr>
                      <a:noAutofit/>
                    </a:bodyPr>
                    <a:lstStyle/>
                    <a:p>
                      <a:pPr lvl="0" rtl="0" algn="r">
                        <a:lnSpc>
                          <a:spcPct val="115000"/>
                        </a:lnSpc>
                        <a:spcBef>
                          <a:spcPts val="0"/>
                        </a:spcBef>
                        <a:buNone/>
                      </a:pPr>
                      <a:r>
                        <a:rPr lang="es" sz="600"/>
                        <a:t>5000</a:t>
                      </a:r>
                    </a:p>
                  </a:txBody>
                  <a:tcPr marT="91425" marB="91425" marR="91425" marL="91425"/>
                </a:tc>
                <a:tc>
                  <a:txBody>
                    <a:bodyPr>
                      <a:noAutofit/>
                    </a:bodyPr>
                    <a:lstStyle/>
                    <a:p>
                      <a:pPr lvl="0" rtl="0" algn="r">
                        <a:lnSpc>
                          <a:spcPct val="115000"/>
                        </a:lnSpc>
                        <a:spcBef>
                          <a:spcPts val="0"/>
                        </a:spcBef>
                        <a:buNone/>
                      </a:pPr>
                      <a:r>
                        <a:rPr lang="es" sz="600"/>
                        <a:t>12483000</a:t>
                      </a:r>
                    </a:p>
                  </a:txBody>
                  <a:tcPr marT="91425" marB="91425" marR="91425" marL="91425"/>
                </a:tc>
                <a:tc>
                  <a:txBody>
                    <a:bodyPr>
                      <a:noAutofit/>
                    </a:bodyPr>
                    <a:lstStyle/>
                    <a:p>
                      <a:pPr lvl="0" rtl="0" algn="r">
                        <a:lnSpc>
                          <a:spcPct val="115000"/>
                        </a:lnSpc>
                        <a:spcBef>
                          <a:spcPts val="0"/>
                        </a:spcBef>
                        <a:buNone/>
                      </a:pPr>
                      <a:r>
                        <a:rPr lang="es" sz="600"/>
                        <a:t>9640000</a:t>
                      </a:r>
                    </a:p>
                  </a:txBody>
                  <a:tcPr marT="91425" marB="91425" marR="91425" marL="91425"/>
                </a:tc>
                <a:tc>
                  <a:txBody>
                    <a:bodyPr>
                      <a:noAutofit/>
                    </a:bodyPr>
                    <a:lstStyle/>
                    <a:p>
                      <a:pPr lvl="0" rtl="0" algn="r">
                        <a:lnSpc>
                          <a:spcPct val="115000"/>
                        </a:lnSpc>
                        <a:spcBef>
                          <a:spcPts val="0"/>
                        </a:spcBef>
                        <a:buNone/>
                      </a:pPr>
                      <a:r>
                        <a:rPr lang="es" sz="600"/>
                        <a:t>8865000</a:t>
                      </a:r>
                    </a:p>
                  </a:txBody>
                  <a:tcPr marT="91425" marB="91425" marR="91425" marL="91425"/>
                </a:tc>
                <a:tc>
                  <a:txBody>
                    <a:bodyPr>
                      <a:noAutofit/>
                    </a:bodyPr>
                    <a:lstStyle/>
                    <a:p>
                      <a:pPr lvl="0" rtl="0" algn="r">
                        <a:lnSpc>
                          <a:spcPct val="115000"/>
                        </a:lnSpc>
                        <a:spcBef>
                          <a:spcPts val="0"/>
                        </a:spcBef>
                        <a:buNone/>
                      </a:pPr>
                      <a:r>
                        <a:rPr lang="es" sz="600"/>
                        <a:t>9182000</a:t>
                      </a:r>
                    </a:p>
                  </a:txBody>
                  <a:tcPr marT="91425" marB="91425" marR="91425" marL="91425"/>
                </a:tc>
                <a:tc>
                  <a:txBody>
                    <a:bodyPr>
                      <a:noAutofit/>
                    </a:bodyPr>
                    <a:lstStyle/>
                    <a:p>
                      <a:pPr lvl="0" rtl="0" algn="r">
                        <a:lnSpc>
                          <a:spcPct val="115000"/>
                        </a:lnSpc>
                        <a:spcBef>
                          <a:spcPts val="0"/>
                        </a:spcBef>
                        <a:buNone/>
                      </a:pPr>
                      <a:r>
                        <a:rPr lang="es" sz="600"/>
                        <a:t>8729000</a:t>
                      </a:r>
                    </a:p>
                  </a:txBody>
                  <a:tcPr marT="91425" marB="91425" marR="91425" marL="91425"/>
                </a:tc>
                <a:tc>
                  <a:txBody>
                    <a:bodyPr>
                      <a:noAutofit/>
                    </a:bodyPr>
                    <a:lstStyle/>
                    <a:p>
                      <a:pPr lvl="0" rtl="0" algn="r">
                        <a:lnSpc>
                          <a:spcPct val="115000"/>
                        </a:lnSpc>
                        <a:spcBef>
                          <a:spcPts val="0"/>
                        </a:spcBef>
                        <a:buNone/>
                      </a:pPr>
                      <a:r>
                        <a:rPr lang="es" sz="600"/>
                        <a:t>9779800</a:t>
                      </a:r>
                    </a:p>
                  </a:txBody>
                  <a:tcPr marT="91425" marB="91425" marR="91425" marL="91425"/>
                </a:tc>
                <a:tc>
                  <a:txBody>
                    <a:bodyPr>
                      <a:noAutofit/>
                    </a:bodyPr>
                    <a:lstStyle/>
                    <a:p>
                      <a:pPr lvl="0" rtl="0" algn="r">
                        <a:lnSpc>
                          <a:spcPct val="115000"/>
                        </a:lnSpc>
                        <a:spcBef>
                          <a:spcPts val="0"/>
                        </a:spcBef>
                        <a:buNone/>
                      </a:pPr>
                      <a:r>
                        <a:rPr lang="es" sz="600"/>
                        <a:t>7762600</a:t>
                      </a:r>
                    </a:p>
                  </a:txBody>
                  <a:tcPr marT="91425" marB="91425" marR="91425" marL="91425"/>
                </a:tc>
              </a:tr>
              <a:tr h="253975">
                <a:tc>
                  <a:txBody>
                    <a:bodyPr>
                      <a:noAutofit/>
                    </a:bodyPr>
                    <a:lstStyle/>
                    <a:p>
                      <a:pPr lvl="0" rtl="0" algn="r">
                        <a:lnSpc>
                          <a:spcPct val="115000"/>
                        </a:lnSpc>
                        <a:spcBef>
                          <a:spcPts val="0"/>
                        </a:spcBef>
                        <a:buNone/>
                      </a:pPr>
                      <a:r>
                        <a:rPr lang="es" sz="600"/>
                        <a:t>10000</a:t>
                      </a:r>
                    </a:p>
                  </a:txBody>
                  <a:tcPr marT="91425" marB="91425" marR="91425" marL="91425"/>
                </a:tc>
                <a:tc>
                  <a:txBody>
                    <a:bodyPr>
                      <a:noAutofit/>
                    </a:bodyPr>
                    <a:lstStyle/>
                    <a:p>
                      <a:pPr lvl="0" rtl="0" algn="r">
                        <a:lnSpc>
                          <a:spcPct val="115000"/>
                        </a:lnSpc>
                        <a:spcBef>
                          <a:spcPts val="0"/>
                        </a:spcBef>
                        <a:buNone/>
                      </a:pPr>
                      <a:r>
                        <a:rPr lang="es" sz="600"/>
                        <a:t>79211000</a:t>
                      </a:r>
                    </a:p>
                  </a:txBody>
                  <a:tcPr marT="91425" marB="91425" marR="91425" marL="91425"/>
                </a:tc>
                <a:tc>
                  <a:txBody>
                    <a:bodyPr>
                      <a:noAutofit/>
                    </a:bodyPr>
                    <a:lstStyle/>
                    <a:p>
                      <a:pPr lvl="0" rtl="0" algn="r">
                        <a:lnSpc>
                          <a:spcPct val="115000"/>
                        </a:lnSpc>
                        <a:spcBef>
                          <a:spcPts val="0"/>
                        </a:spcBef>
                        <a:buNone/>
                      </a:pPr>
                      <a:r>
                        <a:rPr lang="es" sz="600"/>
                        <a:t>80811000</a:t>
                      </a:r>
                    </a:p>
                  </a:txBody>
                  <a:tcPr marT="91425" marB="91425" marR="91425" marL="91425"/>
                </a:tc>
                <a:tc>
                  <a:txBody>
                    <a:bodyPr>
                      <a:noAutofit/>
                    </a:bodyPr>
                    <a:lstStyle/>
                    <a:p>
                      <a:pPr lvl="0" rtl="0" algn="r">
                        <a:lnSpc>
                          <a:spcPct val="115000"/>
                        </a:lnSpc>
                        <a:spcBef>
                          <a:spcPts val="0"/>
                        </a:spcBef>
                        <a:buNone/>
                      </a:pPr>
                      <a:r>
                        <a:rPr lang="es" sz="600"/>
                        <a:t>83139000</a:t>
                      </a:r>
                    </a:p>
                  </a:txBody>
                  <a:tcPr marT="91425" marB="91425" marR="91425" marL="91425"/>
                </a:tc>
                <a:tc>
                  <a:txBody>
                    <a:bodyPr>
                      <a:noAutofit/>
                    </a:bodyPr>
                    <a:lstStyle/>
                    <a:p>
                      <a:pPr lvl="0" rtl="0" algn="r">
                        <a:lnSpc>
                          <a:spcPct val="115000"/>
                        </a:lnSpc>
                        <a:spcBef>
                          <a:spcPts val="0"/>
                        </a:spcBef>
                        <a:buNone/>
                      </a:pPr>
                      <a:r>
                        <a:rPr lang="es" sz="600"/>
                        <a:t>84687000</a:t>
                      </a:r>
                    </a:p>
                  </a:txBody>
                  <a:tcPr marT="91425" marB="91425" marR="91425" marL="91425"/>
                </a:tc>
                <a:tc>
                  <a:txBody>
                    <a:bodyPr>
                      <a:noAutofit/>
                    </a:bodyPr>
                    <a:lstStyle/>
                    <a:p>
                      <a:pPr lvl="0" rtl="0" algn="r">
                        <a:lnSpc>
                          <a:spcPct val="115000"/>
                        </a:lnSpc>
                        <a:spcBef>
                          <a:spcPts val="0"/>
                        </a:spcBef>
                        <a:buNone/>
                      </a:pPr>
                      <a:r>
                        <a:rPr lang="es" sz="600"/>
                        <a:t>86766000</a:t>
                      </a:r>
                    </a:p>
                  </a:txBody>
                  <a:tcPr marT="91425" marB="91425" marR="91425" marL="91425"/>
                </a:tc>
                <a:tc>
                  <a:txBody>
                    <a:bodyPr>
                      <a:noAutofit/>
                    </a:bodyPr>
                    <a:lstStyle/>
                    <a:p>
                      <a:pPr lvl="0" rtl="0" algn="r">
                        <a:lnSpc>
                          <a:spcPct val="115000"/>
                        </a:lnSpc>
                        <a:spcBef>
                          <a:spcPts val="0"/>
                        </a:spcBef>
                        <a:buNone/>
                      </a:pPr>
                      <a:r>
                        <a:rPr lang="es" sz="600"/>
                        <a:t>82922800</a:t>
                      </a:r>
                    </a:p>
                  </a:txBody>
                  <a:tcPr marT="91425" marB="91425" marR="91425" marL="91425"/>
                </a:tc>
                <a:tc>
                  <a:txBody>
                    <a:bodyPr>
                      <a:noAutofit/>
                    </a:bodyPr>
                    <a:lstStyle/>
                    <a:p>
                      <a:pPr lvl="0" rtl="0" algn="r">
                        <a:lnSpc>
                          <a:spcPct val="115000"/>
                        </a:lnSpc>
                        <a:spcBef>
                          <a:spcPts val="0"/>
                        </a:spcBef>
                        <a:buNone/>
                      </a:pPr>
                      <a:r>
                        <a:rPr lang="es" sz="600"/>
                        <a:t>59722800</a:t>
                      </a:r>
                    </a:p>
                  </a:txBody>
                  <a:tcPr marT="91425" marB="91425" marR="91425" marL="91425"/>
                </a:tc>
              </a:tr>
              <a:tr h="259175">
                <a:tc>
                  <a:txBody>
                    <a:bodyPr>
                      <a:noAutofit/>
                    </a:bodyPr>
                    <a:lstStyle/>
                    <a:p>
                      <a:pPr lvl="0" rtl="0" algn="r">
                        <a:lnSpc>
                          <a:spcPct val="115000"/>
                        </a:lnSpc>
                        <a:spcBef>
                          <a:spcPts val="0"/>
                        </a:spcBef>
                        <a:buNone/>
                      </a:pPr>
                      <a:r>
                        <a:rPr lang="es" sz="600"/>
                        <a:t>15000</a:t>
                      </a:r>
                    </a:p>
                  </a:txBody>
                  <a:tcPr marT="91425" marB="91425" marR="91425" marL="91425"/>
                </a:tc>
                <a:tc>
                  <a:txBody>
                    <a:bodyPr>
                      <a:noAutofit/>
                    </a:bodyPr>
                    <a:lstStyle/>
                    <a:p>
                      <a:pPr lvl="0" rtl="0" algn="r">
                        <a:lnSpc>
                          <a:spcPct val="115000"/>
                        </a:lnSpc>
                        <a:spcBef>
                          <a:spcPts val="0"/>
                        </a:spcBef>
                        <a:buNone/>
                      </a:pPr>
                      <a:r>
                        <a:rPr lang="es" sz="600"/>
                        <a:t>349210000</a:t>
                      </a:r>
                    </a:p>
                  </a:txBody>
                  <a:tcPr marT="91425" marB="91425" marR="91425" marL="91425"/>
                </a:tc>
                <a:tc>
                  <a:txBody>
                    <a:bodyPr>
                      <a:noAutofit/>
                    </a:bodyPr>
                    <a:lstStyle/>
                    <a:p>
                      <a:pPr lvl="0" rtl="0" algn="r">
                        <a:lnSpc>
                          <a:spcPct val="115000"/>
                        </a:lnSpc>
                        <a:spcBef>
                          <a:spcPts val="0"/>
                        </a:spcBef>
                        <a:buNone/>
                      </a:pPr>
                      <a:r>
                        <a:rPr lang="es" sz="600"/>
                        <a:t>340648000</a:t>
                      </a:r>
                    </a:p>
                  </a:txBody>
                  <a:tcPr marT="91425" marB="91425" marR="91425" marL="91425"/>
                </a:tc>
                <a:tc>
                  <a:txBody>
                    <a:bodyPr>
                      <a:noAutofit/>
                    </a:bodyPr>
                    <a:lstStyle/>
                    <a:p>
                      <a:pPr lvl="0" rtl="0" algn="r">
                        <a:lnSpc>
                          <a:spcPct val="115000"/>
                        </a:lnSpc>
                        <a:spcBef>
                          <a:spcPts val="0"/>
                        </a:spcBef>
                        <a:buNone/>
                      </a:pPr>
                      <a:r>
                        <a:rPr lang="es" sz="600"/>
                        <a:t>336003000</a:t>
                      </a:r>
                    </a:p>
                  </a:txBody>
                  <a:tcPr marT="91425" marB="91425" marR="91425" marL="91425"/>
                </a:tc>
                <a:tc>
                  <a:txBody>
                    <a:bodyPr>
                      <a:noAutofit/>
                    </a:bodyPr>
                    <a:lstStyle/>
                    <a:p>
                      <a:pPr lvl="0" rtl="0" algn="r">
                        <a:lnSpc>
                          <a:spcPct val="115000"/>
                        </a:lnSpc>
                        <a:spcBef>
                          <a:spcPts val="0"/>
                        </a:spcBef>
                        <a:buNone/>
                      </a:pPr>
                      <a:r>
                        <a:rPr lang="es" sz="600"/>
                        <a:t>332525000</a:t>
                      </a:r>
                    </a:p>
                  </a:txBody>
                  <a:tcPr marT="91425" marB="91425" marR="91425" marL="91425"/>
                </a:tc>
                <a:tc>
                  <a:txBody>
                    <a:bodyPr>
                      <a:noAutofit/>
                    </a:bodyPr>
                    <a:lstStyle/>
                    <a:p>
                      <a:pPr lvl="0" rtl="0" algn="r">
                        <a:lnSpc>
                          <a:spcPct val="115000"/>
                        </a:lnSpc>
                        <a:spcBef>
                          <a:spcPts val="0"/>
                        </a:spcBef>
                        <a:buNone/>
                      </a:pPr>
                      <a:r>
                        <a:rPr lang="es" sz="600"/>
                        <a:t>363721000</a:t>
                      </a:r>
                    </a:p>
                  </a:txBody>
                  <a:tcPr marT="91425" marB="91425" marR="91425" marL="91425"/>
                </a:tc>
                <a:tc>
                  <a:txBody>
                    <a:bodyPr>
                      <a:noAutofit/>
                    </a:bodyPr>
                    <a:lstStyle/>
                    <a:p>
                      <a:pPr lvl="0" rtl="0" algn="r">
                        <a:lnSpc>
                          <a:spcPct val="115000"/>
                        </a:lnSpc>
                        <a:spcBef>
                          <a:spcPts val="0"/>
                        </a:spcBef>
                        <a:buNone/>
                      </a:pPr>
                      <a:r>
                        <a:rPr lang="es" sz="600"/>
                        <a:t>344421400</a:t>
                      </a:r>
                    </a:p>
                  </a:txBody>
                  <a:tcPr marT="91425" marB="91425" marR="91425" marL="91425"/>
                </a:tc>
                <a:tc>
                  <a:txBody>
                    <a:bodyPr>
                      <a:noAutofit/>
                    </a:bodyPr>
                    <a:lstStyle/>
                    <a:p>
                      <a:pPr lvl="0" rtl="0" algn="r">
                        <a:lnSpc>
                          <a:spcPct val="115000"/>
                        </a:lnSpc>
                        <a:spcBef>
                          <a:spcPts val="0"/>
                        </a:spcBef>
                        <a:buNone/>
                      </a:pPr>
                      <a:r>
                        <a:rPr lang="es" sz="600"/>
                        <a:t>293821400</a:t>
                      </a:r>
                    </a:p>
                  </a:txBody>
                  <a:tcPr marT="91425" marB="91425" marR="91425" marL="91425"/>
                </a:tc>
              </a:tr>
            </a:tbl>
          </a:graphicData>
        </a:graphic>
      </p:graphicFrame>
      <p:graphicFrame>
        <p:nvGraphicFramePr>
          <p:cNvPr id="285" name="Shape 285"/>
          <p:cNvGraphicFramePr/>
          <p:nvPr/>
        </p:nvGraphicFramePr>
        <p:xfrm>
          <a:off x="4683575" y="2053550"/>
          <a:ext cx="3000000" cy="3000000"/>
        </p:xfrm>
        <a:graphic>
          <a:graphicData uri="http://schemas.openxmlformats.org/drawingml/2006/table">
            <a:tbl>
              <a:tblPr>
                <a:noFill/>
                <a:tableStyleId>{D7F14771-4345-4890-BE6A-C7B3DDD2DA3F}</a:tableStyleId>
              </a:tblPr>
              <a:tblGrid>
                <a:gridCol w="939850"/>
                <a:gridCol w="681025"/>
                <a:gridCol w="681025"/>
                <a:gridCol w="681025"/>
                <a:gridCol w="681025"/>
                <a:gridCol w="681025"/>
              </a:tblGrid>
              <a:tr h="286900">
                <a:tc>
                  <a:txBody>
                    <a:bodyPr>
                      <a:noAutofit/>
                    </a:bodyPr>
                    <a:lstStyle/>
                    <a:p>
                      <a:pPr lvl="0" rtl="0">
                        <a:spcBef>
                          <a:spcPts val="0"/>
                        </a:spcBef>
                        <a:buNone/>
                      </a:pPr>
                      <a:r>
                        <a:rPr lang="es" sz="600"/>
                        <a:t>Cantidad de cifras</a:t>
                      </a:r>
                    </a:p>
                  </a:txBody>
                  <a:tcPr marT="91425" marB="91425" marR="91425" marL="91425"/>
                </a:tc>
                <a:tc gridSpan="5">
                  <a:txBody>
                    <a:bodyPr>
                      <a:noAutofit/>
                    </a:bodyPr>
                    <a:lstStyle/>
                    <a:p>
                      <a:pPr lvl="0" rtl="0">
                        <a:spcBef>
                          <a:spcPts val="0"/>
                        </a:spcBef>
                        <a:buNone/>
                      </a:pPr>
                      <a:r>
                        <a:rPr lang="es" sz="600"/>
                        <a:t>Tiempo en microsegundos</a:t>
                      </a:r>
                    </a:p>
                  </a:txBody>
                  <a:tcPr marT="91425" marB="91425" marR="91425" marL="91425"/>
                </a:tc>
                <a:tc hMerge="1"/>
                <a:tc hMerge="1"/>
                <a:tc hMerge="1"/>
                <a:tc hMerge="1"/>
              </a:tr>
              <a:tr h="296725">
                <a:tc>
                  <a:txBody>
                    <a:bodyPr>
                      <a:noAutofit/>
                    </a:bodyPr>
                    <a:lstStyle/>
                    <a:p>
                      <a:pPr lvl="0" rtl="0" algn="r">
                        <a:lnSpc>
                          <a:spcPct val="115000"/>
                        </a:lnSpc>
                        <a:spcBef>
                          <a:spcPts val="0"/>
                        </a:spcBef>
                        <a:buNone/>
                      </a:pPr>
                      <a:r>
                        <a:rPr lang="es" sz="600"/>
                        <a:t>100</a:t>
                      </a:r>
                    </a:p>
                  </a:txBody>
                  <a:tcPr marT="91425" marB="91425" marR="91425" marL="91425"/>
                </a:tc>
                <a:tc>
                  <a:txBody>
                    <a:bodyPr>
                      <a:noAutofit/>
                    </a:bodyPr>
                    <a:lstStyle/>
                    <a:p>
                      <a:pPr lvl="0" rtl="0" algn="r">
                        <a:lnSpc>
                          <a:spcPct val="115000"/>
                        </a:lnSpc>
                        <a:spcBef>
                          <a:spcPts val="0"/>
                        </a:spcBef>
                        <a:buNone/>
                      </a:pPr>
                      <a:r>
                        <a:rPr lang="es" sz="600"/>
                        <a:t>11000</a:t>
                      </a:r>
                    </a:p>
                  </a:txBody>
                  <a:tcPr marT="91425" marB="91425" marR="91425" marL="91425"/>
                </a:tc>
                <a:tc>
                  <a:txBody>
                    <a:bodyPr>
                      <a:noAutofit/>
                    </a:bodyPr>
                    <a:lstStyle/>
                    <a:p>
                      <a:pPr lvl="0" rtl="0" algn="r">
                        <a:lnSpc>
                          <a:spcPct val="115000"/>
                        </a:lnSpc>
                        <a:spcBef>
                          <a:spcPts val="0"/>
                        </a:spcBef>
                        <a:buNone/>
                      </a:pPr>
                      <a:r>
                        <a:rPr lang="es" sz="600"/>
                        <a:t>11000</a:t>
                      </a:r>
                    </a:p>
                  </a:txBody>
                  <a:tcPr marT="91425" marB="91425" marR="91425" marL="91425"/>
                </a:tc>
                <a:tc>
                  <a:txBody>
                    <a:bodyPr>
                      <a:noAutofit/>
                    </a:bodyPr>
                    <a:lstStyle/>
                    <a:p>
                      <a:pPr lvl="0" rtl="0" algn="r">
                        <a:lnSpc>
                          <a:spcPct val="115000"/>
                        </a:lnSpc>
                        <a:spcBef>
                          <a:spcPts val="0"/>
                        </a:spcBef>
                        <a:buNone/>
                      </a:pPr>
                      <a:r>
                        <a:rPr lang="es" sz="600"/>
                        <a:t>12000</a:t>
                      </a:r>
                    </a:p>
                  </a:txBody>
                  <a:tcPr marT="91425" marB="91425" marR="91425" marL="91425"/>
                </a:tc>
                <a:tc>
                  <a:txBody>
                    <a:bodyPr>
                      <a:noAutofit/>
                    </a:bodyPr>
                    <a:lstStyle/>
                    <a:p>
                      <a:pPr lvl="0" rtl="0" algn="r">
                        <a:lnSpc>
                          <a:spcPct val="115000"/>
                        </a:lnSpc>
                        <a:spcBef>
                          <a:spcPts val="0"/>
                        </a:spcBef>
                        <a:buNone/>
                      </a:pPr>
                      <a:r>
                        <a:rPr lang="es" sz="600"/>
                        <a:t>13000</a:t>
                      </a:r>
                    </a:p>
                  </a:txBody>
                  <a:tcPr marT="91425" marB="91425" marR="91425" marL="91425"/>
                </a:tc>
                <a:tc>
                  <a:txBody>
                    <a:bodyPr>
                      <a:noAutofit/>
                    </a:bodyPr>
                    <a:lstStyle/>
                    <a:p>
                      <a:pPr lvl="0" rtl="0" algn="r">
                        <a:lnSpc>
                          <a:spcPct val="115000"/>
                        </a:lnSpc>
                        <a:spcBef>
                          <a:spcPts val="0"/>
                        </a:spcBef>
                        <a:buNone/>
                      </a:pPr>
                      <a:r>
                        <a:rPr lang="es" sz="600"/>
                        <a:t>12000</a:t>
                      </a:r>
                    </a:p>
                  </a:txBody>
                  <a:tcPr marT="91425" marB="91425" marR="91425" marL="91425"/>
                </a:tc>
              </a:tr>
              <a:tr h="296725">
                <a:tc>
                  <a:txBody>
                    <a:bodyPr>
                      <a:noAutofit/>
                    </a:bodyPr>
                    <a:lstStyle/>
                    <a:p>
                      <a:pPr lvl="0" rtl="0" algn="r">
                        <a:lnSpc>
                          <a:spcPct val="115000"/>
                        </a:lnSpc>
                        <a:spcBef>
                          <a:spcPts val="0"/>
                        </a:spcBef>
                        <a:buNone/>
                      </a:pPr>
                      <a:r>
                        <a:rPr lang="es" sz="600"/>
                        <a:t>200</a:t>
                      </a:r>
                    </a:p>
                  </a:txBody>
                  <a:tcPr marT="91425" marB="91425" marR="91425" marL="91425"/>
                </a:tc>
                <a:tc>
                  <a:txBody>
                    <a:bodyPr>
                      <a:noAutofit/>
                    </a:bodyPr>
                    <a:lstStyle/>
                    <a:p>
                      <a:pPr lvl="0" rtl="0" algn="r">
                        <a:lnSpc>
                          <a:spcPct val="115000"/>
                        </a:lnSpc>
                        <a:spcBef>
                          <a:spcPts val="0"/>
                        </a:spcBef>
                        <a:buNone/>
                      </a:pPr>
                      <a:r>
                        <a:rPr lang="es" sz="600"/>
                        <a:t>20000</a:t>
                      </a:r>
                    </a:p>
                  </a:txBody>
                  <a:tcPr marT="91425" marB="91425" marR="91425" marL="91425"/>
                </a:tc>
                <a:tc>
                  <a:txBody>
                    <a:bodyPr>
                      <a:noAutofit/>
                    </a:bodyPr>
                    <a:lstStyle/>
                    <a:p>
                      <a:pPr lvl="0" rtl="0" algn="r">
                        <a:lnSpc>
                          <a:spcPct val="115000"/>
                        </a:lnSpc>
                        <a:spcBef>
                          <a:spcPts val="0"/>
                        </a:spcBef>
                        <a:buNone/>
                      </a:pPr>
                      <a:r>
                        <a:rPr lang="es" sz="600"/>
                        <a:t>19000</a:t>
                      </a:r>
                    </a:p>
                  </a:txBody>
                  <a:tcPr marT="91425" marB="91425" marR="91425" marL="91425"/>
                </a:tc>
                <a:tc>
                  <a:txBody>
                    <a:bodyPr>
                      <a:noAutofit/>
                    </a:bodyPr>
                    <a:lstStyle/>
                    <a:p>
                      <a:pPr lvl="0" rtl="0" algn="r">
                        <a:lnSpc>
                          <a:spcPct val="115000"/>
                        </a:lnSpc>
                        <a:spcBef>
                          <a:spcPts val="0"/>
                        </a:spcBef>
                        <a:buNone/>
                      </a:pPr>
                      <a:r>
                        <a:rPr lang="es" sz="600"/>
                        <a:t>22000</a:t>
                      </a:r>
                    </a:p>
                  </a:txBody>
                  <a:tcPr marT="91425" marB="91425" marR="91425" marL="91425"/>
                </a:tc>
                <a:tc>
                  <a:txBody>
                    <a:bodyPr>
                      <a:noAutofit/>
                    </a:bodyPr>
                    <a:lstStyle/>
                    <a:p>
                      <a:pPr lvl="0" rtl="0" algn="r">
                        <a:lnSpc>
                          <a:spcPct val="115000"/>
                        </a:lnSpc>
                        <a:spcBef>
                          <a:spcPts val="0"/>
                        </a:spcBef>
                        <a:buNone/>
                      </a:pPr>
                      <a:r>
                        <a:rPr lang="es" sz="600"/>
                        <a:t>22000</a:t>
                      </a:r>
                    </a:p>
                  </a:txBody>
                  <a:tcPr marT="91425" marB="91425" marR="91425" marL="91425"/>
                </a:tc>
                <a:tc>
                  <a:txBody>
                    <a:bodyPr>
                      <a:noAutofit/>
                    </a:bodyPr>
                    <a:lstStyle/>
                    <a:p>
                      <a:pPr lvl="0" rtl="0" algn="r">
                        <a:lnSpc>
                          <a:spcPct val="115000"/>
                        </a:lnSpc>
                        <a:spcBef>
                          <a:spcPts val="0"/>
                        </a:spcBef>
                        <a:buNone/>
                      </a:pPr>
                      <a:r>
                        <a:rPr lang="es" sz="600"/>
                        <a:t>20000</a:t>
                      </a:r>
                    </a:p>
                  </a:txBody>
                  <a:tcPr marT="91425" marB="91425" marR="91425" marL="91425"/>
                </a:tc>
              </a:tr>
              <a:tr h="296725">
                <a:tc>
                  <a:txBody>
                    <a:bodyPr>
                      <a:noAutofit/>
                    </a:bodyPr>
                    <a:lstStyle/>
                    <a:p>
                      <a:pPr lvl="0" rtl="0" algn="r">
                        <a:lnSpc>
                          <a:spcPct val="115000"/>
                        </a:lnSpc>
                        <a:spcBef>
                          <a:spcPts val="0"/>
                        </a:spcBef>
                        <a:buNone/>
                      </a:pPr>
                      <a:r>
                        <a:rPr lang="es" sz="600"/>
                        <a:t>500</a:t>
                      </a:r>
                    </a:p>
                  </a:txBody>
                  <a:tcPr marT="91425" marB="91425" marR="91425" marL="91425"/>
                </a:tc>
                <a:tc>
                  <a:txBody>
                    <a:bodyPr>
                      <a:noAutofit/>
                    </a:bodyPr>
                    <a:lstStyle/>
                    <a:p>
                      <a:pPr lvl="0" rtl="0" algn="r">
                        <a:lnSpc>
                          <a:spcPct val="115000"/>
                        </a:lnSpc>
                        <a:spcBef>
                          <a:spcPts val="0"/>
                        </a:spcBef>
                        <a:buNone/>
                      </a:pPr>
                      <a:r>
                        <a:rPr lang="es" sz="600"/>
                        <a:t>75000</a:t>
                      </a:r>
                    </a:p>
                  </a:txBody>
                  <a:tcPr marT="91425" marB="91425" marR="91425" marL="91425"/>
                </a:tc>
                <a:tc>
                  <a:txBody>
                    <a:bodyPr>
                      <a:noAutofit/>
                    </a:bodyPr>
                    <a:lstStyle/>
                    <a:p>
                      <a:pPr lvl="0" rtl="0" algn="r">
                        <a:lnSpc>
                          <a:spcPct val="115000"/>
                        </a:lnSpc>
                        <a:spcBef>
                          <a:spcPts val="0"/>
                        </a:spcBef>
                        <a:buNone/>
                      </a:pPr>
                      <a:r>
                        <a:rPr lang="es" sz="600"/>
                        <a:t>84300</a:t>
                      </a:r>
                    </a:p>
                  </a:txBody>
                  <a:tcPr marT="91425" marB="91425" marR="91425" marL="91425"/>
                </a:tc>
                <a:tc>
                  <a:txBody>
                    <a:bodyPr>
                      <a:noAutofit/>
                    </a:bodyPr>
                    <a:lstStyle/>
                    <a:p>
                      <a:pPr lvl="0" rtl="0" algn="r">
                        <a:lnSpc>
                          <a:spcPct val="115000"/>
                        </a:lnSpc>
                        <a:spcBef>
                          <a:spcPts val="0"/>
                        </a:spcBef>
                        <a:buNone/>
                      </a:pPr>
                      <a:r>
                        <a:rPr lang="es" sz="600"/>
                        <a:t>67000</a:t>
                      </a:r>
                    </a:p>
                  </a:txBody>
                  <a:tcPr marT="91425" marB="91425" marR="91425" marL="91425"/>
                </a:tc>
                <a:tc>
                  <a:txBody>
                    <a:bodyPr>
                      <a:noAutofit/>
                    </a:bodyPr>
                    <a:lstStyle/>
                    <a:p>
                      <a:pPr lvl="0" rtl="0" algn="r">
                        <a:lnSpc>
                          <a:spcPct val="115000"/>
                        </a:lnSpc>
                        <a:spcBef>
                          <a:spcPts val="0"/>
                        </a:spcBef>
                        <a:buNone/>
                      </a:pPr>
                      <a:r>
                        <a:rPr lang="es" sz="600"/>
                        <a:t>70000</a:t>
                      </a:r>
                    </a:p>
                  </a:txBody>
                  <a:tcPr marT="91425" marB="91425" marR="91425" marL="91425"/>
                </a:tc>
                <a:tc>
                  <a:txBody>
                    <a:bodyPr>
                      <a:noAutofit/>
                    </a:bodyPr>
                    <a:lstStyle/>
                    <a:p>
                      <a:pPr lvl="0" rtl="0" algn="r">
                        <a:lnSpc>
                          <a:spcPct val="115000"/>
                        </a:lnSpc>
                        <a:spcBef>
                          <a:spcPts val="0"/>
                        </a:spcBef>
                        <a:buNone/>
                      </a:pPr>
                      <a:r>
                        <a:rPr lang="es" sz="600"/>
                        <a:t>67000</a:t>
                      </a:r>
                    </a:p>
                  </a:txBody>
                  <a:tcPr marT="91425" marB="91425" marR="91425" marL="91425"/>
                </a:tc>
              </a:tr>
              <a:tr h="296725">
                <a:tc>
                  <a:txBody>
                    <a:bodyPr>
                      <a:noAutofit/>
                    </a:bodyPr>
                    <a:lstStyle/>
                    <a:p>
                      <a:pPr lvl="0" rtl="0" algn="r">
                        <a:lnSpc>
                          <a:spcPct val="115000"/>
                        </a:lnSpc>
                        <a:spcBef>
                          <a:spcPts val="0"/>
                        </a:spcBef>
                        <a:buNone/>
                      </a:pPr>
                      <a:r>
                        <a:rPr lang="es" sz="600"/>
                        <a:t>1000</a:t>
                      </a:r>
                    </a:p>
                  </a:txBody>
                  <a:tcPr marT="91425" marB="91425" marR="91425" marL="91425"/>
                </a:tc>
                <a:tc>
                  <a:txBody>
                    <a:bodyPr>
                      <a:noAutofit/>
                    </a:bodyPr>
                    <a:lstStyle/>
                    <a:p>
                      <a:pPr lvl="0" rtl="0" algn="r">
                        <a:lnSpc>
                          <a:spcPct val="115000"/>
                        </a:lnSpc>
                        <a:spcBef>
                          <a:spcPts val="0"/>
                        </a:spcBef>
                        <a:buNone/>
                      </a:pPr>
                      <a:r>
                        <a:rPr lang="es" sz="600"/>
                        <a:t>230000</a:t>
                      </a:r>
                    </a:p>
                  </a:txBody>
                  <a:tcPr marT="91425" marB="91425" marR="91425" marL="91425"/>
                </a:tc>
                <a:tc>
                  <a:txBody>
                    <a:bodyPr>
                      <a:noAutofit/>
                    </a:bodyPr>
                    <a:lstStyle/>
                    <a:p>
                      <a:pPr lvl="0" rtl="0" algn="r">
                        <a:lnSpc>
                          <a:spcPct val="115000"/>
                        </a:lnSpc>
                        <a:spcBef>
                          <a:spcPts val="0"/>
                        </a:spcBef>
                        <a:buNone/>
                      </a:pPr>
                      <a:r>
                        <a:rPr lang="es" sz="600"/>
                        <a:t>211000</a:t>
                      </a:r>
                    </a:p>
                  </a:txBody>
                  <a:tcPr marT="91425" marB="91425" marR="91425" marL="91425"/>
                </a:tc>
                <a:tc>
                  <a:txBody>
                    <a:bodyPr>
                      <a:noAutofit/>
                    </a:bodyPr>
                    <a:lstStyle/>
                    <a:p>
                      <a:pPr lvl="0" rtl="0" algn="r">
                        <a:lnSpc>
                          <a:spcPct val="115000"/>
                        </a:lnSpc>
                        <a:spcBef>
                          <a:spcPts val="0"/>
                        </a:spcBef>
                        <a:buNone/>
                      </a:pPr>
                      <a:r>
                        <a:rPr lang="es" sz="600"/>
                        <a:t>233000</a:t>
                      </a:r>
                    </a:p>
                  </a:txBody>
                  <a:tcPr marT="91425" marB="91425" marR="91425" marL="91425"/>
                </a:tc>
                <a:tc>
                  <a:txBody>
                    <a:bodyPr>
                      <a:noAutofit/>
                    </a:bodyPr>
                    <a:lstStyle/>
                    <a:p>
                      <a:pPr lvl="0" rtl="0" algn="r">
                        <a:lnSpc>
                          <a:spcPct val="115000"/>
                        </a:lnSpc>
                        <a:spcBef>
                          <a:spcPts val="0"/>
                        </a:spcBef>
                        <a:buNone/>
                      </a:pPr>
                      <a:r>
                        <a:rPr lang="es" sz="600"/>
                        <a:t>221000</a:t>
                      </a:r>
                    </a:p>
                  </a:txBody>
                  <a:tcPr marT="91425" marB="91425" marR="91425" marL="91425"/>
                </a:tc>
                <a:tc>
                  <a:txBody>
                    <a:bodyPr>
                      <a:noAutofit/>
                    </a:bodyPr>
                    <a:lstStyle/>
                    <a:p>
                      <a:pPr lvl="0" rtl="0" algn="r">
                        <a:lnSpc>
                          <a:spcPct val="115000"/>
                        </a:lnSpc>
                        <a:spcBef>
                          <a:spcPts val="0"/>
                        </a:spcBef>
                        <a:buNone/>
                      </a:pPr>
                      <a:r>
                        <a:rPr lang="es" sz="600"/>
                        <a:t>241000</a:t>
                      </a:r>
                    </a:p>
                  </a:txBody>
                  <a:tcPr marT="91425" marB="91425" marR="91425" marL="91425"/>
                </a:tc>
              </a:tr>
              <a:tr h="296725">
                <a:tc>
                  <a:txBody>
                    <a:bodyPr>
                      <a:noAutofit/>
                    </a:bodyPr>
                    <a:lstStyle/>
                    <a:p>
                      <a:pPr lvl="0" rtl="0" algn="r">
                        <a:lnSpc>
                          <a:spcPct val="115000"/>
                        </a:lnSpc>
                        <a:spcBef>
                          <a:spcPts val="0"/>
                        </a:spcBef>
                        <a:buNone/>
                      </a:pPr>
                      <a:r>
                        <a:rPr lang="es" sz="600"/>
                        <a:t>2000</a:t>
                      </a:r>
                    </a:p>
                  </a:txBody>
                  <a:tcPr marT="91425" marB="91425" marR="91425" marL="91425"/>
                </a:tc>
                <a:tc>
                  <a:txBody>
                    <a:bodyPr>
                      <a:noAutofit/>
                    </a:bodyPr>
                    <a:lstStyle/>
                    <a:p>
                      <a:pPr lvl="0" rtl="0" algn="r">
                        <a:lnSpc>
                          <a:spcPct val="115000"/>
                        </a:lnSpc>
                        <a:spcBef>
                          <a:spcPts val="0"/>
                        </a:spcBef>
                        <a:buNone/>
                      </a:pPr>
                      <a:r>
                        <a:rPr lang="es" sz="600"/>
                        <a:t>523000</a:t>
                      </a:r>
                    </a:p>
                  </a:txBody>
                  <a:tcPr marT="91425" marB="91425" marR="91425" marL="91425"/>
                </a:tc>
                <a:tc>
                  <a:txBody>
                    <a:bodyPr>
                      <a:noAutofit/>
                    </a:bodyPr>
                    <a:lstStyle/>
                    <a:p>
                      <a:pPr lvl="0" rtl="0" algn="r">
                        <a:lnSpc>
                          <a:spcPct val="115000"/>
                        </a:lnSpc>
                        <a:spcBef>
                          <a:spcPts val="0"/>
                        </a:spcBef>
                        <a:buNone/>
                      </a:pPr>
                      <a:r>
                        <a:rPr lang="es" sz="600"/>
                        <a:t>612000</a:t>
                      </a:r>
                    </a:p>
                  </a:txBody>
                  <a:tcPr marT="91425" marB="91425" marR="91425" marL="91425"/>
                </a:tc>
                <a:tc>
                  <a:txBody>
                    <a:bodyPr>
                      <a:noAutofit/>
                    </a:bodyPr>
                    <a:lstStyle/>
                    <a:p>
                      <a:pPr lvl="0" rtl="0" algn="r">
                        <a:lnSpc>
                          <a:spcPct val="115000"/>
                        </a:lnSpc>
                        <a:spcBef>
                          <a:spcPts val="0"/>
                        </a:spcBef>
                        <a:buNone/>
                      </a:pPr>
                      <a:r>
                        <a:rPr lang="es" sz="600"/>
                        <a:t>562000</a:t>
                      </a:r>
                    </a:p>
                  </a:txBody>
                  <a:tcPr marT="91425" marB="91425" marR="91425" marL="91425"/>
                </a:tc>
                <a:tc>
                  <a:txBody>
                    <a:bodyPr>
                      <a:noAutofit/>
                    </a:bodyPr>
                    <a:lstStyle/>
                    <a:p>
                      <a:pPr lvl="0" rtl="0" algn="r">
                        <a:lnSpc>
                          <a:spcPct val="115000"/>
                        </a:lnSpc>
                        <a:spcBef>
                          <a:spcPts val="0"/>
                        </a:spcBef>
                        <a:buNone/>
                      </a:pPr>
                      <a:r>
                        <a:rPr lang="es" sz="600"/>
                        <a:t>583000</a:t>
                      </a:r>
                    </a:p>
                  </a:txBody>
                  <a:tcPr marT="91425" marB="91425" marR="91425" marL="91425"/>
                </a:tc>
                <a:tc>
                  <a:txBody>
                    <a:bodyPr>
                      <a:noAutofit/>
                    </a:bodyPr>
                    <a:lstStyle/>
                    <a:p>
                      <a:pPr lvl="0" rtl="0" algn="r">
                        <a:lnSpc>
                          <a:spcPct val="115000"/>
                        </a:lnSpc>
                        <a:spcBef>
                          <a:spcPts val="0"/>
                        </a:spcBef>
                        <a:buNone/>
                      </a:pPr>
                      <a:r>
                        <a:rPr lang="es" sz="600"/>
                        <a:t>583000</a:t>
                      </a:r>
                    </a:p>
                  </a:txBody>
                  <a:tcPr marT="91425" marB="91425" marR="91425" marL="91425"/>
                </a:tc>
              </a:tr>
              <a:tr h="296725">
                <a:tc>
                  <a:txBody>
                    <a:bodyPr>
                      <a:noAutofit/>
                    </a:bodyPr>
                    <a:lstStyle/>
                    <a:p>
                      <a:pPr lvl="0" rtl="0" algn="r">
                        <a:lnSpc>
                          <a:spcPct val="115000"/>
                        </a:lnSpc>
                        <a:spcBef>
                          <a:spcPts val="0"/>
                        </a:spcBef>
                        <a:buNone/>
                      </a:pPr>
                      <a:r>
                        <a:rPr lang="es" sz="600"/>
                        <a:t>5000</a:t>
                      </a:r>
                    </a:p>
                  </a:txBody>
                  <a:tcPr marT="91425" marB="91425" marR="91425" marL="91425"/>
                </a:tc>
                <a:tc>
                  <a:txBody>
                    <a:bodyPr>
                      <a:noAutofit/>
                    </a:bodyPr>
                    <a:lstStyle/>
                    <a:p>
                      <a:pPr lvl="0" rtl="0" algn="r">
                        <a:lnSpc>
                          <a:spcPct val="115000"/>
                        </a:lnSpc>
                        <a:spcBef>
                          <a:spcPts val="0"/>
                        </a:spcBef>
                        <a:buNone/>
                      </a:pPr>
                      <a:r>
                        <a:rPr lang="es" sz="600"/>
                        <a:t>7034000</a:t>
                      </a:r>
                    </a:p>
                  </a:txBody>
                  <a:tcPr marT="91425" marB="91425" marR="91425" marL="91425"/>
                </a:tc>
                <a:tc>
                  <a:txBody>
                    <a:bodyPr>
                      <a:noAutofit/>
                    </a:bodyPr>
                    <a:lstStyle/>
                    <a:p>
                      <a:pPr lvl="0" rtl="0" algn="r">
                        <a:lnSpc>
                          <a:spcPct val="115000"/>
                        </a:lnSpc>
                        <a:spcBef>
                          <a:spcPts val="0"/>
                        </a:spcBef>
                        <a:buNone/>
                      </a:pPr>
                      <a:r>
                        <a:rPr lang="es" sz="600"/>
                        <a:t>8643000</a:t>
                      </a:r>
                    </a:p>
                  </a:txBody>
                  <a:tcPr marT="91425" marB="91425" marR="91425" marL="91425"/>
                </a:tc>
                <a:tc>
                  <a:txBody>
                    <a:bodyPr>
                      <a:noAutofit/>
                    </a:bodyPr>
                    <a:lstStyle/>
                    <a:p>
                      <a:pPr lvl="0" rtl="0" algn="r">
                        <a:lnSpc>
                          <a:spcPct val="115000"/>
                        </a:lnSpc>
                        <a:spcBef>
                          <a:spcPts val="0"/>
                        </a:spcBef>
                        <a:buNone/>
                      </a:pPr>
                      <a:r>
                        <a:rPr lang="es" sz="600"/>
                        <a:t>7866000</a:t>
                      </a:r>
                    </a:p>
                  </a:txBody>
                  <a:tcPr marT="91425" marB="91425" marR="91425" marL="91425"/>
                </a:tc>
                <a:tc>
                  <a:txBody>
                    <a:bodyPr>
                      <a:noAutofit/>
                    </a:bodyPr>
                    <a:lstStyle/>
                    <a:p>
                      <a:pPr lvl="0" rtl="0" algn="r">
                        <a:lnSpc>
                          <a:spcPct val="115000"/>
                        </a:lnSpc>
                        <a:spcBef>
                          <a:spcPts val="0"/>
                        </a:spcBef>
                        <a:buNone/>
                      </a:pPr>
                      <a:r>
                        <a:rPr lang="es" sz="600"/>
                        <a:t>7895000</a:t>
                      </a:r>
                    </a:p>
                  </a:txBody>
                  <a:tcPr marT="91425" marB="91425" marR="91425" marL="91425"/>
                </a:tc>
                <a:tc>
                  <a:txBody>
                    <a:bodyPr>
                      <a:noAutofit/>
                    </a:bodyPr>
                    <a:lstStyle/>
                    <a:p>
                      <a:pPr lvl="0" rtl="0" algn="r">
                        <a:lnSpc>
                          <a:spcPct val="115000"/>
                        </a:lnSpc>
                        <a:spcBef>
                          <a:spcPts val="0"/>
                        </a:spcBef>
                        <a:buNone/>
                      </a:pPr>
                      <a:r>
                        <a:rPr lang="es" sz="600"/>
                        <a:t>7375000</a:t>
                      </a:r>
                    </a:p>
                  </a:txBody>
                  <a:tcPr marT="91425" marB="91425" marR="91425" marL="91425"/>
                </a:tc>
              </a:tr>
              <a:tr h="296725">
                <a:tc>
                  <a:txBody>
                    <a:bodyPr>
                      <a:noAutofit/>
                    </a:bodyPr>
                    <a:lstStyle/>
                    <a:p>
                      <a:pPr lvl="0" rtl="0" algn="r">
                        <a:lnSpc>
                          <a:spcPct val="115000"/>
                        </a:lnSpc>
                        <a:spcBef>
                          <a:spcPts val="0"/>
                        </a:spcBef>
                        <a:buNone/>
                      </a:pPr>
                      <a:r>
                        <a:rPr lang="es" sz="600"/>
                        <a:t>10000</a:t>
                      </a:r>
                    </a:p>
                  </a:txBody>
                  <a:tcPr marT="91425" marB="91425" marR="91425" marL="91425"/>
                </a:tc>
                <a:tc>
                  <a:txBody>
                    <a:bodyPr>
                      <a:noAutofit/>
                    </a:bodyPr>
                    <a:lstStyle/>
                    <a:p>
                      <a:pPr lvl="0" rtl="0" algn="r">
                        <a:lnSpc>
                          <a:spcPct val="115000"/>
                        </a:lnSpc>
                        <a:spcBef>
                          <a:spcPts val="0"/>
                        </a:spcBef>
                        <a:buNone/>
                      </a:pPr>
                      <a:r>
                        <a:rPr lang="es" sz="600"/>
                        <a:t>59211000</a:t>
                      </a:r>
                    </a:p>
                  </a:txBody>
                  <a:tcPr marT="91425" marB="91425" marR="91425" marL="91425"/>
                </a:tc>
                <a:tc>
                  <a:txBody>
                    <a:bodyPr>
                      <a:noAutofit/>
                    </a:bodyPr>
                    <a:lstStyle/>
                    <a:p>
                      <a:pPr lvl="0" rtl="0" algn="r">
                        <a:lnSpc>
                          <a:spcPct val="115000"/>
                        </a:lnSpc>
                        <a:spcBef>
                          <a:spcPts val="0"/>
                        </a:spcBef>
                        <a:buNone/>
                      </a:pPr>
                      <a:r>
                        <a:rPr lang="es" sz="600"/>
                        <a:t>60811000</a:t>
                      </a:r>
                    </a:p>
                  </a:txBody>
                  <a:tcPr marT="91425" marB="91425" marR="91425" marL="91425"/>
                </a:tc>
                <a:tc>
                  <a:txBody>
                    <a:bodyPr>
                      <a:noAutofit/>
                    </a:bodyPr>
                    <a:lstStyle/>
                    <a:p>
                      <a:pPr lvl="0" rtl="0" algn="r">
                        <a:lnSpc>
                          <a:spcPct val="115000"/>
                        </a:lnSpc>
                        <a:spcBef>
                          <a:spcPts val="0"/>
                        </a:spcBef>
                        <a:buNone/>
                      </a:pPr>
                      <a:r>
                        <a:rPr lang="es" sz="600"/>
                        <a:t>59139000</a:t>
                      </a:r>
                    </a:p>
                  </a:txBody>
                  <a:tcPr marT="91425" marB="91425" marR="91425" marL="91425"/>
                </a:tc>
                <a:tc>
                  <a:txBody>
                    <a:bodyPr>
                      <a:noAutofit/>
                    </a:bodyPr>
                    <a:lstStyle/>
                    <a:p>
                      <a:pPr lvl="0" rtl="0" algn="r">
                        <a:lnSpc>
                          <a:spcPct val="115000"/>
                        </a:lnSpc>
                        <a:spcBef>
                          <a:spcPts val="0"/>
                        </a:spcBef>
                        <a:buNone/>
                      </a:pPr>
                      <a:r>
                        <a:rPr lang="es" sz="600"/>
                        <a:t>59687000</a:t>
                      </a:r>
                    </a:p>
                  </a:txBody>
                  <a:tcPr marT="91425" marB="91425" marR="91425" marL="91425"/>
                </a:tc>
                <a:tc>
                  <a:txBody>
                    <a:bodyPr>
                      <a:noAutofit/>
                    </a:bodyPr>
                    <a:lstStyle/>
                    <a:p>
                      <a:pPr lvl="0" rtl="0" algn="r">
                        <a:lnSpc>
                          <a:spcPct val="115000"/>
                        </a:lnSpc>
                        <a:spcBef>
                          <a:spcPts val="0"/>
                        </a:spcBef>
                        <a:buNone/>
                      </a:pPr>
                      <a:r>
                        <a:rPr lang="es" sz="600"/>
                        <a:t>59766000</a:t>
                      </a:r>
                    </a:p>
                  </a:txBody>
                  <a:tcPr marT="91425" marB="91425" marR="91425" marL="91425"/>
                </a:tc>
              </a:tr>
              <a:tr h="296725">
                <a:tc>
                  <a:txBody>
                    <a:bodyPr>
                      <a:noAutofit/>
                    </a:bodyPr>
                    <a:lstStyle/>
                    <a:p>
                      <a:pPr lvl="0" rtl="0" algn="r">
                        <a:lnSpc>
                          <a:spcPct val="115000"/>
                        </a:lnSpc>
                        <a:spcBef>
                          <a:spcPts val="0"/>
                        </a:spcBef>
                        <a:buNone/>
                      </a:pPr>
                      <a:r>
                        <a:rPr lang="es" sz="600"/>
                        <a:t>15000</a:t>
                      </a:r>
                    </a:p>
                  </a:txBody>
                  <a:tcPr marT="91425" marB="91425" marR="91425" marL="91425"/>
                </a:tc>
                <a:tc>
                  <a:txBody>
                    <a:bodyPr>
                      <a:noAutofit/>
                    </a:bodyPr>
                    <a:lstStyle/>
                    <a:p>
                      <a:pPr lvl="0" rtl="0" algn="r">
                        <a:lnSpc>
                          <a:spcPct val="115000"/>
                        </a:lnSpc>
                        <a:spcBef>
                          <a:spcPts val="0"/>
                        </a:spcBef>
                        <a:buNone/>
                      </a:pPr>
                      <a:r>
                        <a:rPr lang="es" sz="600"/>
                        <a:t>293210000</a:t>
                      </a:r>
                    </a:p>
                  </a:txBody>
                  <a:tcPr marT="91425" marB="91425" marR="91425" marL="91425"/>
                </a:tc>
                <a:tc>
                  <a:txBody>
                    <a:bodyPr>
                      <a:noAutofit/>
                    </a:bodyPr>
                    <a:lstStyle/>
                    <a:p>
                      <a:pPr lvl="0" rtl="0" algn="r">
                        <a:lnSpc>
                          <a:spcPct val="115000"/>
                        </a:lnSpc>
                        <a:spcBef>
                          <a:spcPts val="0"/>
                        </a:spcBef>
                        <a:buNone/>
                      </a:pPr>
                      <a:r>
                        <a:rPr lang="es" sz="600"/>
                        <a:t>295648000</a:t>
                      </a:r>
                    </a:p>
                  </a:txBody>
                  <a:tcPr marT="91425" marB="91425" marR="91425" marL="91425"/>
                </a:tc>
                <a:tc>
                  <a:txBody>
                    <a:bodyPr>
                      <a:noAutofit/>
                    </a:bodyPr>
                    <a:lstStyle/>
                    <a:p>
                      <a:pPr lvl="0" rtl="0" algn="r">
                        <a:lnSpc>
                          <a:spcPct val="115000"/>
                        </a:lnSpc>
                        <a:spcBef>
                          <a:spcPts val="0"/>
                        </a:spcBef>
                        <a:buNone/>
                      </a:pPr>
                      <a:r>
                        <a:rPr lang="es" sz="600"/>
                        <a:t>294003000</a:t>
                      </a:r>
                    </a:p>
                  </a:txBody>
                  <a:tcPr marT="91425" marB="91425" marR="91425" marL="91425"/>
                </a:tc>
                <a:tc>
                  <a:txBody>
                    <a:bodyPr>
                      <a:noAutofit/>
                    </a:bodyPr>
                    <a:lstStyle/>
                    <a:p>
                      <a:pPr lvl="0" rtl="0" algn="r">
                        <a:lnSpc>
                          <a:spcPct val="115000"/>
                        </a:lnSpc>
                        <a:spcBef>
                          <a:spcPts val="0"/>
                        </a:spcBef>
                        <a:buNone/>
                      </a:pPr>
                      <a:r>
                        <a:rPr lang="es" sz="600"/>
                        <a:t>295525000</a:t>
                      </a:r>
                    </a:p>
                  </a:txBody>
                  <a:tcPr marT="91425" marB="91425" marR="91425" marL="91425"/>
                </a:tc>
                <a:tc>
                  <a:txBody>
                    <a:bodyPr>
                      <a:noAutofit/>
                    </a:bodyPr>
                    <a:lstStyle/>
                    <a:p>
                      <a:pPr lvl="0" rtl="0" algn="r">
                        <a:lnSpc>
                          <a:spcPct val="115000"/>
                        </a:lnSpc>
                        <a:spcBef>
                          <a:spcPts val="0"/>
                        </a:spcBef>
                        <a:buNone/>
                      </a:pPr>
                      <a:r>
                        <a:rPr lang="es" sz="600"/>
                        <a:t>290721000</a:t>
                      </a: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LZ78</a:t>
            </a:r>
          </a:p>
        </p:txBody>
      </p:sp>
      <p:pic>
        <p:nvPicPr>
          <p:cNvPr id="291" name="Shape 291"/>
          <p:cNvPicPr preferRelativeResize="0"/>
          <p:nvPr/>
        </p:nvPicPr>
        <p:blipFill>
          <a:blip r:embed="rId3">
            <a:alphaModFix/>
          </a:blip>
          <a:stretch>
            <a:fillRect/>
          </a:stretch>
        </p:blipFill>
        <p:spPr>
          <a:xfrm>
            <a:off x="1568800" y="1017800"/>
            <a:ext cx="5682790" cy="37126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LZ78</a:t>
            </a:r>
          </a:p>
        </p:txBody>
      </p:sp>
      <p:graphicFrame>
        <p:nvGraphicFramePr>
          <p:cNvPr id="297" name="Shape 297"/>
          <p:cNvGraphicFramePr/>
          <p:nvPr/>
        </p:nvGraphicFramePr>
        <p:xfrm>
          <a:off x="129050" y="1610325"/>
          <a:ext cx="3000000" cy="3000000"/>
        </p:xfrm>
        <a:graphic>
          <a:graphicData uri="http://schemas.openxmlformats.org/drawingml/2006/table">
            <a:tbl>
              <a:tblPr>
                <a:noFill/>
                <a:tableStyleId>{D7F14771-4345-4890-BE6A-C7B3DDD2DA3F}</a:tableStyleId>
              </a:tblPr>
              <a:tblGrid>
                <a:gridCol w="833350"/>
                <a:gridCol w="603875"/>
                <a:gridCol w="603875"/>
                <a:gridCol w="603875"/>
                <a:gridCol w="603875"/>
                <a:gridCol w="603875"/>
                <a:gridCol w="561600"/>
              </a:tblGrid>
              <a:tr h="190500">
                <a:tc gridSpan="7">
                  <a:txBody>
                    <a:bodyPr>
                      <a:noAutofit/>
                    </a:bodyPr>
                    <a:lstStyle/>
                    <a:p>
                      <a:pPr lvl="0" rtl="0">
                        <a:spcBef>
                          <a:spcPts val="0"/>
                        </a:spcBef>
                        <a:buNone/>
                      </a:pPr>
                      <a:r>
                        <a:rPr lang="es" sz="600"/>
                        <a:t>Pruebas con arreglos de cifras convenientemente comprimibles</a:t>
                      </a:r>
                    </a:p>
                  </a:txBody>
                  <a:tcPr marT="91425" marB="91425" marR="91425" marL="91425"/>
                </a:tc>
                <a:tc hMerge="1"/>
                <a:tc hMerge="1"/>
                <a:tc hMerge="1"/>
                <a:tc hMerge="1"/>
                <a:tc hMerge="1"/>
                <a:tc hMerge="1"/>
              </a:tr>
              <a:tr h="190500">
                <a:tc gridSpan="7">
                  <a:txBody>
                    <a:bodyPr>
                      <a:noAutofit/>
                    </a:bodyPr>
                    <a:lstStyle/>
                    <a:p>
                      <a:pPr lvl="0" rtl="0">
                        <a:spcBef>
                          <a:spcPts val="0"/>
                        </a:spcBef>
                        <a:buNone/>
                      </a:pPr>
                      <a:r>
                        <a:rPr lang="es" sz="600"/>
                        <a:t>Pruebas en CPU</a:t>
                      </a:r>
                    </a:p>
                  </a:txBody>
                  <a:tcPr marT="91425" marB="91425" marR="91425" marL="91425"/>
                </a:tc>
                <a:tc hMerge="1"/>
                <a:tc hMerge="1"/>
                <a:tc hMerge="1"/>
                <a:tc hMerge="1"/>
                <a:tc hMerge="1"/>
                <a:tc hMerge="1"/>
              </a:tr>
              <a:tr h="190500">
                <a:tc>
                  <a:txBody>
                    <a:bodyPr>
                      <a:noAutofit/>
                    </a:bodyPr>
                    <a:lstStyle/>
                    <a:p>
                      <a:pPr lvl="0" rtl="0">
                        <a:spcBef>
                          <a:spcPts val="0"/>
                        </a:spcBef>
                        <a:buNone/>
                      </a:pPr>
                      <a:r>
                        <a:rPr lang="es" sz="600"/>
                        <a:t>Cantidad de cifras</a:t>
                      </a:r>
                    </a:p>
                  </a:txBody>
                  <a:tcPr marT="91425" marB="91425" marR="91425" marL="91425"/>
                </a:tc>
                <a:tc gridSpan="5">
                  <a:txBody>
                    <a:bodyPr>
                      <a:noAutofit/>
                    </a:bodyPr>
                    <a:lstStyle/>
                    <a:p>
                      <a:pPr lvl="0" rtl="0">
                        <a:spcBef>
                          <a:spcPts val="0"/>
                        </a:spcBef>
                        <a:buNone/>
                      </a:pPr>
                      <a:r>
                        <a:rPr lang="es" sz="600"/>
                        <a:t>Tiempo en microsegundos</a:t>
                      </a:r>
                    </a:p>
                  </a:txBody>
                  <a:tcPr marT="91425" marB="91425" marR="91425" marL="91425"/>
                </a:tc>
                <a:tc hMerge="1"/>
                <a:tc hMerge="1"/>
                <a:tc hMerge="1"/>
                <a:tc hMerge="1"/>
                <a:tc>
                  <a:txBody>
                    <a:bodyPr>
                      <a:noAutofit/>
                    </a:bodyPr>
                    <a:lstStyle/>
                    <a:p>
                      <a:pPr lvl="0" rtl="0">
                        <a:spcBef>
                          <a:spcPts val="0"/>
                        </a:spcBef>
                        <a:buNone/>
                      </a:pPr>
                      <a:r>
                        <a:rPr lang="es" sz="600"/>
                        <a:t>Promedio</a:t>
                      </a:r>
                    </a:p>
                  </a:txBody>
                  <a:tcPr marT="91425" marB="91425" marR="91425" marL="91425"/>
                </a:tc>
              </a:tr>
              <a:tr h="190500">
                <a:tc>
                  <a:txBody>
                    <a:bodyPr>
                      <a:noAutofit/>
                    </a:bodyPr>
                    <a:lstStyle/>
                    <a:p>
                      <a:pPr lvl="0" rtl="0" algn="r">
                        <a:lnSpc>
                          <a:spcPct val="115000"/>
                        </a:lnSpc>
                        <a:spcBef>
                          <a:spcPts val="0"/>
                        </a:spcBef>
                        <a:buNone/>
                      </a:pPr>
                      <a:r>
                        <a:rPr lang="es" sz="600"/>
                        <a:t>100</a:t>
                      </a:r>
                    </a:p>
                  </a:txBody>
                  <a:tcPr marT="91425" marB="91425" marR="91425" marL="91425"/>
                </a:tc>
                <a:tc>
                  <a:txBody>
                    <a:bodyPr>
                      <a:noAutofit/>
                    </a:bodyPr>
                    <a:lstStyle/>
                    <a:p>
                      <a:pPr lvl="0" rtl="0" algn="r">
                        <a:lnSpc>
                          <a:spcPct val="115000"/>
                        </a:lnSpc>
                        <a:spcBef>
                          <a:spcPts val="0"/>
                        </a:spcBef>
                        <a:buNone/>
                      </a:pPr>
                      <a:r>
                        <a:rPr lang="es" sz="600"/>
                        <a:t>4000</a:t>
                      </a:r>
                    </a:p>
                  </a:txBody>
                  <a:tcPr marT="91425" marB="91425" marR="91425" marL="91425"/>
                </a:tc>
                <a:tc>
                  <a:txBody>
                    <a:bodyPr>
                      <a:noAutofit/>
                    </a:bodyPr>
                    <a:lstStyle/>
                    <a:p>
                      <a:pPr lvl="0" rtl="0" algn="r">
                        <a:lnSpc>
                          <a:spcPct val="115000"/>
                        </a:lnSpc>
                        <a:spcBef>
                          <a:spcPts val="0"/>
                        </a:spcBef>
                        <a:buNone/>
                      </a:pPr>
                      <a:r>
                        <a:rPr lang="es" sz="600"/>
                        <a:t>6000</a:t>
                      </a:r>
                    </a:p>
                  </a:txBody>
                  <a:tcPr marT="91425" marB="91425" marR="91425" marL="91425"/>
                </a:tc>
                <a:tc>
                  <a:txBody>
                    <a:bodyPr>
                      <a:noAutofit/>
                    </a:bodyPr>
                    <a:lstStyle/>
                    <a:p>
                      <a:pPr lvl="0" rtl="0" algn="r">
                        <a:lnSpc>
                          <a:spcPct val="115000"/>
                        </a:lnSpc>
                        <a:spcBef>
                          <a:spcPts val="0"/>
                        </a:spcBef>
                        <a:buNone/>
                      </a:pPr>
                      <a:r>
                        <a:rPr lang="es" sz="600"/>
                        <a:t>5000</a:t>
                      </a:r>
                    </a:p>
                  </a:txBody>
                  <a:tcPr marT="91425" marB="91425" marR="91425" marL="91425"/>
                </a:tc>
                <a:tc>
                  <a:txBody>
                    <a:bodyPr>
                      <a:noAutofit/>
                    </a:bodyPr>
                    <a:lstStyle/>
                    <a:p>
                      <a:pPr lvl="0" rtl="0" algn="r">
                        <a:lnSpc>
                          <a:spcPct val="115000"/>
                        </a:lnSpc>
                        <a:spcBef>
                          <a:spcPts val="0"/>
                        </a:spcBef>
                        <a:buNone/>
                      </a:pPr>
                      <a:r>
                        <a:rPr lang="es" sz="600"/>
                        <a:t>3000</a:t>
                      </a:r>
                    </a:p>
                  </a:txBody>
                  <a:tcPr marT="91425" marB="91425" marR="91425" marL="91425"/>
                </a:tc>
                <a:tc>
                  <a:txBody>
                    <a:bodyPr>
                      <a:noAutofit/>
                    </a:bodyPr>
                    <a:lstStyle/>
                    <a:p>
                      <a:pPr lvl="0" rtl="0" algn="r">
                        <a:lnSpc>
                          <a:spcPct val="115000"/>
                        </a:lnSpc>
                        <a:spcBef>
                          <a:spcPts val="0"/>
                        </a:spcBef>
                        <a:buNone/>
                      </a:pPr>
                      <a:r>
                        <a:rPr lang="es" sz="600"/>
                        <a:t>4000</a:t>
                      </a:r>
                    </a:p>
                  </a:txBody>
                  <a:tcPr marT="91425" marB="91425" marR="91425" marL="91425"/>
                </a:tc>
                <a:tc>
                  <a:txBody>
                    <a:bodyPr>
                      <a:noAutofit/>
                    </a:bodyPr>
                    <a:lstStyle/>
                    <a:p>
                      <a:pPr lvl="0" rtl="0" algn="r">
                        <a:lnSpc>
                          <a:spcPct val="115000"/>
                        </a:lnSpc>
                        <a:spcBef>
                          <a:spcPts val="0"/>
                        </a:spcBef>
                        <a:buNone/>
                      </a:pPr>
                      <a:r>
                        <a:rPr lang="es" sz="600"/>
                        <a:t>4400</a:t>
                      </a:r>
                    </a:p>
                  </a:txBody>
                  <a:tcPr marT="91425" marB="91425" marR="91425" marL="91425"/>
                </a:tc>
              </a:tr>
              <a:tr h="190500">
                <a:tc>
                  <a:txBody>
                    <a:bodyPr>
                      <a:noAutofit/>
                    </a:bodyPr>
                    <a:lstStyle/>
                    <a:p>
                      <a:pPr lvl="0" rtl="0" algn="r">
                        <a:lnSpc>
                          <a:spcPct val="115000"/>
                        </a:lnSpc>
                        <a:spcBef>
                          <a:spcPts val="0"/>
                        </a:spcBef>
                        <a:buNone/>
                      </a:pPr>
                      <a:r>
                        <a:rPr lang="es" sz="600"/>
                        <a:t>200</a:t>
                      </a:r>
                    </a:p>
                  </a:txBody>
                  <a:tcPr marT="91425" marB="91425" marR="91425" marL="91425"/>
                </a:tc>
                <a:tc>
                  <a:txBody>
                    <a:bodyPr>
                      <a:noAutofit/>
                    </a:bodyPr>
                    <a:lstStyle/>
                    <a:p>
                      <a:pPr lvl="0" rtl="0" algn="r">
                        <a:lnSpc>
                          <a:spcPct val="115000"/>
                        </a:lnSpc>
                        <a:spcBef>
                          <a:spcPts val="0"/>
                        </a:spcBef>
                        <a:buNone/>
                      </a:pPr>
                      <a:r>
                        <a:rPr lang="es" sz="600"/>
                        <a:t>11000</a:t>
                      </a:r>
                    </a:p>
                  </a:txBody>
                  <a:tcPr marT="91425" marB="91425" marR="91425" marL="91425"/>
                </a:tc>
                <a:tc>
                  <a:txBody>
                    <a:bodyPr>
                      <a:noAutofit/>
                    </a:bodyPr>
                    <a:lstStyle/>
                    <a:p>
                      <a:pPr lvl="0" rtl="0" algn="r">
                        <a:lnSpc>
                          <a:spcPct val="115000"/>
                        </a:lnSpc>
                        <a:spcBef>
                          <a:spcPts val="0"/>
                        </a:spcBef>
                        <a:buNone/>
                      </a:pPr>
                      <a:r>
                        <a:rPr lang="es" sz="600"/>
                        <a:t>13000</a:t>
                      </a:r>
                    </a:p>
                  </a:txBody>
                  <a:tcPr marT="91425" marB="91425" marR="91425" marL="91425"/>
                </a:tc>
                <a:tc>
                  <a:txBody>
                    <a:bodyPr>
                      <a:noAutofit/>
                    </a:bodyPr>
                    <a:lstStyle/>
                    <a:p>
                      <a:pPr lvl="0" rtl="0" algn="r">
                        <a:lnSpc>
                          <a:spcPct val="115000"/>
                        </a:lnSpc>
                        <a:spcBef>
                          <a:spcPts val="0"/>
                        </a:spcBef>
                        <a:buNone/>
                      </a:pPr>
                      <a:r>
                        <a:rPr lang="es" sz="600"/>
                        <a:t>10000</a:t>
                      </a:r>
                    </a:p>
                  </a:txBody>
                  <a:tcPr marT="91425" marB="91425" marR="91425" marL="91425"/>
                </a:tc>
                <a:tc>
                  <a:txBody>
                    <a:bodyPr>
                      <a:noAutofit/>
                    </a:bodyPr>
                    <a:lstStyle/>
                    <a:p>
                      <a:pPr lvl="0" rtl="0" algn="r">
                        <a:lnSpc>
                          <a:spcPct val="115000"/>
                        </a:lnSpc>
                        <a:spcBef>
                          <a:spcPts val="0"/>
                        </a:spcBef>
                        <a:buNone/>
                      </a:pPr>
                      <a:r>
                        <a:rPr lang="es" sz="600"/>
                        <a:t>10000</a:t>
                      </a:r>
                    </a:p>
                  </a:txBody>
                  <a:tcPr marT="91425" marB="91425" marR="91425" marL="91425"/>
                </a:tc>
                <a:tc>
                  <a:txBody>
                    <a:bodyPr>
                      <a:noAutofit/>
                    </a:bodyPr>
                    <a:lstStyle/>
                    <a:p>
                      <a:pPr lvl="0" rtl="0" algn="r">
                        <a:lnSpc>
                          <a:spcPct val="115000"/>
                        </a:lnSpc>
                        <a:spcBef>
                          <a:spcPts val="0"/>
                        </a:spcBef>
                        <a:buNone/>
                      </a:pPr>
                      <a:r>
                        <a:rPr lang="es" sz="600"/>
                        <a:t>9000</a:t>
                      </a:r>
                    </a:p>
                  </a:txBody>
                  <a:tcPr marT="91425" marB="91425" marR="91425" marL="91425"/>
                </a:tc>
                <a:tc>
                  <a:txBody>
                    <a:bodyPr>
                      <a:noAutofit/>
                    </a:bodyPr>
                    <a:lstStyle/>
                    <a:p>
                      <a:pPr lvl="0" rtl="0" algn="r">
                        <a:lnSpc>
                          <a:spcPct val="115000"/>
                        </a:lnSpc>
                        <a:spcBef>
                          <a:spcPts val="0"/>
                        </a:spcBef>
                        <a:buNone/>
                      </a:pPr>
                      <a:r>
                        <a:rPr lang="es" sz="600"/>
                        <a:t>10600</a:t>
                      </a:r>
                    </a:p>
                  </a:txBody>
                  <a:tcPr marT="91425" marB="91425" marR="91425" marL="91425"/>
                </a:tc>
              </a:tr>
              <a:tr h="190500">
                <a:tc>
                  <a:txBody>
                    <a:bodyPr>
                      <a:noAutofit/>
                    </a:bodyPr>
                    <a:lstStyle/>
                    <a:p>
                      <a:pPr lvl="0" rtl="0" algn="r">
                        <a:lnSpc>
                          <a:spcPct val="115000"/>
                        </a:lnSpc>
                        <a:spcBef>
                          <a:spcPts val="0"/>
                        </a:spcBef>
                        <a:buNone/>
                      </a:pPr>
                      <a:r>
                        <a:rPr lang="es" sz="600"/>
                        <a:t>500</a:t>
                      </a:r>
                    </a:p>
                  </a:txBody>
                  <a:tcPr marT="91425" marB="91425" marR="91425" marL="91425"/>
                </a:tc>
                <a:tc>
                  <a:txBody>
                    <a:bodyPr>
                      <a:noAutofit/>
                    </a:bodyPr>
                    <a:lstStyle/>
                    <a:p>
                      <a:pPr lvl="0" rtl="0" algn="r">
                        <a:lnSpc>
                          <a:spcPct val="115000"/>
                        </a:lnSpc>
                        <a:spcBef>
                          <a:spcPts val="0"/>
                        </a:spcBef>
                        <a:buNone/>
                      </a:pPr>
                      <a:r>
                        <a:rPr lang="es" sz="600"/>
                        <a:t>22000</a:t>
                      </a:r>
                    </a:p>
                  </a:txBody>
                  <a:tcPr marT="91425" marB="91425" marR="91425" marL="91425"/>
                </a:tc>
                <a:tc>
                  <a:txBody>
                    <a:bodyPr>
                      <a:noAutofit/>
                    </a:bodyPr>
                    <a:lstStyle/>
                    <a:p>
                      <a:pPr lvl="0" rtl="0" algn="r">
                        <a:lnSpc>
                          <a:spcPct val="115000"/>
                        </a:lnSpc>
                        <a:spcBef>
                          <a:spcPts val="0"/>
                        </a:spcBef>
                        <a:buNone/>
                      </a:pPr>
                      <a:r>
                        <a:rPr lang="es" sz="600"/>
                        <a:t>17000</a:t>
                      </a:r>
                    </a:p>
                  </a:txBody>
                  <a:tcPr marT="91425" marB="91425" marR="91425" marL="91425"/>
                </a:tc>
                <a:tc>
                  <a:txBody>
                    <a:bodyPr>
                      <a:noAutofit/>
                    </a:bodyPr>
                    <a:lstStyle/>
                    <a:p>
                      <a:pPr lvl="0" rtl="0" algn="r">
                        <a:lnSpc>
                          <a:spcPct val="115000"/>
                        </a:lnSpc>
                        <a:spcBef>
                          <a:spcPts val="0"/>
                        </a:spcBef>
                        <a:buNone/>
                      </a:pPr>
                      <a:r>
                        <a:rPr lang="es" sz="600"/>
                        <a:t>14000</a:t>
                      </a:r>
                    </a:p>
                  </a:txBody>
                  <a:tcPr marT="91425" marB="91425" marR="91425" marL="91425"/>
                </a:tc>
                <a:tc>
                  <a:txBody>
                    <a:bodyPr>
                      <a:noAutofit/>
                    </a:bodyPr>
                    <a:lstStyle/>
                    <a:p>
                      <a:pPr lvl="0" rtl="0" algn="r">
                        <a:lnSpc>
                          <a:spcPct val="115000"/>
                        </a:lnSpc>
                        <a:spcBef>
                          <a:spcPts val="0"/>
                        </a:spcBef>
                        <a:buNone/>
                      </a:pPr>
                      <a:r>
                        <a:rPr lang="es" sz="600"/>
                        <a:t>18000</a:t>
                      </a:r>
                    </a:p>
                  </a:txBody>
                  <a:tcPr marT="91425" marB="91425" marR="91425" marL="91425"/>
                </a:tc>
                <a:tc>
                  <a:txBody>
                    <a:bodyPr>
                      <a:noAutofit/>
                    </a:bodyPr>
                    <a:lstStyle/>
                    <a:p>
                      <a:pPr lvl="0" rtl="0" algn="r">
                        <a:lnSpc>
                          <a:spcPct val="115000"/>
                        </a:lnSpc>
                        <a:spcBef>
                          <a:spcPts val="0"/>
                        </a:spcBef>
                        <a:buNone/>
                      </a:pPr>
                      <a:r>
                        <a:rPr lang="es" sz="600"/>
                        <a:t>15000</a:t>
                      </a:r>
                    </a:p>
                  </a:txBody>
                  <a:tcPr marT="91425" marB="91425" marR="91425" marL="91425"/>
                </a:tc>
                <a:tc>
                  <a:txBody>
                    <a:bodyPr>
                      <a:noAutofit/>
                    </a:bodyPr>
                    <a:lstStyle/>
                    <a:p>
                      <a:pPr lvl="0" rtl="0" algn="r">
                        <a:lnSpc>
                          <a:spcPct val="115000"/>
                        </a:lnSpc>
                        <a:spcBef>
                          <a:spcPts val="0"/>
                        </a:spcBef>
                        <a:buNone/>
                      </a:pPr>
                      <a:r>
                        <a:rPr lang="es" sz="600"/>
                        <a:t>17200</a:t>
                      </a:r>
                    </a:p>
                  </a:txBody>
                  <a:tcPr marT="91425" marB="91425" marR="91425" marL="91425"/>
                </a:tc>
              </a:tr>
              <a:tr h="190500">
                <a:tc>
                  <a:txBody>
                    <a:bodyPr>
                      <a:noAutofit/>
                    </a:bodyPr>
                    <a:lstStyle/>
                    <a:p>
                      <a:pPr lvl="0" rtl="0" algn="r">
                        <a:lnSpc>
                          <a:spcPct val="115000"/>
                        </a:lnSpc>
                        <a:spcBef>
                          <a:spcPts val="0"/>
                        </a:spcBef>
                        <a:buNone/>
                      </a:pPr>
                      <a:r>
                        <a:rPr lang="es" sz="600"/>
                        <a:t>1000</a:t>
                      </a:r>
                    </a:p>
                  </a:txBody>
                  <a:tcPr marT="91425" marB="91425" marR="91425" marL="91425"/>
                </a:tc>
                <a:tc>
                  <a:txBody>
                    <a:bodyPr>
                      <a:noAutofit/>
                    </a:bodyPr>
                    <a:lstStyle/>
                    <a:p>
                      <a:pPr lvl="0" rtl="0" algn="r">
                        <a:lnSpc>
                          <a:spcPct val="115000"/>
                        </a:lnSpc>
                        <a:spcBef>
                          <a:spcPts val="0"/>
                        </a:spcBef>
                        <a:buNone/>
                      </a:pPr>
                      <a:r>
                        <a:rPr lang="es" sz="600"/>
                        <a:t>37000</a:t>
                      </a:r>
                    </a:p>
                  </a:txBody>
                  <a:tcPr marT="91425" marB="91425" marR="91425" marL="91425"/>
                </a:tc>
                <a:tc>
                  <a:txBody>
                    <a:bodyPr>
                      <a:noAutofit/>
                    </a:bodyPr>
                    <a:lstStyle/>
                    <a:p>
                      <a:pPr lvl="0" rtl="0" algn="r">
                        <a:lnSpc>
                          <a:spcPct val="115000"/>
                        </a:lnSpc>
                        <a:spcBef>
                          <a:spcPts val="0"/>
                        </a:spcBef>
                        <a:buNone/>
                      </a:pPr>
                      <a:r>
                        <a:rPr lang="es" sz="600"/>
                        <a:t>27000</a:t>
                      </a:r>
                    </a:p>
                  </a:txBody>
                  <a:tcPr marT="91425" marB="91425" marR="91425" marL="91425"/>
                </a:tc>
                <a:tc>
                  <a:txBody>
                    <a:bodyPr>
                      <a:noAutofit/>
                    </a:bodyPr>
                    <a:lstStyle/>
                    <a:p>
                      <a:pPr lvl="0" rtl="0" algn="r">
                        <a:lnSpc>
                          <a:spcPct val="115000"/>
                        </a:lnSpc>
                        <a:spcBef>
                          <a:spcPts val="0"/>
                        </a:spcBef>
                        <a:buNone/>
                      </a:pPr>
                      <a:r>
                        <a:rPr lang="es" sz="600"/>
                        <a:t>31000</a:t>
                      </a:r>
                    </a:p>
                  </a:txBody>
                  <a:tcPr marT="91425" marB="91425" marR="91425" marL="91425"/>
                </a:tc>
                <a:tc>
                  <a:txBody>
                    <a:bodyPr>
                      <a:noAutofit/>
                    </a:bodyPr>
                    <a:lstStyle/>
                    <a:p>
                      <a:pPr lvl="0" rtl="0" algn="r">
                        <a:lnSpc>
                          <a:spcPct val="115000"/>
                        </a:lnSpc>
                        <a:spcBef>
                          <a:spcPts val="0"/>
                        </a:spcBef>
                        <a:buNone/>
                      </a:pPr>
                      <a:r>
                        <a:rPr lang="es" sz="600"/>
                        <a:t>29000</a:t>
                      </a:r>
                    </a:p>
                  </a:txBody>
                  <a:tcPr marT="91425" marB="91425" marR="91425" marL="91425"/>
                </a:tc>
                <a:tc>
                  <a:txBody>
                    <a:bodyPr>
                      <a:noAutofit/>
                    </a:bodyPr>
                    <a:lstStyle/>
                    <a:p>
                      <a:pPr lvl="0" rtl="0" algn="r">
                        <a:lnSpc>
                          <a:spcPct val="115000"/>
                        </a:lnSpc>
                        <a:spcBef>
                          <a:spcPts val="0"/>
                        </a:spcBef>
                        <a:buNone/>
                      </a:pPr>
                      <a:r>
                        <a:rPr lang="es" sz="600"/>
                        <a:t>26000</a:t>
                      </a:r>
                    </a:p>
                  </a:txBody>
                  <a:tcPr marT="91425" marB="91425" marR="91425" marL="91425"/>
                </a:tc>
                <a:tc>
                  <a:txBody>
                    <a:bodyPr>
                      <a:noAutofit/>
                    </a:bodyPr>
                    <a:lstStyle/>
                    <a:p>
                      <a:pPr lvl="0" rtl="0" algn="r">
                        <a:lnSpc>
                          <a:spcPct val="115000"/>
                        </a:lnSpc>
                        <a:spcBef>
                          <a:spcPts val="0"/>
                        </a:spcBef>
                        <a:buNone/>
                      </a:pPr>
                      <a:r>
                        <a:rPr lang="es" sz="600"/>
                        <a:t>30000</a:t>
                      </a:r>
                    </a:p>
                  </a:txBody>
                  <a:tcPr marT="91425" marB="91425" marR="91425" marL="91425"/>
                </a:tc>
              </a:tr>
              <a:tr h="190500">
                <a:tc>
                  <a:txBody>
                    <a:bodyPr>
                      <a:noAutofit/>
                    </a:bodyPr>
                    <a:lstStyle/>
                    <a:p>
                      <a:pPr lvl="0" rtl="0" algn="r">
                        <a:lnSpc>
                          <a:spcPct val="115000"/>
                        </a:lnSpc>
                        <a:spcBef>
                          <a:spcPts val="0"/>
                        </a:spcBef>
                        <a:buNone/>
                      </a:pPr>
                      <a:r>
                        <a:rPr lang="es" sz="600"/>
                        <a:t>2000</a:t>
                      </a:r>
                    </a:p>
                  </a:txBody>
                  <a:tcPr marT="91425" marB="91425" marR="91425" marL="91425"/>
                </a:tc>
                <a:tc>
                  <a:txBody>
                    <a:bodyPr>
                      <a:noAutofit/>
                    </a:bodyPr>
                    <a:lstStyle/>
                    <a:p>
                      <a:pPr lvl="0" rtl="0" algn="r">
                        <a:lnSpc>
                          <a:spcPct val="115000"/>
                        </a:lnSpc>
                        <a:spcBef>
                          <a:spcPts val="0"/>
                        </a:spcBef>
                        <a:buNone/>
                      </a:pPr>
                      <a:r>
                        <a:rPr lang="es" sz="600"/>
                        <a:t>81000</a:t>
                      </a:r>
                    </a:p>
                  </a:txBody>
                  <a:tcPr marT="91425" marB="91425" marR="91425" marL="91425"/>
                </a:tc>
                <a:tc>
                  <a:txBody>
                    <a:bodyPr>
                      <a:noAutofit/>
                    </a:bodyPr>
                    <a:lstStyle/>
                    <a:p>
                      <a:pPr lvl="0" rtl="0" algn="r">
                        <a:lnSpc>
                          <a:spcPct val="115000"/>
                        </a:lnSpc>
                        <a:spcBef>
                          <a:spcPts val="0"/>
                        </a:spcBef>
                        <a:buNone/>
                      </a:pPr>
                      <a:r>
                        <a:rPr lang="es" sz="600"/>
                        <a:t>75000</a:t>
                      </a:r>
                    </a:p>
                  </a:txBody>
                  <a:tcPr marT="91425" marB="91425" marR="91425" marL="91425"/>
                </a:tc>
                <a:tc>
                  <a:txBody>
                    <a:bodyPr>
                      <a:noAutofit/>
                    </a:bodyPr>
                    <a:lstStyle/>
                    <a:p>
                      <a:pPr lvl="0" rtl="0" algn="r">
                        <a:lnSpc>
                          <a:spcPct val="115000"/>
                        </a:lnSpc>
                        <a:spcBef>
                          <a:spcPts val="0"/>
                        </a:spcBef>
                        <a:buNone/>
                      </a:pPr>
                      <a:r>
                        <a:rPr lang="es" sz="600"/>
                        <a:t>84000</a:t>
                      </a:r>
                    </a:p>
                  </a:txBody>
                  <a:tcPr marT="91425" marB="91425" marR="91425" marL="91425"/>
                </a:tc>
                <a:tc>
                  <a:txBody>
                    <a:bodyPr>
                      <a:noAutofit/>
                    </a:bodyPr>
                    <a:lstStyle/>
                    <a:p>
                      <a:pPr lvl="0" rtl="0" algn="r">
                        <a:lnSpc>
                          <a:spcPct val="115000"/>
                        </a:lnSpc>
                        <a:spcBef>
                          <a:spcPts val="0"/>
                        </a:spcBef>
                        <a:buNone/>
                      </a:pPr>
                      <a:r>
                        <a:rPr lang="es" sz="600"/>
                        <a:t>80000</a:t>
                      </a:r>
                    </a:p>
                  </a:txBody>
                  <a:tcPr marT="91425" marB="91425" marR="91425" marL="91425"/>
                </a:tc>
                <a:tc>
                  <a:txBody>
                    <a:bodyPr>
                      <a:noAutofit/>
                    </a:bodyPr>
                    <a:lstStyle/>
                    <a:p>
                      <a:pPr lvl="0" rtl="0" algn="r">
                        <a:lnSpc>
                          <a:spcPct val="115000"/>
                        </a:lnSpc>
                        <a:spcBef>
                          <a:spcPts val="0"/>
                        </a:spcBef>
                        <a:buNone/>
                      </a:pPr>
                      <a:r>
                        <a:rPr lang="es" sz="600"/>
                        <a:t>72000</a:t>
                      </a:r>
                    </a:p>
                  </a:txBody>
                  <a:tcPr marT="91425" marB="91425" marR="91425" marL="91425"/>
                </a:tc>
                <a:tc>
                  <a:txBody>
                    <a:bodyPr>
                      <a:noAutofit/>
                    </a:bodyPr>
                    <a:lstStyle/>
                    <a:p>
                      <a:pPr lvl="0" rtl="0" algn="r">
                        <a:lnSpc>
                          <a:spcPct val="115000"/>
                        </a:lnSpc>
                        <a:spcBef>
                          <a:spcPts val="0"/>
                        </a:spcBef>
                        <a:buNone/>
                      </a:pPr>
                      <a:r>
                        <a:rPr lang="es" sz="600"/>
                        <a:t>78400</a:t>
                      </a:r>
                    </a:p>
                  </a:txBody>
                  <a:tcPr marT="91425" marB="91425" marR="91425" marL="91425"/>
                </a:tc>
              </a:tr>
              <a:tr h="190500">
                <a:tc>
                  <a:txBody>
                    <a:bodyPr>
                      <a:noAutofit/>
                    </a:bodyPr>
                    <a:lstStyle/>
                    <a:p>
                      <a:pPr lvl="0" rtl="0" algn="r">
                        <a:lnSpc>
                          <a:spcPct val="115000"/>
                        </a:lnSpc>
                        <a:spcBef>
                          <a:spcPts val="0"/>
                        </a:spcBef>
                        <a:buNone/>
                      </a:pPr>
                      <a:r>
                        <a:rPr lang="es" sz="600"/>
                        <a:t>5000</a:t>
                      </a:r>
                    </a:p>
                  </a:txBody>
                  <a:tcPr marT="91425" marB="91425" marR="91425" marL="91425"/>
                </a:tc>
                <a:tc>
                  <a:txBody>
                    <a:bodyPr>
                      <a:noAutofit/>
                    </a:bodyPr>
                    <a:lstStyle/>
                    <a:p>
                      <a:pPr lvl="0" rtl="0" algn="r">
                        <a:lnSpc>
                          <a:spcPct val="115000"/>
                        </a:lnSpc>
                        <a:spcBef>
                          <a:spcPts val="0"/>
                        </a:spcBef>
                        <a:buNone/>
                      </a:pPr>
                      <a:r>
                        <a:rPr lang="es" sz="600"/>
                        <a:t>352000</a:t>
                      </a:r>
                    </a:p>
                  </a:txBody>
                  <a:tcPr marT="91425" marB="91425" marR="91425" marL="91425"/>
                </a:tc>
                <a:tc>
                  <a:txBody>
                    <a:bodyPr>
                      <a:noAutofit/>
                    </a:bodyPr>
                    <a:lstStyle/>
                    <a:p>
                      <a:pPr lvl="0" rtl="0" algn="r">
                        <a:lnSpc>
                          <a:spcPct val="115000"/>
                        </a:lnSpc>
                        <a:spcBef>
                          <a:spcPts val="0"/>
                        </a:spcBef>
                        <a:buNone/>
                      </a:pPr>
                      <a:r>
                        <a:rPr lang="es" sz="600"/>
                        <a:t>337000</a:t>
                      </a:r>
                    </a:p>
                  </a:txBody>
                  <a:tcPr marT="91425" marB="91425" marR="91425" marL="91425"/>
                </a:tc>
                <a:tc>
                  <a:txBody>
                    <a:bodyPr>
                      <a:noAutofit/>
                    </a:bodyPr>
                    <a:lstStyle/>
                    <a:p>
                      <a:pPr lvl="0" rtl="0" algn="r">
                        <a:lnSpc>
                          <a:spcPct val="115000"/>
                        </a:lnSpc>
                        <a:spcBef>
                          <a:spcPts val="0"/>
                        </a:spcBef>
                        <a:buNone/>
                      </a:pPr>
                      <a:r>
                        <a:rPr lang="es" sz="600"/>
                        <a:t>328000</a:t>
                      </a:r>
                    </a:p>
                  </a:txBody>
                  <a:tcPr marT="91425" marB="91425" marR="91425" marL="91425"/>
                </a:tc>
                <a:tc>
                  <a:txBody>
                    <a:bodyPr>
                      <a:noAutofit/>
                    </a:bodyPr>
                    <a:lstStyle/>
                    <a:p>
                      <a:pPr lvl="0" rtl="0" algn="r">
                        <a:lnSpc>
                          <a:spcPct val="115000"/>
                        </a:lnSpc>
                        <a:spcBef>
                          <a:spcPts val="0"/>
                        </a:spcBef>
                        <a:buNone/>
                      </a:pPr>
                      <a:r>
                        <a:rPr lang="es" sz="600"/>
                        <a:t>347000</a:t>
                      </a:r>
                    </a:p>
                  </a:txBody>
                  <a:tcPr marT="91425" marB="91425" marR="91425" marL="91425"/>
                </a:tc>
                <a:tc>
                  <a:txBody>
                    <a:bodyPr>
                      <a:noAutofit/>
                    </a:bodyPr>
                    <a:lstStyle/>
                    <a:p>
                      <a:pPr lvl="0" rtl="0" algn="r">
                        <a:lnSpc>
                          <a:spcPct val="115000"/>
                        </a:lnSpc>
                        <a:spcBef>
                          <a:spcPts val="0"/>
                        </a:spcBef>
                        <a:buNone/>
                      </a:pPr>
                      <a:r>
                        <a:rPr lang="es" sz="600"/>
                        <a:t>322000</a:t>
                      </a:r>
                    </a:p>
                  </a:txBody>
                  <a:tcPr marT="91425" marB="91425" marR="91425" marL="91425"/>
                </a:tc>
                <a:tc>
                  <a:txBody>
                    <a:bodyPr>
                      <a:noAutofit/>
                    </a:bodyPr>
                    <a:lstStyle/>
                    <a:p>
                      <a:pPr lvl="0" rtl="0" algn="r">
                        <a:lnSpc>
                          <a:spcPct val="115000"/>
                        </a:lnSpc>
                        <a:spcBef>
                          <a:spcPts val="0"/>
                        </a:spcBef>
                        <a:buNone/>
                      </a:pPr>
                      <a:r>
                        <a:rPr lang="es" sz="600"/>
                        <a:t>337200</a:t>
                      </a:r>
                    </a:p>
                  </a:txBody>
                  <a:tcPr marT="91425" marB="91425" marR="91425" marL="91425"/>
                </a:tc>
              </a:tr>
              <a:tr h="190500">
                <a:tc>
                  <a:txBody>
                    <a:bodyPr>
                      <a:noAutofit/>
                    </a:bodyPr>
                    <a:lstStyle/>
                    <a:p>
                      <a:pPr lvl="0" rtl="0" algn="r">
                        <a:lnSpc>
                          <a:spcPct val="115000"/>
                        </a:lnSpc>
                        <a:spcBef>
                          <a:spcPts val="0"/>
                        </a:spcBef>
                        <a:buNone/>
                      </a:pPr>
                      <a:r>
                        <a:rPr lang="es" sz="600"/>
                        <a:t>10000</a:t>
                      </a:r>
                    </a:p>
                  </a:txBody>
                  <a:tcPr marT="91425" marB="91425" marR="91425" marL="91425"/>
                </a:tc>
                <a:tc>
                  <a:txBody>
                    <a:bodyPr>
                      <a:noAutofit/>
                    </a:bodyPr>
                    <a:lstStyle/>
                    <a:p>
                      <a:pPr lvl="0" rtl="0" algn="r">
                        <a:lnSpc>
                          <a:spcPct val="115000"/>
                        </a:lnSpc>
                        <a:spcBef>
                          <a:spcPts val="0"/>
                        </a:spcBef>
                        <a:buNone/>
                      </a:pPr>
                      <a:r>
                        <a:rPr lang="es" sz="600"/>
                        <a:t>1219000</a:t>
                      </a:r>
                    </a:p>
                  </a:txBody>
                  <a:tcPr marT="91425" marB="91425" marR="91425" marL="91425"/>
                </a:tc>
                <a:tc>
                  <a:txBody>
                    <a:bodyPr>
                      <a:noAutofit/>
                    </a:bodyPr>
                    <a:lstStyle/>
                    <a:p>
                      <a:pPr lvl="0" rtl="0" algn="r">
                        <a:lnSpc>
                          <a:spcPct val="115000"/>
                        </a:lnSpc>
                        <a:spcBef>
                          <a:spcPts val="0"/>
                        </a:spcBef>
                        <a:buNone/>
                      </a:pPr>
                      <a:r>
                        <a:rPr lang="es" sz="600"/>
                        <a:t>1190000</a:t>
                      </a:r>
                    </a:p>
                  </a:txBody>
                  <a:tcPr marT="91425" marB="91425" marR="91425" marL="91425"/>
                </a:tc>
                <a:tc>
                  <a:txBody>
                    <a:bodyPr>
                      <a:noAutofit/>
                    </a:bodyPr>
                    <a:lstStyle/>
                    <a:p>
                      <a:pPr lvl="0" rtl="0" algn="r">
                        <a:lnSpc>
                          <a:spcPct val="115000"/>
                        </a:lnSpc>
                        <a:spcBef>
                          <a:spcPts val="0"/>
                        </a:spcBef>
                        <a:buNone/>
                      </a:pPr>
                      <a:r>
                        <a:rPr lang="es" sz="600"/>
                        <a:t>1261000</a:t>
                      </a:r>
                    </a:p>
                  </a:txBody>
                  <a:tcPr marT="91425" marB="91425" marR="91425" marL="91425"/>
                </a:tc>
                <a:tc>
                  <a:txBody>
                    <a:bodyPr>
                      <a:noAutofit/>
                    </a:bodyPr>
                    <a:lstStyle/>
                    <a:p>
                      <a:pPr lvl="0" rtl="0" algn="r">
                        <a:lnSpc>
                          <a:spcPct val="115000"/>
                        </a:lnSpc>
                        <a:spcBef>
                          <a:spcPts val="0"/>
                        </a:spcBef>
                        <a:buNone/>
                      </a:pPr>
                      <a:r>
                        <a:rPr lang="es" sz="600"/>
                        <a:t>1224000</a:t>
                      </a:r>
                    </a:p>
                  </a:txBody>
                  <a:tcPr marT="91425" marB="91425" marR="91425" marL="91425"/>
                </a:tc>
                <a:tc>
                  <a:txBody>
                    <a:bodyPr>
                      <a:noAutofit/>
                    </a:bodyPr>
                    <a:lstStyle/>
                    <a:p>
                      <a:pPr lvl="0" rtl="0" algn="r">
                        <a:lnSpc>
                          <a:spcPct val="115000"/>
                        </a:lnSpc>
                        <a:spcBef>
                          <a:spcPts val="0"/>
                        </a:spcBef>
                        <a:buNone/>
                      </a:pPr>
                      <a:r>
                        <a:rPr lang="es" sz="600"/>
                        <a:t>1266000</a:t>
                      </a:r>
                    </a:p>
                  </a:txBody>
                  <a:tcPr marT="91425" marB="91425" marR="91425" marL="91425"/>
                </a:tc>
                <a:tc>
                  <a:txBody>
                    <a:bodyPr>
                      <a:noAutofit/>
                    </a:bodyPr>
                    <a:lstStyle/>
                    <a:p>
                      <a:pPr lvl="0" rtl="0" algn="r">
                        <a:lnSpc>
                          <a:spcPct val="115000"/>
                        </a:lnSpc>
                        <a:spcBef>
                          <a:spcPts val="0"/>
                        </a:spcBef>
                        <a:buNone/>
                      </a:pPr>
                      <a:r>
                        <a:rPr lang="es" sz="600"/>
                        <a:t>1232000</a:t>
                      </a:r>
                    </a:p>
                  </a:txBody>
                  <a:tcPr marT="91425" marB="91425" marR="91425" marL="91425"/>
                </a:tc>
              </a:tr>
              <a:tr h="190500">
                <a:tc>
                  <a:txBody>
                    <a:bodyPr>
                      <a:noAutofit/>
                    </a:bodyPr>
                    <a:lstStyle/>
                    <a:p>
                      <a:pPr lvl="0" rtl="0" algn="r">
                        <a:lnSpc>
                          <a:spcPct val="115000"/>
                        </a:lnSpc>
                        <a:spcBef>
                          <a:spcPts val="0"/>
                        </a:spcBef>
                        <a:buNone/>
                      </a:pPr>
                      <a:r>
                        <a:rPr lang="es" sz="600"/>
                        <a:t>15000</a:t>
                      </a:r>
                    </a:p>
                  </a:txBody>
                  <a:tcPr marT="91425" marB="91425" marR="91425" marL="91425"/>
                </a:tc>
                <a:tc>
                  <a:txBody>
                    <a:bodyPr>
                      <a:noAutofit/>
                    </a:bodyPr>
                    <a:lstStyle/>
                    <a:p>
                      <a:pPr lvl="0" rtl="0" algn="r">
                        <a:lnSpc>
                          <a:spcPct val="115000"/>
                        </a:lnSpc>
                        <a:spcBef>
                          <a:spcPts val="0"/>
                        </a:spcBef>
                        <a:buNone/>
                      </a:pPr>
                      <a:r>
                        <a:rPr lang="es" sz="600"/>
                        <a:t>2863000</a:t>
                      </a:r>
                    </a:p>
                  </a:txBody>
                  <a:tcPr marT="91425" marB="91425" marR="91425" marL="91425"/>
                </a:tc>
                <a:tc>
                  <a:txBody>
                    <a:bodyPr>
                      <a:noAutofit/>
                    </a:bodyPr>
                    <a:lstStyle/>
                    <a:p>
                      <a:pPr lvl="0" rtl="0" algn="r">
                        <a:lnSpc>
                          <a:spcPct val="115000"/>
                        </a:lnSpc>
                        <a:spcBef>
                          <a:spcPts val="0"/>
                        </a:spcBef>
                        <a:buNone/>
                      </a:pPr>
                      <a:r>
                        <a:rPr lang="es" sz="600"/>
                        <a:t>2767000</a:t>
                      </a:r>
                    </a:p>
                  </a:txBody>
                  <a:tcPr marT="91425" marB="91425" marR="91425" marL="91425"/>
                </a:tc>
                <a:tc>
                  <a:txBody>
                    <a:bodyPr>
                      <a:noAutofit/>
                    </a:bodyPr>
                    <a:lstStyle/>
                    <a:p>
                      <a:pPr lvl="0" rtl="0" algn="r">
                        <a:lnSpc>
                          <a:spcPct val="115000"/>
                        </a:lnSpc>
                        <a:spcBef>
                          <a:spcPts val="0"/>
                        </a:spcBef>
                        <a:buNone/>
                      </a:pPr>
                      <a:r>
                        <a:rPr lang="es" sz="600"/>
                        <a:t>2741000</a:t>
                      </a:r>
                    </a:p>
                  </a:txBody>
                  <a:tcPr marT="91425" marB="91425" marR="91425" marL="91425"/>
                </a:tc>
                <a:tc>
                  <a:txBody>
                    <a:bodyPr>
                      <a:noAutofit/>
                    </a:bodyPr>
                    <a:lstStyle/>
                    <a:p>
                      <a:pPr lvl="0" rtl="0" algn="r">
                        <a:lnSpc>
                          <a:spcPct val="115000"/>
                        </a:lnSpc>
                        <a:spcBef>
                          <a:spcPts val="0"/>
                        </a:spcBef>
                        <a:buNone/>
                      </a:pPr>
                      <a:r>
                        <a:rPr lang="es" sz="600"/>
                        <a:t>2778000</a:t>
                      </a:r>
                    </a:p>
                  </a:txBody>
                  <a:tcPr marT="91425" marB="91425" marR="91425" marL="91425"/>
                </a:tc>
                <a:tc>
                  <a:txBody>
                    <a:bodyPr>
                      <a:noAutofit/>
                    </a:bodyPr>
                    <a:lstStyle/>
                    <a:p>
                      <a:pPr lvl="0" rtl="0" algn="r">
                        <a:lnSpc>
                          <a:spcPct val="115000"/>
                        </a:lnSpc>
                        <a:spcBef>
                          <a:spcPts val="0"/>
                        </a:spcBef>
                        <a:buNone/>
                      </a:pPr>
                      <a:r>
                        <a:rPr lang="es" sz="600"/>
                        <a:t>2988000</a:t>
                      </a:r>
                    </a:p>
                  </a:txBody>
                  <a:tcPr marT="91425" marB="91425" marR="91425" marL="91425"/>
                </a:tc>
                <a:tc>
                  <a:txBody>
                    <a:bodyPr>
                      <a:noAutofit/>
                    </a:bodyPr>
                    <a:lstStyle/>
                    <a:p>
                      <a:pPr lvl="0" rtl="0" algn="r">
                        <a:lnSpc>
                          <a:spcPct val="115000"/>
                        </a:lnSpc>
                        <a:spcBef>
                          <a:spcPts val="0"/>
                        </a:spcBef>
                        <a:buNone/>
                      </a:pPr>
                      <a:r>
                        <a:rPr lang="es" sz="600"/>
                        <a:t>2827400</a:t>
                      </a:r>
                    </a:p>
                  </a:txBody>
                  <a:tcPr marT="91425" marB="91425" marR="91425" marL="91425"/>
                </a:tc>
              </a:tr>
            </a:tbl>
          </a:graphicData>
        </a:graphic>
      </p:graphicFrame>
      <p:graphicFrame>
        <p:nvGraphicFramePr>
          <p:cNvPr id="298" name="Shape 298"/>
          <p:cNvGraphicFramePr/>
          <p:nvPr/>
        </p:nvGraphicFramePr>
        <p:xfrm>
          <a:off x="4462000" y="1749375"/>
          <a:ext cx="3000000" cy="3000000"/>
        </p:xfrm>
        <a:graphic>
          <a:graphicData uri="http://schemas.openxmlformats.org/drawingml/2006/table">
            <a:tbl>
              <a:tblPr>
                <a:noFill/>
                <a:tableStyleId>{D7F14771-4345-4890-BE6A-C7B3DDD2DA3F}</a:tableStyleId>
              </a:tblPr>
              <a:tblGrid>
                <a:gridCol w="870775"/>
                <a:gridCol w="631000"/>
                <a:gridCol w="631000"/>
                <a:gridCol w="631000"/>
                <a:gridCol w="631000"/>
                <a:gridCol w="631000"/>
                <a:gridCol w="586825"/>
              </a:tblGrid>
              <a:tr h="190500">
                <a:tc gridSpan="7">
                  <a:txBody>
                    <a:bodyPr>
                      <a:noAutofit/>
                    </a:bodyPr>
                    <a:lstStyle/>
                    <a:p>
                      <a:pPr lvl="0" rtl="0">
                        <a:spcBef>
                          <a:spcPts val="0"/>
                        </a:spcBef>
                        <a:buNone/>
                      </a:pPr>
                      <a:r>
                        <a:rPr lang="es" sz="600"/>
                        <a:t>Pruebas en GPU</a:t>
                      </a:r>
                    </a:p>
                  </a:txBody>
                  <a:tcPr marT="91425" marB="91425" marR="91425" marL="91425"/>
                </a:tc>
                <a:tc hMerge="1"/>
                <a:tc hMerge="1"/>
                <a:tc hMerge="1"/>
                <a:tc hMerge="1"/>
                <a:tc hMerge="1"/>
                <a:tc hMerge="1"/>
              </a:tr>
              <a:tr h="190500">
                <a:tc>
                  <a:txBody>
                    <a:bodyPr>
                      <a:noAutofit/>
                    </a:bodyPr>
                    <a:lstStyle/>
                    <a:p>
                      <a:pPr lvl="0" rtl="0">
                        <a:spcBef>
                          <a:spcPts val="0"/>
                        </a:spcBef>
                        <a:buNone/>
                      </a:pPr>
                      <a:r>
                        <a:rPr lang="es" sz="600"/>
                        <a:t>Cantidad de cifras</a:t>
                      </a:r>
                    </a:p>
                  </a:txBody>
                  <a:tcPr marT="91425" marB="91425" marR="91425" marL="91425"/>
                </a:tc>
                <a:tc gridSpan="5">
                  <a:txBody>
                    <a:bodyPr>
                      <a:noAutofit/>
                    </a:bodyPr>
                    <a:lstStyle/>
                    <a:p>
                      <a:pPr lvl="0" rtl="0">
                        <a:spcBef>
                          <a:spcPts val="0"/>
                        </a:spcBef>
                        <a:buNone/>
                      </a:pPr>
                      <a:r>
                        <a:rPr lang="es" sz="600"/>
                        <a:t>Tiempo en microsegundos</a:t>
                      </a:r>
                    </a:p>
                  </a:txBody>
                  <a:tcPr marT="91425" marB="91425" marR="91425" marL="91425"/>
                </a:tc>
                <a:tc hMerge="1"/>
                <a:tc hMerge="1"/>
                <a:tc hMerge="1"/>
                <a:tc hMerge="1"/>
                <a:tc>
                  <a:txBody>
                    <a:bodyPr>
                      <a:noAutofit/>
                    </a:bodyPr>
                    <a:lstStyle/>
                    <a:p>
                      <a:pPr lvl="0" rtl="0">
                        <a:spcBef>
                          <a:spcPts val="0"/>
                        </a:spcBef>
                        <a:buNone/>
                      </a:pPr>
                      <a:r>
                        <a:rPr lang="es" sz="600"/>
                        <a:t>Promedio</a:t>
                      </a:r>
                    </a:p>
                  </a:txBody>
                  <a:tcPr marT="91425" marB="91425" marR="91425" marL="91425"/>
                </a:tc>
              </a:tr>
              <a:tr h="190500">
                <a:tc>
                  <a:txBody>
                    <a:bodyPr>
                      <a:noAutofit/>
                    </a:bodyPr>
                    <a:lstStyle/>
                    <a:p>
                      <a:pPr lvl="0" rtl="0" algn="r">
                        <a:lnSpc>
                          <a:spcPct val="115000"/>
                        </a:lnSpc>
                        <a:spcBef>
                          <a:spcPts val="0"/>
                        </a:spcBef>
                        <a:buNone/>
                      </a:pPr>
                      <a:r>
                        <a:rPr lang="es" sz="600"/>
                        <a:t>100</a:t>
                      </a:r>
                    </a:p>
                  </a:txBody>
                  <a:tcPr marT="91425" marB="91425" marR="91425" marL="91425"/>
                </a:tc>
                <a:tc>
                  <a:txBody>
                    <a:bodyPr>
                      <a:noAutofit/>
                    </a:bodyPr>
                    <a:lstStyle/>
                    <a:p>
                      <a:pPr lvl="0" rtl="0" algn="r">
                        <a:lnSpc>
                          <a:spcPct val="115000"/>
                        </a:lnSpc>
                        <a:spcBef>
                          <a:spcPts val="0"/>
                        </a:spcBef>
                        <a:buNone/>
                      </a:pPr>
                      <a:r>
                        <a:rPr lang="es" sz="600"/>
                        <a:t>3000</a:t>
                      </a:r>
                    </a:p>
                  </a:txBody>
                  <a:tcPr marT="91425" marB="91425" marR="91425" marL="91425"/>
                </a:tc>
                <a:tc>
                  <a:txBody>
                    <a:bodyPr>
                      <a:noAutofit/>
                    </a:bodyPr>
                    <a:lstStyle/>
                    <a:p>
                      <a:pPr lvl="0" rtl="0" algn="r">
                        <a:lnSpc>
                          <a:spcPct val="115000"/>
                        </a:lnSpc>
                        <a:spcBef>
                          <a:spcPts val="0"/>
                        </a:spcBef>
                        <a:buNone/>
                      </a:pPr>
                      <a:r>
                        <a:rPr lang="es" sz="600"/>
                        <a:t>4000</a:t>
                      </a:r>
                    </a:p>
                  </a:txBody>
                  <a:tcPr marT="91425" marB="91425" marR="91425" marL="91425"/>
                </a:tc>
                <a:tc>
                  <a:txBody>
                    <a:bodyPr>
                      <a:noAutofit/>
                    </a:bodyPr>
                    <a:lstStyle/>
                    <a:p>
                      <a:pPr lvl="0" rtl="0" algn="r">
                        <a:lnSpc>
                          <a:spcPct val="115000"/>
                        </a:lnSpc>
                        <a:spcBef>
                          <a:spcPts val="0"/>
                        </a:spcBef>
                        <a:buNone/>
                      </a:pPr>
                      <a:r>
                        <a:rPr lang="es" sz="600"/>
                        <a:t>3000</a:t>
                      </a:r>
                    </a:p>
                  </a:txBody>
                  <a:tcPr marT="91425" marB="91425" marR="91425" marL="91425"/>
                </a:tc>
                <a:tc>
                  <a:txBody>
                    <a:bodyPr>
                      <a:noAutofit/>
                    </a:bodyPr>
                    <a:lstStyle/>
                    <a:p>
                      <a:pPr lvl="0" rtl="0" algn="r">
                        <a:lnSpc>
                          <a:spcPct val="115000"/>
                        </a:lnSpc>
                        <a:spcBef>
                          <a:spcPts val="0"/>
                        </a:spcBef>
                        <a:buNone/>
                      </a:pPr>
                      <a:r>
                        <a:rPr lang="es" sz="600"/>
                        <a:t>3000</a:t>
                      </a:r>
                    </a:p>
                  </a:txBody>
                  <a:tcPr marT="91425" marB="91425" marR="91425" marL="91425"/>
                </a:tc>
                <a:tc>
                  <a:txBody>
                    <a:bodyPr>
                      <a:noAutofit/>
                    </a:bodyPr>
                    <a:lstStyle/>
                    <a:p>
                      <a:pPr lvl="0" rtl="0" algn="r">
                        <a:lnSpc>
                          <a:spcPct val="115000"/>
                        </a:lnSpc>
                        <a:spcBef>
                          <a:spcPts val="0"/>
                        </a:spcBef>
                        <a:buNone/>
                      </a:pPr>
                      <a:r>
                        <a:rPr lang="es" sz="600"/>
                        <a:t>4000</a:t>
                      </a:r>
                    </a:p>
                  </a:txBody>
                  <a:tcPr marT="91425" marB="91425" marR="91425" marL="91425"/>
                </a:tc>
                <a:tc>
                  <a:txBody>
                    <a:bodyPr>
                      <a:noAutofit/>
                    </a:bodyPr>
                    <a:lstStyle/>
                    <a:p>
                      <a:pPr lvl="0" rtl="0" algn="r">
                        <a:lnSpc>
                          <a:spcPct val="115000"/>
                        </a:lnSpc>
                        <a:spcBef>
                          <a:spcPts val="0"/>
                        </a:spcBef>
                        <a:buNone/>
                      </a:pPr>
                      <a:r>
                        <a:rPr lang="es" sz="600"/>
                        <a:t>3400</a:t>
                      </a:r>
                    </a:p>
                  </a:txBody>
                  <a:tcPr marT="91425" marB="91425" marR="91425" marL="91425"/>
                </a:tc>
              </a:tr>
              <a:tr h="190500">
                <a:tc>
                  <a:txBody>
                    <a:bodyPr>
                      <a:noAutofit/>
                    </a:bodyPr>
                    <a:lstStyle/>
                    <a:p>
                      <a:pPr lvl="0" rtl="0" algn="r">
                        <a:lnSpc>
                          <a:spcPct val="115000"/>
                        </a:lnSpc>
                        <a:spcBef>
                          <a:spcPts val="0"/>
                        </a:spcBef>
                        <a:buNone/>
                      </a:pPr>
                      <a:r>
                        <a:rPr lang="es" sz="600"/>
                        <a:t>200</a:t>
                      </a:r>
                    </a:p>
                  </a:txBody>
                  <a:tcPr marT="91425" marB="91425" marR="91425" marL="91425"/>
                </a:tc>
                <a:tc>
                  <a:txBody>
                    <a:bodyPr>
                      <a:noAutofit/>
                    </a:bodyPr>
                    <a:lstStyle/>
                    <a:p>
                      <a:pPr lvl="0" rtl="0" algn="r">
                        <a:lnSpc>
                          <a:spcPct val="115000"/>
                        </a:lnSpc>
                        <a:spcBef>
                          <a:spcPts val="0"/>
                        </a:spcBef>
                        <a:buNone/>
                      </a:pPr>
                      <a:r>
                        <a:rPr lang="es" sz="600"/>
                        <a:t>10000</a:t>
                      </a:r>
                    </a:p>
                  </a:txBody>
                  <a:tcPr marT="91425" marB="91425" marR="91425" marL="91425"/>
                </a:tc>
                <a:tc>
                  <a:txBody>
                    <a:bodyPr>
                      <a:noAutofit/>
                    </a:bodyPr>
                    <a:lstStyle/>
                    <a:p>
                      <a:pPr lvl="0" rtl="0" algn="r">
                        <a:lnSpc>
                          <a:spcPct val="115000"/>
                        </a:lnSpc>
                        <a:spcBef>
                          <a:spcPts val="0"/>
                        </a:spcBef>
                        <a:buNone/>
                      </a:pPr>
                      <a:r>
                        <a:rPr lang="es" sz="600"/>
                        <a:t>9000</a:t>
                      </a:r>
                    </a:p>
                  </a:txBody>
                  <a:tcPr marT="91425" marB="91425" marR="91425" marL="91425"/>
                </a:tc>
                <a:tc>
                  <a:txBody>
                    <a:bodyPr>
                      <a:noAutofit/>
                    </a:bodyPr>
                    <a:lstStyle/>
                    <a:p>
                      <a:pPr lvl="0" rtl="0" algn="r">
                        <a:lnSpc>
                          <a:spcPct val="115000"/>
                        </a:lnSpc>
                        <a:spcBef>
                          <a:spcPts val="0"/>
                        </a:spcBef>
                        <a:buNone/>
                      </a:pPr>
                      <a:r>
                        <a:rPr lang="es" sz="600"/>
                        <a:t>9000</a:t>
                      </a:r>
                    </a:p>
                  </a:txBody>
                  <a:tcPr marT="91425" marB="91425" marR="91425" marL="91425"/>
                </a:tc>
                <a:tc>
                  <a:txBody>
                    <a:bodyPr>
                      <a:noAutofit/>
                    </a:bodyPr>
                    <a:lstStyle/>
                    <a:p>
                      <a:pPr lvl="0" rtl="0" algn="r">
                        <a:lnSpc>
                          <a:spcPct val="115000"/>
                        </a:lnSpc>
                        <a:spcBef>
                          <a:spcPts val="0"/>
                        </a:spcBef>
                        <a:buNone/>
                      </a:pPr>
                      <a:r>
                        <a:rPr lang="es" sz="600"/>
                        <a:t>8000</a:t>
                      </a:r>
                    </a:p>
                  </a:txBody>
                  <a:tcPr marT="91425" marB="91425" marR="91425" marL="91425"/>
                </a:tc>
                <a:tc>
                  <a:txBody>
                    <a:bodyPr>
                      <a:noAutofit/>
                    </a:bodyPr>
                    <a:lstStyle/>
                    <a:p>
                      <a:pPr lvl="0" rtl="0" algn="r">
                        <a:lnSpc>
                          <a:spcPct val="115000"/>
                        </a:lnSpc>
                        <a:spcBef>
                          <a:spcPts val="0"/>
                        </a:spcBef>
                        <a:buNone/>
                      </a:pPr>
                      <a:r>
                        <a:rPr lang="es" sz="600"/>
                        <a:t>9000</a:t>
                      </a:r>
                    </a:p>
                  </a:txBody>
                  <a:tcPr marT="91425" marB="91425" marR="91425" marL="91425"/>
                </a:tc>
                <a:tc>
                  <a:txBody>
                    <a:bodyPr>
                      <a:noAutofit/>
                    </a:bodyPr>
                    <a:lstStyle/>
                    <a:p>
                      <a:pPr lvl="0" rtl="0" algn="r">
                        <a:lnSpc>
                          <a:spcPct val="115000"/>
                        </a:lnSpc>
                        <a:spcBef>
                          <a:spcPts val="0"/>
                        </a:spcBef>
                        <a:buNone/>
                      </a:pPr>
                      <a:r>
                        <a:rPr lang="es" sz="600"/>
                        <a:t>9000</a:t>
                      </a:r>
                    </a:p>
                  </a:txBody>
                  <a:tcPr marT="91425" marB="91425" marR="91425" marL="91425"/>
                </a:tc>
              </a:tr>
              <a:tr h="190500">
                <a:tc>
                  <a:txBody>
                    <a:bodyPr>
                      <a:noAutofit/>
                    </a:bodyPr>
                    <a:lstStyle/>
                    <a:p>
                      <a:pPr lvl="0" rtl="0" algn="r">
                        <a:lnSpc>
                          <a:spcPct val="115000"/>
                        </a:lnSpc>
                        <a:spcBef>
                          <a:spcPts val="0"/>
                        </a:spcBef>
                        <a:buNone/>
                      </a:pPr>
                      <a:r>
                        <a:rPr lang="es" sz="600"/>
                        <a:t>500</a:t>
                      </a:r>
                    </a:p>
                  </a:txBody>
                  <a:tcPr marT="91425" marB="91425" marR="91425" marL="91425"/>
                </a:tc>
                <a:tc>
                  <a:txBody>
                    <a:bodyPr>
                      <a:noAutofit/>
                    </a:bodyPr>
                    <a:lstStyle/>
                    <a:p>
                      <a:pPr lvl="0" rtl="0" algn="r">
                        <a:lnSpc>
                          <a:spcPct val="115000"/>
                        </a:lnSpc>
                        <a:spcBef>
                          <a:spcPts val="0"/>
                        </a:spcBef>
                        <a:buNone/>
                      </a:pPr>
                      <a:r>
                        <a:rPr lang="es" sz="600"/>
                        <a:t>20000</a:t>
                      </a:r>
                    </a:p>
                  </a:txBody>
                  <a:tcPr marT="91425" marB="91425" marR="91425" marL="91425"/>
                </a:tc>
                <a:tc>
                  <a:txBody>
                    <a:bodyPr>
                      <a:noAutofit/>
                    </a:bodyPr>
                    <a:lstStyle/>
                    <a:p>
                      <a:pPr lvl="0" rtl="0" algn="r">
                        <a:lnSpc>
                          <a:spcPct val="115000"/>
                        </a:lnSpc>
                        <a:spcBef>
                          <a:spcPts val="0"/>
                        </a:spcBef>
                        <a:buNone/>
                      </a:pPr>
                      <a:r>
                        <a:rPr lang="es" sz="600"/>
                        <a:t>16000</a:t>
                      </a:r>
                    </a:p>
                  </a:txBody>
                  <a:tcPr marT="91425" marB="91425" marR="91425" marL="91425"/>
                </a:tc>
                <a:tc>
                  <a:txBody>
                    <a:bodyPr>
                      <a:noAutofit/>
                    </a:bodyPr>
                    <a:lstStyle/>
                    <a:p>
                      <a:pPr lvl="0" rtl="0" algn="r">
                        <a:lnSpc>
                          <a:spcPct val="115000"/>
                        </a:lnSpc>
                        <a:spcBef>
                          <a:spcPts val="0"/>
                        </a:spcBef>
                        <a:buNone/>
                      </a:pPr>
                      <a:r>
                        <a:rPr lang="es" sz="600"/>
                        <a:t>11000</a:t>
                      </a:r>
                    </a:p>
                  </a:txBody>
                  <a:tcPr marT="91425" marB="91425" marR="91425" marL="91425"/>
                </a:tc>
                <a:tc>
                  <a:txBody>
                    <a:bodyPr>
                      <a:noAutofit/>
                    </a:bodyPr>
                    <a:lstStyle/>
                    <a:p>
                      <a:pPr lvl="0" rtl="0" algn="r">
                        <a:lnSpc>
                          <a:spcPct val="115000"/>
                        </a:lnSpc>
                        <a:spcBef>
                          <a:spcPts val="0"/>
                        </a:spcBef>
                        <a:buNone/>
                      </a:pPr>
                      <a:r>
                        <a:rPr lang="es" sz="600"/>
                        <a:t>16000</a:t>
                      </a:r>
                    </a:p>
                  </a:txBody>
                  <a:tcPr marT="91425" marB="91425" marR="91425" marL="91425"/>
                </a:tc>
                <a:tc>
                  <a:txBody>
                    <a:bodyPr>
                      <a:noAutofit/>
                    </a:bodyPr>
                    <a:lstStyle/>
                    <a:p>
                      <a:pPr lvl="0" rtl="0" algn="r">
                        <a:lnSpc>
                          <a:spcPct val="115000"/>
                        </a:lnSpc>
                        <a:spcBef>
                          <a:spcPts val="0"/>
                        </a:spcBef>
                        <a:buNone/>
                      </a:pPr>
                      <a:r>
                        <a:rPr lang="es" sz="600"/>
                        <a:t>18000</a:t>
                      </a:r>
                    </a:p>
                  </a:txBody>
                  <a:tcPr marT="91425" marB="91425" marR="91425" marL="91425"/>
                </a:tc>
                <a:tc>
                  <a:txBody>
                    <a:bodyPr>
                      <a:noAutofit/>
                    </a:bodyPr>
                    <a:lstStyle/>
                    <a:p>
                      <a:pPr lvl="0" rtl="0" algn="r">
                        <a:lnSpc>
                          <a:spcPct val="115000"/>
                        </a:lnSpc>
                        <a:spcBef>
                          <a:spcPts val="0"/>
                        </a:spcBef>
                        <a:buNone/>
                      </a:pPr>
                      <a:r>
                        <a:rPr lang="es" sz="600"/>
                        <a:t>16200</a:t>
                      </a:r>
                    </a:p>
                  </a:txBody>
                  <a:tcPr marT="91425" marB="91425" marR="91425" marL="91425"/>
                </a:tc>
              </a:tr>
              <a:tr h="190500">
                <a:tc>
                  <a:txBody>
                    <a:bodyPr>
                      <a:noAutofit/>
                    </a:bodyPr>
                    <a:lstStyle/>
                    <a:p>
                      <a:pPr lvl="0" rtl="0" algn="r">
                        <a:lnSpc>
                          <a:spcPct val="115000"/>
                        </a:lnSpc>
                        <a:spcBef>
                          <a:spcPts val="0"/>
                        </a:spcBef>
                        <a:buNone/>
                      </a:pPr>
                      <a:r>
                        <a:rPr lang="es" sz="600"/>
                        <a:t>1000</a:t>
                      </a:r>
                    </a:p>
                  </a:txBody>
                  <a:tcPr marT="91425" marB="91425" marR="91425" marL="91425"/>
                </a:tc>
                <a:tc>
                  <a:txBody>
                    <a:bodyPr>
                      <a:noAutofit/>
                    </a:bodyPr>
                    <a:lstStyle/>
                    <a:p>
                      <a:pPr lvl="0" rtl="0" algn="r">
                        <a:lnSpc>
                          <a:spcPct val="115000"/>
                        </a:lnSpc>
                        <a:spcBef>
                          <a:spcPts val="0"/>
                        </a:spcBef>
                        <a:buNone/>
                      </a:pPr>
                      <a:r>
                        <a:rPr lang="es" sz="600"/>
                        <a:t>30000</a:t>
                      </a:r>
                    </a:p>
                  </a:txBody>
                  <a:tcPr marT="91425" marB="91425" marR="91425" marL="91425"/>
                </a:tc>
                <a:tc>
                  <a:txBody>
                    <a:bodyPr>
                      <a:noAutofit/>
                    </a:bodyPr>
                    <a:lstStyle/>
                    <a:p>
                      <a:pPr lvl="0" rtl="0" algn="r">
                        <a:lnSpc>
                          <a:spcPct val="115000"/>
                        </a:lnSpc>
                        <a:spcBef>
                          <a:spcPts val="0"/>
                        </a:spcBef>
                        <a:buNone/>
                      </a:pPr>
                      <a:r>
                        <a:rPr lang="es" sz="600"/>
                        <a:t>27000</a:t>
                      </a:r>
                    </a:p>
                  </a:txBody>
                  <a:tcPr marT="91425" marB="91425" marR="91425" marL="91425"/>
                </a:tc>
                <a:tc>
                  <a:txBody>
                    <a:bodyPr>
                      <a:noAutofit/>
                    </a:bodyPr>
                    <a:lstStyle/>
                    <a:p>
                      <a:pPr lvl="0" rtl="0" algn="r">
                        <a:lnSpc>
                          <a:spcPct val="115000"/>
                        </a:lnSpc>
                        <a:spcBef>
                          <a:spcPts val="0"/>
                        </a:spcBef>
                        <a:buNone/>
                      </a:pPr>
                      <a:r>
                        <a:rPr lang="es" sz="600"/>
                        <a:t>30000</a:t>
                      </a:r>
                    </a:p>
                  </a:txBody>
                  <a:tcPr marT="91425" marB="91425" marR="91425" marL="91425"/>
                </a:tc>
                <a:tc>
                  <a:txBody>
                    <a:bodyPr>
                      <a:noAutofit/>
                    </a:bodyPr>
                    <a:lstStyle/>
                    <a:p>
                      <a:pPr lvl="0" rtl="0" algn="r">
                        <a:lnSpc>
                          <a:spcPct val="115000"/>
                        </a:lnSpc>
                        <a:spcBef>
                          <a:spcPts val="0"/>
                        </a:spcBef>
                        <a:buNone/>
                      </a:pPr>
                      <a:r>
                        <a:rPr lang="es" sz="600"/>
                        <a:t>26000</a:t>
                      </a:r>
                    </a:p>
                  </a:txBody>
                  <a:tcPr marT="91425" marB="91425" marR="91425" marL="91425"/>
                </a:tc>
                <a:tc>
                  <a:txBody>
                    <a:bodyPr>
                      <a:noAutofit/>
                    </a:bodyPr>
                    <a:lstStyle/>
                    <a:p>
                      <a:pPr lvl="0" rtl="0" algn="r">
                        <a:lnSpc>
                          <a:spcPct val="115000"/>
                        </a:lnSpc>
                        <a:spcBef>
                          <a:spcPts val="0"/>
                        </a:spcBef>
                        <a:buNone/>
                      </a:pPr>
                      <a:r>
                        <a:rPr lang="es" sz="600"/>
                        <a:t>26000</a:t>
                      </a:r>
                    </a:p>
                  </a:txBody>
                  <a:tcPr marT="91425" marB="91425" marR="91425" marL="91425"/>
                </a:tc>
                <a:tc>
                  <a:txBody>
                    <a:bodyPr>
                      <a:noAutofit/>
                    </a:bodyPr>
                    <a:lstStyle/>
                    <a:p>
                      <a:pPr lvl="0" rtl="0" algn="r">
                        <a:lnSpc>
                          <a:spcPct val="115000"/>
                        </a:lnSpc>
                        <a:spcBef>
                          <a:spcPts val="0"/>
                        </a:spcBef>
                        <a:buNone/>
                      </a:pPr>
                      <a:r>
                        <a:rPr lang="es" sz="600"/>
                        <a:t>27800</a:t>
                      </a:r>
                    </a:p>
                  </a:txBody>
                  <a:tcPr marT="91425" marB="91425" marR="91425" marL="91425"/>
                </a:tc>
              </a:tr>
              <a:tr h="190500">
                <a:tc>
                  <a:txBody>
                    <a:bodyPr>
                      <a:noAutofit/>
                    </a:bodyPr>
                    <a:lstStyle/>
                    <a:p>
                      <a:pPr lvl="0" rtl="0" algn="r">
                        <a:lnSpc>
                          <a:spcPct val="115000"/>
                        </a:lnSpc>
                        <a:spcBef>
                          <a:spcPts val="0"/>
                        </a:spcBef>
                        <a:buNone/>
                      </a:pPr>
                      <a:r>
                        <a:rPr lang="es" sz="600"/>
                        <a:t>2000</a:t>
                      </a:r>
                    </a:p>
                  </a:txBody>
                  <a:tcPr marT="91425" marB="91425" marR="91425" marL="91425"/>
                </a:tc>
                <a:tc>
                  <a:txBody>
                    <a:bodyPr>
                      <a:noAutofit/>
                    </a:bodyPr>
                    <a:lstStyle/>
                    <a:p>
                      <a:pPr lvl="0" rtl="0" algn="r">
                        <a:lnSpc>
                          <a:spcPct val="115000"/>
                        </a:lnSpc>
                        <a:spcBef>
                          <a:spcPts val="0"/>
                        </a:spcBef>
                        <a:buNone/>
                      </a:pPr>
                      <a:r>
                        <a:rPr lang="es" sz="600"/>
                        <a:t>70000</a:t>
                      </a:r>
                    </a:p>
                  </a:txBody>
                  <a:tcPr marT="91425" marB="91425" marR="91425" marL="91425"/>
                </a:tc>
                <a:tc>
                  <a:txBody>
                    <a:bodyPr>
                      <a:noAutofit/>
                    </a:bodyPr>
                    <a:lstStyle/>
                    <a:p>
                      <a:pPr lvl="0" rtl="0" algn="r">
                        <a:lnSpc>
                          <a:spcPct val="115000"/>
                        </a:lnSpc>
                        <a:spcBef>
                          <a:spcPts val="0"/>
                        </a:spcBef>
                        <a:buNone/>
                      </a:pPr>
                      <a:r>
                        <a:rPr lang="es" sz="600"/>
                        <a:t>69000</a:t>
                      </a:r>
                    </a:p>
                  </a:txBody>
                  <a:tcPr marT="91425" marB="91425" marR="91425" marL="91425"/>
                </a:tc>
                <a:tc>
                  <a:txBody>
                    <a:bodyPr>
                      <a:noAutofit/>
                    </a:bodyPr>
                    <a:lstStyle/>
                    <a:p>
                      <a:pPr lvl="0" rtl="0" algn="r">
                        <a:lnSpc>
                          <a:spcPct val="115000"/>
                        </a:lnSpc>
                        <a:spcBef>
                          <a:spcPts val="0"/>
                        </a:spcBef>
                        <a:buNone/>
                      </a:pPr>
                      <a:r>
                        <a:rPr lang="es" sz="600"/>
                        <a:t>72000</a:t>
                      </a:r>
                    </a:p>
                  </a:txBody>
                  <a:tcPr marT="91425" marB="91425" marR="91425" marL="91425"/>
                </a:tc>
                <a:tc>
                  <a:txBody>
                    <a:bodyPr>
                      <a:noAutofit/>
                    </a:bodyPr>
                    <a:lstStyle/>
                    <a:p>
                      <a:pPr lvl="0" rtl="0" algn="r">
                        <a:lnSpc>
                          <a:spcPct val="115000"/>
                        </a:lnSpc>
                        <a:spcBef>
                          <a:spcPts val="0"/>
                        </a:spcBef>
                        <a:buNone/>
                      </a:pPr>
                      <a:r>
                        <a:rPr lang="es" sz="600"/>
                        <a:t>73000</a:t>
                      </a:r>
                    </a:p>
                  </a:txBody>
                  <a:tcPr marT="91425" marB="91425" marR="91425" marL="91425"/>
                </a:tc>
                <a:tc>
                  <a:txBody>
                    <a:bodyPr>
                      <a:noAutofit/>
                    </a:bodyPr>
                    <a:lstStyle/>
                    <a:p>
                      <a:pPr lvl="0" rtl="0" algn="r">
                        <a:lnSpc>
                          <a:spcPct val="115000"/>
                        </a:lnSpc>
                        <a:spcBef>
                          <a:spcPts val="0"/>
                        </a:spcBef>
                        <a:buNone/>
                      </a:pPr>
                      <a:r>
                        <a:rPr lang="es" sz="600"/>
                        <a:t>65000</a:t>
                      </a:r>
                    </a:p>
                  </a:txBody>
                  <a:tcPr marT="91425" marB="91425" marR="91425" marL="91425"/>
                </a:tc>
                <a:tc>
                  <a:txBody>
                    <a:bodyPr>
                      <a:noAutofit/>
                    </a:bodyPr>
                    <a:lstStyle/>
                    <a:p>
                      <a:pPr lvl="0" rtl="0" algn="r">
                        <a:lnSpc>
                          <a:spcPct val="115000"/>
                        </a:lnSpc>
                        <a:spcBef>
                          <a:spcPts val="0"/>
                        </a:spcBef>
                        <a:buNone/>
                      </a:pPr>
                      <a:r>
                        <a:rPr lang="es" sz="600"/>
                        <a:t>69800</a:t>
                      </a:r>
                    </a:p>
                  </a:txBody>
                  <a:tcPr marT="91425" marB="91425" marR="91425" marL="91425"/>
                </a:tc>
              </a:tr>
              <a:tr h="190500">
                <a:tc>
                  <a:txBody>
                    <a:bodyPr>
                      <a:noAutofit/>
                    </a:bodyPr>
                    <a:lstStyle/>
                    <a:p>
                      <a:pPr lvl="0" rtl="0" algn="r">
                        <a:lnSpc>
                          <a:spcPct val="115000"/>
                        </a:lnSpc>
                        <a:spcBef>
                          <a:spcPts val="0"/>
                        </a:spcBef>
                        <a:buNone/>
                      </a:pPr>
                      <a:r>
                        <a:rPr lang="es" sz="600"/>
                        <a:t>5000</a:t>
                      </a:r>
                    </a:p>
                  </a:txBody>
                  <a:tcPr marT="91425" marB="91425" marR="91425" marL="91425"/>
                </a:tc>
                <a:tc>
                  <a:txBody>
                    <a:bodyPr>
                      <a:noAutofit/>
                    </a:bodyPr>
                    <a:lstStyle/>
                    <a:p>
                      <a:pPr lvl="0" rtl="0" algn="r">
                        <a:lnSpc>
                          <a:spcPct val="115000"/>
                        </a:lnSpc>
                        <a:spcBef>
                          <a:spcPts val="0"/>
                        </a:spcBef>
                        <a:buNone/>
                      </a:pPr>
                      <a:r>
                        <a:rPr lang="es" sz="600"/>
                        <a:t>298000</a:t>
                      </a:r>
                    </a:p>
                  </a:txBody>
                  <a:tcPr marT="91425" marB="91425" marR="91425" marL="91425"/>
                </a:tc>
                <a:tc>
                  <a:txBody>
                    <a:bodyPr>
                      <a:noAutofit/>
                    </a:bodyPr>
                    <a:lstStyle/>
                    <a:p>
                      <a:pPr lvl="0" rtl="0" algn="r">
                        <a:lnSpc>
                          <a:spcPct val="115000"/>
                        </a:lnSpc>
                        <a:spcBef>
                          <a:spcPts val="0"/>
                        </a:spcBef>
                        <a:buNone/>
                      </a:pPr>
                      <a:r>
                        <a:rPr lang="es" sz="600"/>
                        <a:t>288000</a:t>
                      </a:r>
                    </a:p>
                  </a:txBody>
                  <a:tcPr marT="91425" marB="91425" marR="91425" marL="91425"/>
                </a:tc>
                <a:tc>
                  <a:txBody>
                    <a:bodyPr>
                      <a:noAutofit/>
                    </a:bodyPr>
                    <a:lstStyle/>
                    <a:p>
                      <a:pPr lvl="0" rtl="0" algn="r">
                        <a:lnSpc>
                          <a:spcPct val="115000"/>
                        </a:lnSpc>
                        <a:spcBef>
                          <a:spcPts val="0"/>
                        </a:spcBef>
                        <a:buNone/>
                      </a:pPr>
                      <a:r>
                        <a:rPr lang="es" sz="600"/>
                        <a:t>298000</a:t>
                      </a:r>
                    </a:p>
                  </a:txBody>
                  <a:tcPr marT="91425" marB="91425" marR="91425" marL="91425"/>
                </a:tc>
                <a:tc>
                  <a:txBody>
                    <a:bodyPr>
                      <a:noAutofit/>
                    </a:bodyPr>
                    <a:lstStyle/>
                    <a:p>
                      <a:pPr lvl="0" rtl="0" algn="r">
                        <a:lnSpc>
                          <a:spcPct val="115000"/>
                        </a:lnSpc>
                        <a:spcBef>
                          <a:spcPts val="0"/>
                        </a:spcBef>
                        <a:buNone/>
                      </a:pPr>
                      <a:r>
                        <a:rPr lang="es" sz="600"/>
                        <a:t>294000</a:t>
                      </a:r>
                    </a:p>
                  </a:txBody>
                  <a:tcPr marT="91425" marB="91425" marR="91425" marL="91425"/>
                </a:tc>
                <a:tc>
                  <a:txBody>
                    <a:bodyPr>
                      <a:noAutofit/>
                    </a:bodyPr>
                    <a:lstStyle/>
                    <a:p>
                      <a:pPr lvl="0" rtl="0" algn="r">
                        <a:lnSpc>
                          <a:spcPct val="115000"/>
                        </a:lnSpc>
                        <a:spcBef>
                          <a:spcPts val="0"/>
                        </a:spcBef>
                        <a:buNone/>
                      </a:pPr>
                      <a:r>
                        <a:rPr lang="es" sz="600"/>
                        <a:t>224000</a:t>
                      </a:r>
                    </a:p>
                  </a:txBody>
                  <a:tcPr marT="91425" marB="91425" marR="91425" marL="91425"/>
                </a:tc>
                <a:tc>
                  <a:txBody>
                    <a:bodyPr>
                      <a:noAutofit/>
                    </a:bodyPr>
                    <a:lstStyle/>
                    <a:p>
                      <a:pPr lvl="0" rtl="0" algn="r">
                        <a:lnSpc>
                          <a:spcPct val="115000"/>
                        </a:lnSpc>
                        <a:spcBef>
                          <a:spcPts val="0"/>
                        </a:spcBef>
                        <a:buNone/>
                      </a:pPr>
                      <a:r>
                        <a:rPr lang="es" sz="600"/>
                        <a:t>280400</a:t>
                      </a:r>
                    </a:p>
                  </a:txBody>
                  <a:tcPr marT="91425" marB="91425" marR="91425" marL="91425"/>
                </a:tc>
              </a:tr>
              <a:tr h="190500">
                <a:tc>
                  <a:txBody>
                    <a:bodyPr>
                      <a:noAutofit/>
                    </a:bodyPr>
                    <a:lstStyle/>
                    <a:p>
                      <a:pPr lvl="0" rtl="0" algn="r">
                        <a:lnSpc>
                          <a:spcPct val="115000"/>
                        </a:lnSpc>
                        <a:spcBef>
                          <a:spcPts val="0"/>
                        </a:spcBef>
                        <a:buNone/>
                      </a:pPr>
                      <a:r>
                        <a:rPr lang="es" sz="600"/>
                        <a:t>10000</a:t>
                      </a:r>
                    </a:p>
                  </a:txBody>
                  <a:tcPr marT="91425" marB="91425" marR="91425" marL="91425"/>
                </a:tc>
                <a:tc>
                  <a:txBody>
                    <a:bodyPr>
                      <a:noAutofit/>
                    </a:bodyPr>
                    <a:lstStyle/>
                    <a:p>
                      <a:pPr lvl="0" rtl="0" algn="r">
                        <a:lnSpc>
                          <a:spcPct val="115000"/>
                        </a:lnSpc>
                        <a:spcBef>
                          <a:spcPts val="0"/>
                        </a:spcBef>
                        <a:buNone/>
                      </a:pPr>
                      <a:r>
                        <a:rPr lang="es" sz="600"/>
                        <a:t>1002000</a:t>
                      </a:r>
                    </a:p>
                  </a:txBody>
                  <a:tcPr marT="91425" marB="91425" marR="91425" marL="91425"/>
                </a:tc>
                <a:tc>
                  <a:txBody>
                    <a:bodyPr>
                      <a:noAutofit/>
                    </a:bodyPr>
                    <a:lstStyle/>
                    <a:p>
                      <a:pPr lvl="0" rtl="0" algn="r">
                        <a:lnSpc>
                          <a:spcPct val="115000"/>
                        </a:lnSpc>
                        <a:spcBef>
                          <a:spcPts val="0"/>
                        </a:spcBef>
                        <a:buNone/>
                      </a:pPr>
                      <a:r>
                        <a:rPr lang="es" sz="600"/>
                        <a:t>1023000</a:t>
                      </a:r>
                    </a:p>
                  </a:txBody>
                  <a:tcPr marT="91425" marB="91425" marR="91425" marL="91425"/>
                </a:tc>
                <a:tc>
                  <a:txBody>
                    <a:bodyPr>
                      <a:noAutofit/>
                    </a:bodyPr>
                    <a:lstStyle/>
                    <a:p>
                      <a:pPr lvl="0" rtl="0" algn="r">
                        <a:lnSpc>
                          <a:spcPct val="115000"/>
                        </a:lnSpc>
                        <a:spcBef>
                          <a:spcPts val="0"/>
                        </a:spcBef>
                        <a:buNone/>
                      </a:pPr>
                      <a:r>
                        <a:rPr lang="es" sz="600"/>
                        <a:t>1065000</a:t>
                      </a:r>
                    </a:p>
                  </a:txBody>
                  <a:tcPr marT="91425" marB="91425" marR="91425" marL="91425"/>
                </a:tc>
                <a:tc>
                  <a:txBody>
                    <a:bodyPr>
                      <a:noAutofit/>
                    </a:bodyPr>
                    <a:lstStyle/>
                    <a:p>
                      <a:pPr lvl="0" rtl="0" algn="r">
                        <a:lnSpc>
                          <a:spcPct val="115000"/>
                        </a:lnSpc>
                        <a:spcBef>
                          <a:spcPts val="0"/>
                        </a:spcBef>
                        <a:buNone/>
                      </a:pPr>
                      <a:r>
                        <a:rPr lang="es" sz="600"/>
                        <a:t>1023000</a:t>
                      </a:r>
                    </a:p>
                  </a:txBody>
                  <a:tcPr marT="91425" marB="91425" marR="91425" marL="91425"/>
                </a:tc>
                <a:tc>
                  <a:txBody>
                    <a:bodyPr>
                      <a:noAutofit/>
                    </a:bodyPr>
                    <a:lstStyle/>
                    <a:p>
                      <a:pPr lvl="0" rtl="0" algn="r">
                        <a:lnSpc>
                          <a:spcPct val="115000"/>
                        </a:lnSpc>
                        <a:spcBef>
                          <a:spcPts val="0"/>
                        </a:spcBef>
                        <a:buNone/>
                      </a:pPr>
                      <a:r>
                        <a:rPr lang="es" sz="600"/>
                        <a:t>1034000</a:t>
                      </a:r>
                    </a:p>
                  </a:txBody>
                  <a:tcPr marT="91425" marB="91425" marR="91425" marL="91425"/>
                </a:tc>
                <a:tc>
                  <a:txBody>
                    <a:bodyPr>
                      <a:noAutofit/>
                    </a:bodyPr>
                    <a:lstStyle/>
                    <a:p>
                      <a:pPr lvl="0" rtl="0" algn="r">
                        <a:lnSpc>
                          <a:spcPct val="115000"/>
                        </a:lnSpc>
                        <a:spcBef>
                          <a:spcPts val="0"/>
                        </a:spcBef>
                        <a:buNone/>
                      </a:pPr>
                      <a:r>
                        <a:rPr lang="es" sz="600"/>
                        <a:t>1029400</a:t>
                      </a:r>
                    </a:p>
                  </a:txBody>
                  <a:tcPr marT="91425" marB="91425" marR="91425" marL="91425"/>
                </a:tc>
              </a:tr>
              <a:tr h="190500">
                <a:tc>
                  <a:txBody>
                    <a:bodyPr>
                      <a:noAutofit/>
                    </a:bodyPr>
                    <a:lstStyle/>
                    <a:p>
                      <a:pPr lvl="0" rtl="0" algn="r">
                        <a:lnSpc>
                          <a:spcPct val="115000"/>
                        </a:lnSpc>
                        <a:spcBef>
                          <a:spcPts val="0"/>
                        </a:spcBef>
                        <a:buNone/>
                      </a:pPr>
                      <a:r>
                        <a:rPr lang="es" sz="600"/>
                        <a:t>15000</a:t>
                      </a:r>
                    </a:p>
                  </a:txBody>
                  <a:tcPr marT="91425" marB="91425" marR="91425" marL="91425"/>
                </a:tc>
                <a:tc>
                  <a:txBody>
                    <a:bodyPr>
                      <a:noAutofit/>
                    </a:bodyPr>
                    <a:lstStyle/>
                    <a:p>
                      <a:pPr lvl="0" rtl="0" algn="r">
                        <a:lnSpc>
                          <a:spcPct val="115000"/>
                        </a:lnSpc>
                        <a:spcBef>
                          <a:spcPts val="0"/>
                        </a:spcBef>
                        <a:buNone/>
                      </a:pPr>
                      <a:r>
                        <a:rPr lang="es" sz="600"/>
                        <a:t>2484000</a:t>
                      </a:r>
                    </a:p>
                  </a:txBody>
                  <a:tcPr marT="91425" marB="91425" marR="91425" marL="91425"/>
                </a:tc>
                <a:tc>
                  <a:txBody>
                    <a:bodyPr>
                      <a:noAutofit/>
                    </a:bodyPr>
                    <a:lstStyle/>
                    <a:p>
                      <a:pPr lvl="0" rtl="0" algn="r">
                        <a:lnSpc>
                          <a:spcPct val="115000"/>
                        </a:lnSpc>
                        <a:spcBef>
                          <a:spcPts val="0"/>
                        </a:spcBef>
                        <a:buNone/>
                      </a:pPr>
                      <a:r>
                        <a:rPr lang="es" sz="600"/>
                        <a:t>2583000</a:t>
                      </a:r>
                    </a:p>
                  </a:txBody>
                  <a:tcPr marT="91425" marB="91425" marR="91425" marL="91425"/>
                </a:tc>
                <a:tc>
                  <a:txBody>
                    <a:bodyPr>
                      <a:noAutofit/>
                    </a:bodyPr>
                    <a:lstStyle/>
                    <a:p>
                      <a:pPr lvl="0" rtl="0" algn="r">
                        <a:lnSpc>
                          <a:spcPct val="115000"/>
                        </a:lnSpc>
                        <a:spcBef>
                          <a:spcPts val="0"/>
                        </a:spcBef>
                        <a:buNone/>
                      </a:pPr>
                      <a:r>
                        <a:rPr lang="es" sz="600"/>
                        <a:t>2576000</a:t>
                      </a:r>
                    </a:p>
                  </a:txBody>
                  <a:tcPr marT="91425" marB="91425" marR="91425" marL="91425"/>
                </a:tc>
                <a:tc>
                  <a:txBody>
                    <a:bodyPr>
                      <a:noAutofit/>
                    </a:bodyPr>
                    <a:lstStyle/>
                    <a:p>
                      <a:pPr lvl="0" rtl="0" algn="r">
                        <a:lnSpc>
                          <a:spcPct val="115000"/>
                        </a:lnSpc>
                        <a:spcBef>
                          <a:spcPts val="0"/>
                        </a:spcBef>
                        <a:buNone/>
                      </a:pPr>
                      <a:r>
                        <a:rPr lang="es" sz="600"/>
                        <a:t>2411000</a:t>
                      </a:r>
                    </a:p>
                  </a:txBody>
                  <a:tcPr marT="91425" marB="91425" marR="91425" marL="91425"/>
                </a:tc>
                <a:tc>
                  <a:txBody>
                    <a:bodyPr>
                      <a:noAutofit/>
                    </a:bodyPr>
                    <a:lstStyle/>
                    <a:p>
                      <a:pPr lvl="0" rtl="0" algn="r">
                        <a:lnSpc>
                          <a:spcPct val="115000"/>
                        </a:lnSpc>
                        <a:spcBef>
                          <a:spcPts val="0"/>
                        </a:spcBef>
                        <a:buNone/>
                      </a:pPr>
                      <a:r>
                        <a:rPr lang="es" sz="600"/>
                        <a:t>2582000</a:t>
                      </a:r>
                    </a:p>
                  </a:txBody>
                  <a:tcPr marT="91425" marB="91425" marR="91425" marL="91425"/>
                </a:tc>
                <a:tc>
                  <a:txBody>
                    <a:bodyPr>
                      <a:noAutofit/>
                    </a:bodyPr>
                    <a:lstStyle/>
                    <a:p>
                      <a:pPr lvl="0" rtl="0" algn="r">
                        <a:lnSpc>
                          <a:spcPct val="115000"/>
                        </a:lnSpc>
                        <a:spcBef>
                          <a:spcPts val="0"/>
                        </a:spcBef>
                        <a:buNone/>
                      </a:pPr>
                      <a:r>
                        <a:rPr lang="es" sz="600"/>
                        <a:t>2527200</a:t>
                      </a: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Resultados LZ78</a:t>
            </a:r>
          </a:p>
        </p:txBody>
      </p:sp>
      <p:pic>
        <p:nvPicPr>
          <p:cNvPr id="304" name="Shape 304"/>
          <p:cNvPicPr preferRelativeResize="0"/>
          <p:nvPr/>
        </p:nvPicPr>
        <p:blipFill>
          <a:blip r:embed="rId3">
            <a:alphaModFix/>
          </a:blip>
          <a:stretch>
            <a:fillRect/>
          </a:stretch>
        </p:blipFill>
        <p:spPr>
          <a:xfrm>
            <a:off x="1785250" y="1088550"/>
            <a:ext cx="5476875" cy="3381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Conclusiones LZ78</a:t>
            </a:r>
          </a:p>
        </p:txBody>
      </p:sp>
      <p:sp>
        <p:nvSpPr>
          <p:cNvPr id="310" name="Shape 310"/>
          <p:cNvSpPr txBox="1"/>
          <p:nvPr>
            <p:ph idx="1" type="body"/>
          </p:nvPr>
        </p:nvSpPr>
        <p:spPr>
          <a:xfrm>
            <a:off x="311700" y="1017800"/>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s"/>
              <a:t>La </a:t>
            </a:r>
            <a:r>
              <a:rPr lang="es"/>
              <a:t>compresión</a:t>
            </a:r>
            <a:r>
              <a:rPr lang="es"/>
              <a:t> de datos con LZ78 es mucho mas rapida para datos convenientemente comprimibles.</a:t>
            </a:r>
          </a:p>
          <a:p>
            <a:pPr indent="-228600" lvl="0" marL="457200" rtl="0">
              <a:spcBef>
                <a:spcPts val="0"/>
              </a:spcBef>
              <a:buChar char="-"/>
            </a:pPr>
            <a:r>
              <a:rPr lang="es"/>
              <a:t>El procesamiento en CUDA es </a:t>
            </a:r>
            <a:r>
              <a:rPr lang="es"/>
              <a:t>más</a:t>
            </a:r>
            <a:r>
              <a:rPr lang="es"/>
              <a:t> lento utilizando un diccionario en CPU, ya que la </a:t>
            </a:r>
            <a:r>
              <a:rPr lang="es"/>
              <a:t>transferencia</a:t>
            </a:r>
            <a:r>
              <a:rPr lang="es"/>
              <a:t> de datos por PCI Express toma bastante tiempo de </a:t>
            </a:r>
            <a:r>
              <a:rPr lang="es"/>
              <a:t>ejecución</a:t>
            </a:r>
            <a:r>
              <a:rPr lang="es"/>
              <a:t>.</a:t>
            </a:r>
          </a:p>
          <a:p>
            <a:pPr indent="-228600" lvl="0" marL="457200" rtl="0">
              <a:spcBef>
                <a:spcPts val="0"/>
              </a:spcBef>
              <a:buChar char="-"/>
            </a:pPr>
            <a:r>
              <a:rPr lang="es"/>
              <a:t>En las pruebas con datos aleatorios, se </a:t>
            </a:r>
            <a:r>
              <a:rPr lang="es"/>
              <a:t>logró</a:t>
            </a:r>
            <a:r>
              <a:rPr lang="es"/>
              <a:t> reducir el tiempo de </a:t>
            </a:r>
            <a:r>
              <a:rPr lang="es"/>
              <a:t>ejecución</a:t>
            </a:r>
            <a:r>
              <a:rPr lang="es"/>
              <a:t> en un 29% aproximadamente en </a:t>
            </a:r>
            <a:r>
              <a:rPr lang="es"/>
              <a:t>comparación</a:t>
            </a:r>
            <a:r>
              <a:rPr lang="es"/>
              <a:t> a un </a:t>
            </a:r>
            <a:r>
              <a:rPr lang="es"/>
              <a:t>ejecución</a:t>
            </a:r>
            <a:r>
              <a:rPr lang="es"/>
              <a:t> en CPU.</a:t>
            </a:r>
          </a:p>
          <a:p>
            <a:pPr indent="-228600" lvl="0" marL="457200" rtl="0">
              <a:spcBef>
                <a:spcPts val="0"/>
              </a:spcBef>
              <a:buChar char="-"/>
            </a:pPr>
            <a:r>
              <a:rPr lang="es"/>
              <a:t>En las pruebas con datos convenientes, se logró reducir el tiempo de ejecución en un 14% aproximadamente  en comparación a un ejecución en CPU</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311700" y="2267850"/>
            <a:ext cx="8520600" cy="607800"/>
          </a:xfrm>
          <a:prstGeom prst="rect">
            <a:avLst/>
          </a:prstGeom>
        </p:spPr>
        <p:txBody>
          <a:bodyPr anchorCtr="0" anchor="t" bIns="91425" lIns="91425" rIns="91425" tIns="91425">
            <a:noAutofit/>
          </a:bodyPr>
          <a:lstStyle/>
          <a:p>
            <a:pPr lvl="0" algn="ctr">
              <a:spcBef>
                <a:spcPts val="0"/>
              </a:spcBef>
              <a:buNone/>
            </a:pPr>
            <a:r>
              <a:rPr lang="es"/>
              <a:t>Gracias por su atención.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255200"/>
            <a:ext cx="8520600" cy="607800"/>
          </a:xfrm>
          <a:prstGeom prst="rect">
            <a:avLst/>
          </a:prstGeom>
        </p:spPr>
        <p:txBody>
          <a:bodyPr anchorCtr="0" anchor="t" bIns="91425" lIns="91425" rIns="91425" tIns="91425">
            <a:noAutofit/>
          </a:bodyPr>
          <a:lstStyle/>
          <a:p>
            <a:pPr lvl="0">
              <a:spcBef>
                <a:spcPts val="0"/>
              </a:spcBef>
              <a:buNone/>
            </a:pPr>
            <a:r>
              <a:rPr lang="es"/>
              <a:t>Algoritmos de Compresión de Datos</a:t>
            </a:r>
          </a:p>
        </p:txBody>
      </p:sp>
      <p:sp>
        <p:nvSpPr>
          <p:cNvPr id="106" name="Shape 106"/>
          <p:cNvSpPr txBox="1"/>
          <p:nvPr>
            <p:ph idx="1" type="body"/>
          </p:nvPr>
        </p:nvSpPr>
        <p:spPr>
          <a:xfrm>
            <a:off x="311700" y="863000"/>
            <a:ext cx="8520600" cy="3705900"/>
          </a:xfrm>
          <a:prstGeom prst="rect">
            <a:avLst/>
          </a:prstGeom>
        </p:spPr>
        <p:txBody>
          <a:bodyPr anchorCtr="0" anchor="t" bIns="91425" lIns="91425" rIns="91425" tIns="91425">
            <a:noAutofit/>
          </a:bodyPr>
          <a:lstStyle/>
          <a:p>
            <a:pPr lvl="0" rtl="0" algn="just">
              <a:spcBef>
                <a:spcPts val="0"/>
              </a:spcBef>
              <a:buNone/>
            </a:pPr>
            <a:r>
              <a:rPr b="1" lang="es">
                <a:solidFill>
                  <a:srgbClr val="000000"/>
                </a:solidFill>
                <a:latin typeface="Arial"/>
                <a:ea typeface="Arial"/>
                <a:cs typeface="Arial"/>
                <a:sym typeface="Arial"/>
              </a:rPr>
              <a:t>Run length encoding :</a:t>
            </a:r>
            <a:r>
              <a:rPr lang="es" sz="1400">
                <a:solidFill>
                  <a:srgbClr val="000000"/>
                </a:solidFill>
                <a:highlight>
                  <a:srgbClr val="FFFFFF"/>
                </a:highlight>
                <a:latin typeface="Arial"/>
                <a:ea typeface="Arial"/>
                <a:cs typeface="Arial"/>
                <a:sym typeface="Arial"/>
              </a:rPr>
              <a:t>Es una forma muy simple de compresión de datos en la que secuencias de datos con el mismo valor consecutivas son almacenadas como un único valor más su recuento. Esto es más útil en datos que contienen muchas de estas "secuencias"; por ejemplo, gráficos sencillos con áreas de color plano, como iconos y logotipos. Por ejemplo, considera una pantalla que contiene texto en negro sobre un fondo blanco. Habría muchas secuencias de este tipo con píxeles blancos en los márgenes vacíos, y otras secuencias de píxeles negros en la zona del texto. Supongamos una única línea, con N representando las zonas en negro y B las de blanco:</a:t>
            </a:r>
          </a:p>
          <a:p>
            <a:pPr lvl="0" rtl="0" algn="ctr">
              <a:spcBef>
                <a:spcPts val="0"/>
              </a:spcBef>
              <a:buNone/>
            </a:pPr>
            <a:r>
              <a:rPr lang="es" sz="1400">
                <a:solidFill>
                  <a:schemeClr val="dk1"/>
                </a:solidFill>
                <a:highlight>
                  <a:srgbClr val="F8F9FA"/>
                </a:highlight>
                <a:latin typeface="Verdana"/>
                <a:ea typeface="Verdana"/>
                <a:cs typeface="Verdana"/>
                <a:sym typeface="Verdana"/>
              </a:rPr>
              <a:t>BBBBBBBBBBBBNBBBBBBBBBBBBNNNBBBBBBBBBBBBBBBBBBBBBBBBNBBBBBBBBBBBBBB</a:t>
            </a:r>
            <a:br>
              <a:rPr lang="es" sz="1050">
                <a:solidFill>
                  <a:schemeClr val="dk1"/>
                </a:solidFill>
                <a:highlight>
                  <a:srgbClr val="F8F9FA"/>
                </a:highlight>
                <a:latin typeface="Verdana"/>
                <a:ea typeface="Verdana"/>
                <a:cs typeface="Verdana"/>
                <a:sym typeface="Verdana"/>
              </a:rPr>
            </a:br>
          </a:p>
          <a:p>
            <a:pPr lvl="0" rtl="0">
              <a:spcBef>
                <a:spcPts val="0"/>
              </a:spcBef>
              <a:buNone/>
            </a:pPr>
            <a:r>
              <a:rPr lang="es" sz="1400">
                <a:solidFill>
                  <a:srgbClr val="000000"/>
                </a:solidFill>
                <a:highlight>
                  <a:srgbClr val="FFFFFF"/>
                </a:highlight>
              </a:rPr>
              <a:t>Si aplicamos la codificación </a:t>
            </a:r>
            <a:r>
              <a:rPr i="1" lang="es" sz="1400">
                <a:solidFill>
                  <a:srgbClr val="000000"/>
                </a:solidFill>
                <a:highlight>
                  <a:srgbClr val="FFFFFF"/>
                </a:highlight>
              </a:rPr>
              <a:t>run-length</a:t>
            </a:r>
            <a:r>
              <a:rPr lang="es" sz="1400">
                <a:solidFill>
                  <a:srgbClr val="000000"/>
                </a:solidFill>
                <a:highlight>
                  <a:srgbClr val="FFFFFF"/>
                </a:highlight>
              </a:rPr>
              <a:t> a esta línea, obtendremos lo siguiente:</a:t>
            </a:r>
          </a:p>
          <a:p>
            <a:pPr lvl="0" rtl="0" algn="ctr">
              <a:lnSpc>
                <a:spcPct val="130000"/>
              </a:lnSpc>
              <a:spcBef>
                <a:spcPts val="0"/>
              </a:spcBef>
              <a:spcAft>
                <a:spcPts val="0"/>
              </a:spcAft>
              <a:buClr>
                <a:schemeClr val="dk1"/>
              </a:buClr>
              <a:buSzPct val="45833"/>
              <a:buFont typeface="Arial"/>
              <a:buNone/>
            </a:pPr>
            <a:r>
              <a:rPr lang="es" sz="2400">
                <a:solidFill>
                  <a:schemeClr val="dk1"/>
                </a:solidFill>
                <a:highlight>
                  <a:srgbClr val="F8F9FA"/>
                </a:highlight>
                <a:latin typeface="Verdana"/>
                <a:ea typeface="Verdana"/>
                <a:cs typeface="Verdana"/>
                <a:sym typeface="Verdana"/>
              </a:rPr>
              <a:t>12B1N12B3N24B1N14B</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Paralelización de RLE de Ana Balevic (parle)</a:t>
            </a:r>
          </a:p>
        </p:txBody>
      </p:sp>
      <p:sp>
        <p:nvSpPr>
          <p:cNvPr id="112" name="Shape 11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13" name="Shape 113"/>
          <p:cNvPicPr preferRelativeResize="0"/>
          <p:nvPr/>
        </p:nvPicPr>
        <p:blipFill>
          <a:blip r:embed="rId3">
            <a:alphaModFix/>
          </a:blip>
          <a:stretch>
            <a:fillRect/>
          </a:stretch>
        </p:blipFill>
        <p:spPr>
          <a:xfrm>
            <a:off x="1963790" y="2472627"/>
            <a:ext cx="5216450" cy="2309299"/>
          </a:xfrm>
          <a:prstGeom prst="rect">
            <a:avLst/>
          </a:prstGeom>
          <a:noFill/>
          <a:ln>
            <a:noFill/>
          </a:ln>
        </p:spPr>
      </p:pic>
      <p:pic>
        <p:nvPicPr>
          <p:cNvPr id="114" name="Shape 114"/>
          <p:cNvPicPr preferRelativeResize="0"/>
          <p:nvPr/>
        </p:nvPicPr>
        <p:blipFill>
          <a:blip r:embed="rId4">
            <a:alphaModFix/>
          </a:blip>
          <a:stretch>
            <a:fillRect/>
          </a:stretch>
        </p:blipFill>
        <p:spPr>
          <a:xfrm>
            <a:off x="1171704" y="1485300"/>
            <a:ext cx="6800624" cy="94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Implementación de parle</a:t>
            </a:r>
          </a:p>
        </p:txBody>
      </p:sp>
      <p:sp>
        <p:nvSpPr>
          <p:cNvPr id="120" name="Shape 12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El primer paso es construir una </a:t>
            </a:r>
            <a:r>
              <a:rPr lang="es"/>
              <a:t>máscara</a:t>
            </a:r>
            <a:r>
              <a:rPr lang="es"/>
              <a:t> de la entrada llamada backardMask, que consiste en asignar un hilo por cada elemento de la entrada (in[i]) que comparara ese elemento con el anterior, si son iguales entonces backwardMask[i] = 1, 0 en otro caso.</a:t>
            </a:r>
          </a:p>
          <a:p>
            <a:pPr lvl="0">
              <a:spcBef>
                <a:spcPts val="0"/>
              </a:spcBef>
              <a:buNone/>
            </a:pPr>
            <a:r>
              <a:t/>
            </a:r>
            <a:endParaRPr/>
          </a:p>
        </p:txBody>
      </p:sp>
      <p:pic>
        <p:nvPicPr>
          <p:cNvPr id="121" name="Shape 121"/>
          <p:cNvPicPr preferRelativeResize="0"/>
          <p:nvPr/>
        </p:nvPicPr>
        <p:blipFill>
          <a:blip r:embed="rId3">
            <a:alphaModFix/>
          </a:blip>
          <a:stretch>
            <a:fillRect/>
          </a:stretch>
        </p:blipFill>
        <p:spPr>
          <a:xfrm>
            <a:off x="1331850" y="2583048"/>
            <a:ext cx="6480300" cy="193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Implementación</a:t>
            </a:r>
            <a:r>
              <a:rPr lang="es"/>
              <a:t> de parle</a:t>
            </a:r>
          </a:p>
        </p:txBody>
      </p:sp>
      <p:sp>
        <p:nvSpPr>
          <p:cNvPr id="127" name="Shape 127"/>
          <p:cNvSpPr txBox="1"/>
          <p:nvPr>
            <p:ph idx="1" type="body"/>
          </p:nvPr>
        </p:nvSpPr>
        <p:spPr>
          <a:xfrm>
            <a:off x="311700" y="4082150"/>
            <a:ext cx="8520600" cy="486600"/>
          </a:xfrm>
          <a:prstGeom prst="rect">
            <a:avLst/>
          </a:prstGeom>
        </p:spPr>
        <p:txBody>
          <a:bodyPr anchorCtr="0" anchor="t" bIns="91425" lIns="91425" rIns="91425" tIns="91425">
            <a:noAutofit/>
          </a:bodyPr>
          <a:lstStyle/>
          <a:p>
            <a:pPr lvl="0">
              <a:spcBef>
                <a:spcPts val="0"/>
              </a:spcBef>
              <a:buNone/>
            </a:pPr>
            <a:r>
              <a:rPr lang="es">
                <a:solidFill>
                  <a:srgbClr val="333333"/>
                </a:solidFill>
                <a:latin typeface="Verdana"/>
                <a:ea typeface="Verdana"/>
                <a:cs typeface="Verdana"/>
                <a:sym typeface="Verdana"/>
              </a:rPr>
              <a:t>hemi</a:t>
            </a:r>
            <a:r>
              <a:rPr lang="es">
                <a:solidFill>
                  <a:srgbClr val="666666"/>
                </a:solidFill>
                <a:latin typeface="Verdana"/>
                <a:ea typeface="Verdana"/>
                <a:cs typeface="Verdana"/>
                <a:sym typeface="Verdana"/>
              </a:rPr>
              <a:t>::</a:t>
            </a:r>
            <a:r>
              <a:rPr lang="es">
                <a:solidFill>
                  <a:srgbClr val="333333"/>
                </a:solidFill>
                <a:latin typeface="Verdana"/>
                <a:ea typeface="Verdana"/>
                <a:cs typeface="Verdana"/>
                <a:sym typeface="Verdana"/>
              </a:rPr>
              <a:t>cudaLaunch(maskKernel, d_in, d_backwardMask, n);</a:t>
            </a:r>
          </a:p>
        </p:txBody>
      </p:sp>
      <p:pic>
        <p:nvPicPr>
          <p:cNvPr id="128" name="Shape 128"/>
          <p:cNvPicPr preferRelativeResize="0"/>
          <p:nvPr/>
        </p:nvPicPr>
        <p:blipFill>
          <a:blip r:embed="rId3">
            <a:alphaModFix/>
          </a:blip>
          <a:stretch>
            <a:fillRect/>
          </a:stretch>
        </p:blipFill>
        <p:spPr>
          <a:xfrm>
            <a:off x="768975" y="1229875"/>
            <a:ext cx="7606049" cy="2852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Implementación de parle</a:t>
            </a:r>
          </a:p>
        </p:txBody>
      </p:sp>
      <p:sp>
        <p:nvSpPr>
          <p:cNvPr id="134" name="Shape 134"/>
          <p:cNvSpPr txBox="1"/>
          <p:nvPr>
            <p:ph idx="1" type="body"/>
          </p:nvPr>
        </p:nvSpPr>
        <p:spPr>
          <a:xfrm>
            <a:off x="311700" y="1229875"/>
            <a:ext cx="8520600" cy="3132300"/>
          </a:xfrm>
          <a:prstGeom prst="rect">
            <a:avLst/>
          </a:prstGeom>
        </p:spPr>
        <p:txBody>
          <a:bodyPr anchorCtr="0" anchor="t" bIns="91425" lIns="91425" rIns="91425" tIns="91425">
            <a:noAutofit/>
          </a:bodyPr>
          <a:lstStyle/>
          <a:p>
            <a:pPr lvl="0">
              <a:spcBef>
                <a:spcPts val="0"/>
              </a:spcBef>
              <a:buNone/>
            </a:pPr>
            <a:r>
              <a:rPr lang="es"/>
              <a:t>Como segundo paso es construir un nuevo arreglo a partir de backwardMask, que consiste la “suma de prefijos” de este, también llamado scaneo.</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s"/>
              <a:t>Se </a:t>
            </a:r>
            <a:r>
              <a:rPr lang="es"/>
              <a:t>usó</a:t>
            </a:r>
            <a:r>
              <a:rPr lang="es"/>
              <a:t> la implementación de la librería “chag::pp”, según sus autores es la </a:t>
            </a:r>
            <a:r>
              <a:rPr lang="es"/>
              <a:t>implementación</a:t>
            </a:r>
            <a:r>
              <a:rPr lang="es"/>
              <a:t> </a:t>
            </a:r>
            <a:r>
              <a:rPr lang="es"/>
              <a:t>más</a:t>
            </a:r>
            <a:r>
              <a:rPr lang="es"/>
              <a:t> rápida existente para cuda.</a:t>
            </a:r>
          </a:p>
          <a:p>
            <a:pPr lvl="0">
              <a:spcBef>
                <a:spcPts val="0"/>
              </a:spcBef>
              <a:buNone/>
            </a:pPr>
            <a:r>
              <a:t/>
            </a:r>
            <a:endParaRPr/>
          </a:p>
        </p:txBody>
      </p:sp>
      <p:pic>
        <p:nvPicPr>
          <p:cNvPr id="135" name="Shape 135"/>
          <p:cNvPicPr preferRelativeResize="0"/>
          <p:nvPr/>
        </p:nvPicPr>
        <p:blipFill>
          <a:blip r:embed="rId3">
            <a:alphaModFix/>
          </a:blip>
          <a:stretch>
            <a:fillRect/>
          </a:stretch>
        </p:blipFill>
        <p:spPr>
          <a:xfrm>
            <a:off x="809225" y="2194525"/>
            <a:ext cx="7105650" cy="14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Implementación de parle</a:t>
            </a:r>
          </a:p>
        </p:txBody>
      </p:sp>
      <p:sp>
        <p:nvSpPr>
          <p:cNvPr id="141" name="Shape 14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Para el último arreglo a construir hay que tener en cuenta que el arreglo scannedBackwardMask tenía como elementos los índices de las posiciones de cada elemento menos 1. Básicamente lo que se hace es crear un hilo para elemento de este arreglo y compararlo con el anterior, si son diferentes significa que inicia una nueva cadena de </a:t>
            </a:r>
            <a:r>
              <a:rPr lang="es"/>
              <a:t>índice</a:t>
            </a:r>
            <a:r>
              <a:rPr lang="es"/>
              <a:t>s.</a:t>
            </a:r>
          </a:p>
          <a:p>
            <a:pPr lvl="0">
              <a:spcBef>
                <a:spcPts val="0"/>
              </a:spcBef>
              <a:buNone/>
            </a:pPr>
            <a:r>
              <a:t/>
            </a:r>
            <a:endParaRPr/>
          </a:p>
        </p:txBody>
      </p:sp>
      <p:pic>
        <p:nvPicPr>
          <p:cNvPr id="142" name="Shape 142"/>
          <p:cNvPicPr preferRelativeResize="0"/>
          <p:nvPr/>
        </p:nvPicPr>
        <p:blipFill>
          <a:blip r:embed="rId3">
            <a:alphaModFix/>
          </a:blip>
          <a:stretch>
            <a:fillRect/>
          </a:stretch>
        </p:blipFill>
        <p:spPr>
          <a:xfrm>
            <a:off x="916825" y="2857500"/>
            <a:ext cx="7077075" cy="222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