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3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3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3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1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2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1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C9800-D3BE-40F8-A528-DAE6C35AE9EE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1F93-7005-4C16-957D-725C4533D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544945" y="745920"/>
            <a:ext cx="5506193" cy="5318722"/>
            <a:chOff x="544945" y="745920"/>
            <a:chExt cx="5506193" cy="5318722"/>
          </a:xfrm>
        </p:grpSpPr>
        <p:sp>
          <p:nvSpPr>
            <p:cNvPr id="4" name="椭圆 3"/>
            <p:cNvSpPr/>
            <p:nvPr/>
          </p:nvSpPr>
          <p:spPr>
            <a:xfrm>
              <a:off x="544945" y="745920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491672" y="745920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38399" y="745920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385126" y="745920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4" idx="6"/>
              <a:endCxn id="5" idx="2"/>
            </p:cNvCxnSpPr>
            <p:nvPr/>
          </p:nvCxnSpPr>
          <p:spPr>
            <a:xfrm>
              <a:off x="1043709" y="995302"/>
              <a:ext cx="44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90436" y="995302"/>
              <a:ext cx="44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937163" y="995302"/>
              <a:ext cx="44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 flipH="1">
              <a:off x="1043709" y="745920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1990436" y="745920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2937163" y="749245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491672" y="1695234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5" idx="4"/>
              <a:endCxn id="15" idx="0"/>
            </p:cNvCxnSpPr>
            <p:nvPr/>
          </p:nvCxnSpPr>
          <p:spPr>
            <a:xfrm>
              <a:off x="1741054" y="1244684"/>
              <a:ext cx="0" cy="45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 flipH="1">
              <a:off x="1408313" y="1331459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609992" y="12391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09991" y="280699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09991" y="437487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9991" y="56465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4945" y="2753836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4,2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61125" y="2753836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184349" y="2753835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507457" y="2736701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5,1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/>
            <p:cNvCxnSpPr>
              <a:stCxn id="25" idx="6"/>
              <a:endCxn id="26" idx="2"/>
            </p:cNvCxnSpPr>
            <p:nvPr/>
          </p:nvCxnSpPr>
          <p:spPr>
            <a:xfrm>
              <a:off x="1290781" y="2984046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613889" y="2984044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930304" y="2980124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flipH="1">
              <a:off x="1334480" y="2703125"/>
              <a:ext cx="4946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4,3|2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2645927" y="2703125"/>
              <a:ext cx="4946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1,3|2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3980812" y="2703125"/>
              <a:ext cx="4946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2,5|1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44945" y="4222642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4,3|2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61125" y="4222642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3,1|2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184349" y="4222641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5,2|1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stCxn id="38" idx="6"/>
              <a:endCxn id="39" idx="2"/>
            </p:cNvCxnSpPr>
            <p:nvPr/>
          </p:nvCxnSpPr>
          <p:spPr>
            <a:xfrm>
              <a:off x="1290781" y="4452852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13889" y="4452850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 flipH="1">
              <a:off x="1334480" y="4171931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4,1|23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2645927" y="4171931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3,5|12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44945" y="5604223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4,1|23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861125" y="5604223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3,5|12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>
              <a:stCxn id="54" idx="6"/>
              <a:endCxn id="55" idx="2"/>
            </p:cNvCxnSpPr>
            <p:nvPr/>
          </p:nvCxnSpPr>
          <p:spPr>
            <a:xfrm>
              <a:off x="1290781" y="5834433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 flipH="1">
              <a:off x="1252430" y="5554255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5,4|123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44945" y="113653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91672" y="113653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38399" y="113653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85126" y="113653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4" idx="6"/>
            <a:endCxn id="5" idx="2"/>
          </p:cNvCxnSpPr>
          <p:nvPr/>
        </p:nvCxnSpPr>
        <p:spPr>
          <a:xfrm>
            <a:off x="1043709" y="1385917"/>
            <a:ext cx="447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90436" y="1385917"/>
            <a:ext cx="447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937163" y="1385917"/>
            <a:ext cx="4479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1043709" y="113653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1990436" y="113653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2937163" y="113986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29944" y="113653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>
            <a:stCxn id="7" idx="6"/>
            <a:endCxn id="15" idx="2"/>
          </p:cNvCxnSpPr>
          <p:nvPr/>
        </p:nvCxnSpPr>
        <p:spPr>
          <a:xfrm>
            <a:off x="3883890" y="1385917"/>
            <a:ext cx="44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flipH="1">
            <a:off x="3918404" y="1136535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9992" y="12391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9991" y="28069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9991" y="43748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09991" y="5646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44945" y="2753836"/>
            <a:ext cx="745836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861125" y="2753836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184349" y="2753835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07457" y="2736701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>
          <a:xfrm>
            <a:off x="1290781" y="2984046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613889" y="2984044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30304" y="2980124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flipH="1">
            <a:off x="1334480" y="2703125"/>
            <a:ext cx="49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1,3|2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2645927" y="2703125"/>
            <a:ext cx="49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2,4|3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flipH="1">
            <a:off x="3980812" y="2703125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3,5|4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4945" y="4222642"/>
            <a:ext cx="745836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1,3|2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861125" y="4222642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2,4|3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184349" y="4222641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3,5|4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>
            <a:stCxn id="38" idx="6"/>
            <a:endCxn id="39" idx="2"/>
          </p:cNvCxnSpPr>
          <p:nvPr/>
        </p:nvCxnSpPr>
        <p:spPr>
          <a:xfrm>
            <a:off x="1290781" y="4452852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613889" y="4452850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flipH="1">
            <a:off x="1334480" y="417193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1,4|23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2645927" y="417193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2,5|34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44945" y="5604223"/>
            <a:ext cx="745836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4,1|23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861125" y="5604223"/>
            <a:ext cx="752764" cy="4604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2,5|34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>
            <a:stCxn id="54" idx="6"/>
            <a:endCxn id="55" idx="2"/>
          </p:cNvCxnSpPr>
          <p:nvPr/>
        </p:nvCxnSpPr>
        <p:spPr>
          <a:xfrm>
            <a:off x="1290781" y="5834433"/>
            <a:ext cx="570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flipH="1">
            <a:off x="1252430" y="5554255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5,1|234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1631" y="80993"/>
            <a:ext cx="2392218" cy="2397392"/>
            <a:chOff x="2253672" y="237157"/>
            <a:chExt cx="2392218" cy="2397392"/>
          </a:xfrm>
        </p:grpSpPr>
        <p:sp>
          <p:nvSpPr>
            <p:cNvPr id="4" name="椭圆 3"/>
            <p:cNvSpPr/>
            <p:nvPr/>
          </p:nvSpPr>
          <p:spPr>
            <a:xfrm>
              <a:off x="2253672" y="1186471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00399" y="1186471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147126" y="1186471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00399" y="237157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4" idx="6"/>
              <a:endCxn id="5" idx="2"/>
            </p:cNvCxnSpPr>
            <p:nvPr/>
          </p:nvCxnSpPr>
          <p:spPr>
            <a:xfrm>
              <a:off x="2752436" y="1435853"/>
              <a:ext cx="44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99163" y="1435853"/>
              <a:ext cx="44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0"/>
              <a:endCxn id="7" idx="4"/>
            </p:cNvCxnSpPr>
            <p:nvPr/>
          </p:nvCxnSpPr>
          <p:spPr>
            <a:xfrm flipV="1">
              <a:off x="3449781" y="735921"/>
              <a:ext cx="0" cy="45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 flipH="1">
              <a:off x="2752436" y="1186471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1,5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3452373" y="814360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3699163" y="1486564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00399" y="2135785"/>
              <a:ext cx="498764" cy="4987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5" idx="4"/>
              <a:endCxn id="15" idx="0"/>
            </p:cNvCxnSpPr>
            <p:nvPr/>
          </p:nvCxnSpPr>
          <p:spPr>
            <a:xfrm>
              <a:off x="3449781" y="1685235"/>
              <a:ext cx="0" cy="450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 flipH="1">
              <a:off x="3117040" y="1772010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1,4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09991" y="12375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9991" y="32071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9991" y="4705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09991" y="5923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1560" y="2583479"/>
            <a:ext cx="3645046" cy="1630486"/>
            <a:chOff x="521560" y="2583479"/>
            <a:chExt cx="3645046" cy="1630486"/>
          </a:xfrm>
        </p:grpSpPr>
        <p:sp>
          <p:nvSpPr>
            <p:cNvPr id="25" name="椭圆 24"/>
            <p:cNvSpPr/>
            <p:nvPr/>
          </p:nvSpPr>
          <p:spPr>
            <a:xfrm>
              <a:off x="521560" y="3131398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69778" y="2583479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194259" y="3753546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413842" y="3161650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29"/>
            <p:cNvCxnSpPr>
              <a:stCxn id="25" idx="7"/>
              <a:endCxn id="26" idx="3"/>
            </p:cNvCxnSpPr>
            <p:nvPr/>
          </p:nvCxnSpPr>
          <p:spPr>
            <a:xfrm flipV="1">
              <a:off x="1158171" y="2976471"/>
              <a:ext cx="821847" cy="222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" idx="5"/>
              <a:endCxn id="27" idx="1"/>
            </p:cNvCxnSpPr>
            <p:nvPr/>
          </p:nvCxnSpPr>
          <p:spPr>
            <a:xfrm>
              <a:off x="1158171" y="3524390"/>
              <a:ext cx="1146328" cy="296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5" idx="6"/>
              <a:endCxn id="28" idx="2"/>
            </p:cNvCxnSpPr>
            <p:nvPr/>
          </p:nvCxnSpPr>
          <p:spPr>
            <a:xfrm>
              <a:off x="1267396" y="3361608"/>
              <a:ext cx="2146446" cy="30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 flipH="1">
              <a:off x="1267396" y="2757880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2,3|1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flipH="1">
              <a:off x="1447196" y="3679042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2,4|1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flipH="1">
              <a:off x="2611867" y="3082649"/>
              <a:ext cx="4946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2,5|1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21560" y="4612876"/>
            <a:ext cx="3392168" cy="511130"/>
            <a:chOff x="544945" y="4171931"/>
            <a:chExt cx="3392168" cy="511130"/>
          </a:xfrm>
        </p:grpSpPr>
        <p:sp>
          <p:nvSpPr>
            <p:cNvPr id="38" name="椭圆 37"/>
            <p:cNvSpPr/>
            <p:nvPr/>
          </p:nvSpPr>
          <p:spPr>
            <a:xfrm>
              <a:off x="544945" y="4222642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2,4|1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61125" y="4222642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2,3|1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184349" y="4222641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2,5|1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stCxn id="38" idx="6"/>
              <a:endCxn id="39" idx="2"/>
            </p:cNvCxnSpPr>
            <p:nvPr/>
          </p:nvCxnSpPr>
          <p:spPr>
            <a:xfrm>
              <a:off x="1290781" y="4452852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13889" y="4452850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 flipH="1">
              <a:off x="1334480" y="4171931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4,3|21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2645927" y="4171931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3,5|12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35955" y="5831254"/>
            <a:ext cx="2068944" cy="510387"/>
            <a:chOff x="544945" y="5554255"/>
            <a:chExt cx="2068944" cy="510387"/>
          </a:xfrm>
        </p:grpSpPr>
        <p:sp>
          <p:nvSpPr>
            <p:cNvPr id="54" name="椭圆 53"/>
            <p:cNvSpPr/>
            <p:nvPr/>
          </p:nvSpPr>
          <p:spPr>
            <a:xfrm>
              <a:off x="544945" y="5604223"/>
              <a:ext cx="745836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3,4|12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861125" y="5604223"/>
              <a:ext cx="752764" cy="4604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3,5|12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>
              <a:stCxn id="54" idx="6"/>
              <a:endCxn id="55" idx="2"/>
            </p:cNvCxnSpPr>
            <p:nvPr/>
          </p:nvCxnSpPr>
          <p:spPr>
            <a:xfrm>
              <a:off x="1290781" y="5834433"/>
              <a:ext cx="570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 flipH="1">
              <a:off x="1252430" y="5554255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5,4|123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9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01" y="2800959"/>
            <a:ext cx="6310295" cy="432948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17226" y="903521"/>
            <a:ext cx="8716870" cy="4386344"/>
            <a:chOff x="379076" y="903521"/>
            <a:chExt cx="8716870" cy="4386344"/>
          </a:xfrm>
        </p:grpSpPr>
        <p:grpSp>
          <p:nvGrpSpPr>
            <p:cNvPr id="3" name="组合 2"/>
            <p:cNvGrpSpPr/>
            <p:nvPr/>
          </p:nvGrpSpPr>
          <p:grpSpPr>
            <a:xfrm>
              <a:off x="379076" y="903521"/>
              <a:ext cx="8637602" cy="4386344"/>
              <a:chOff x="379076" y="903521"/>
              <a:chExt cx="8637602" cy="438634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592002" y="1689895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013521" y="1689897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837496" y="3007721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853422" y="1689898"/>
                <a:ext cx="1163256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837495" y="4782274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连接符 11"/>
              <p:cNvCxnSpPr>
                <a:stCxn id="4" idx="3"/>
                <a:endCxn id="6" idx="1"/>
              </p:cNvCxnSpPr>
              <p:nvPr/>
            </p:nvCxnSpPr>
            <p:spPr>
              <a:xfrm>
                <a:off x="2668447" y="1943691"/>
                <a:ext cx="1345074" cy="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089966" y="2197486"/>
                <a:ext cx="747531" cy="810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913942" y="2197486"/>
                <a:ext cx="939480" cy="810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2"/>
                <a:endCxn id="10" idx="0"/>
              </p:cNvCxnSpPr>
              <p:nvPr/>
            </p:nvCxnSpPr>
            <p:spPr>
              <a:xfrm flipH="1">
                <a:off x="6375718" y="3515312"/>
                <a:ext cx="1" cy="12669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72809" y="903521"/>
                    <a:ext cx="1507400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Student t Copula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0.91*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(0.01)</m:t>
                          </m:r>
                        </m:oMath>
                      </m:oMathPara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𝜐</m:t>
                          </m:r>
                          <m:r>
                            <a:rPr lang="en-US" altLang="zh-CN" sz="1400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=7.96*(-1.94)</m:t>
                          </m:r>
                        </m:oMath>
                      </m:oMathPara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 b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0.73</m:t>
                          </m:r>
                        </m:oMath>
                      </m:oMathPara>
                    </a14:m>
                  </a:p>
                  <a:p>
                    <a:pPr/>
                  </a:p>
                  <a:p>
                    <a:pPr/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809" y="903521"/>
                    <a:ext cx="1507400" cy="9541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5" t="-12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4128506" y="2522853"/>
                    <a:ext cx="1307024" cy="738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Frank Copula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5.95*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(0.4)</m:t>
                          </m:r>
                        </m:oMath>
                      </m:oMathPara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0.51</m:t>
                          </m:r>
                        </m:oMath>
                      </m:oMathPara>
                    </a14:m>
                  </a:p>
                  <a:p>
                    <a:pPr/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8506" y="2522853"/>
                    <a:ext cx="1307024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95" t="-16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文本框 38"/>
              <p:cNvSpPr txBox="1"/>
              <p:nvPr/>
            </p:nvSpPr>
            <p:spPr>
              <a:xfrm>
                <a:off x="379076" y="3187111"/>
                <a:ext cx="924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Tree1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6588332" y="3779461"/>
                    <a:ext cx="1486561" cy="738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Joe </a:t>
                    </a:r>
                    <a:r>
                      <a:rPr lang="en-US" altLang="zh-CN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Copula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31.35*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(0.85)</m:t>
                          </m:r>
                        </m:oMath>
                      </m:oMathPara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0.94</m:t>
                          </m:r>
                        </m:oMath>
                      </m:oMathPara>
                    </a14:m>
                  </a:p>
                  <a:p>
                    <a:pPr/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332" y="3779461"/>
                    <a:ext cx="1486561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35" t="-16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570207" y="2492175"/>
                  <a:ext cx="152573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 t Copula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en-US" altLang="zh-CN" sz="1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83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*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(0.0</m:t>
                        </m:r>
                        <m:r>
                          <m:rPr>
                            <m:nor/>
                          </m:rPr>
                          <a:rPr lang="en-US" altLang="zh-CN" sz="1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5.21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*(-1.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09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0.62</m:t>
                        </m:r>
                      </m:oMath>
                    </m:oMathPara>
                  </a14:m>
                </a:p>
                <a:p>
                  <a:pPr/>
                </a:p>
                <a:p>
                  <a:pPr/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207" y="2492175"/>
                  <a:ext cx="1525739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1200" t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1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00" y="2772384"/>
            <a:ext cx="6310295" cy="43294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817226" y="1823361"/>
            <a:ext cx="6856427" cy="3599968"/>
            <a:chOff x="817226" y="1823361"/>
            <a:chExt cx="6856427" cy="3599968"/>
          </a:xfrm>
        </p:grpSpPr>
        <p:sp>
          <p:nvSpPr>
            <p:cNvPr id="6" name="矩形 5"/>
            <p:cNvSpPr/>
            <p:nvPr/>
          </p:nvSpPr>
          <p:spPr>
            <a:xfrm>
              <a:off x="2670496" y="1823361"/>
              <a:ext cx="1076445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94471" y="3141185"/>
              <a:ext cx="1076445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510397" y="1823362"/>
              <a:ext cx="1163256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4470" y="4915738"/>
              <a:ext cx="1076445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746941" y="2330950"/>
              <a:ext cx="747531" cy="810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5570917" y="2330950"/>
              <a:ext cx="939480" cy="810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2"/>
              <a:endCxn id="10" idx="0"/>
            </p:cNvCxnSpPr>
            <p:nvPr/>
          </p:nvCxnSpPr>
          <p:spPr>
            <a:xfrm flipH="1">
              <a:off x="5032693" y="3648776"/>
              <a:ext cx="1" cy="1266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817226" y="3187111"/>
              <a:ext cx="924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629597" y="2597301"/>
                  <a:ext cx="152573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 t Copula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.16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*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(0.0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10.0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*(-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0.13</m:t>
                        </m:r>
                      </m:oMath>
                    </m:oMathPara>
                  </a14:m>
                </a:p>
                <a:p>
                  <a:pPr/>
                </a:p>
                <a:p>
                  <a:pPr/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597" y="2597301"/>
                  <a:ext cx="1525739" cy="954107"/>
                </a:xfrm>
                <a:prstGeom prst="rect">
                  <a:avLst/>
                </a:prstGeom>
                <a:blipFill>
                  <a:blip r:embed="rId3"/>
                  <a:stretch>
                    <a:fillRect l="-1195" t="-12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00784" y="2595102"/>
                  <a:ext cx="1404552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Gumbel </a:t>
                  </a:r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Copula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1.15*(0.04)</m:t>
                        </m:r>
                      </m:oMath>
                    </m:oMathPara>
                  </a14:m>
                  <a:endPara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0.13</m:t>
                        </m:r>
                      </m:oMath>
                    </m:oMathPara>
                  </a14:m>
                  <a:endPara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784" y="2595102"/>
                  <a:ext cx="140455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9" t="-16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5261522" y="3862064"/>
                  <a:ext cx="145610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Frank Copula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-7.81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*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(0.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53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-0.59</m:t>
                        </m:r>
                      </m:oMath>
                    </m:oMathPara>
                  </a14:m>
                </a:p>
                <a:p>
                  <a:pPr/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22" y="3862064"/>
                  <a:ext cx="1456104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55" t="-16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515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00" y="2772384"/>
            <a:ext cx="6310295" cy="432948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969414" y="1823361"/>
            <a:ext cx="7081381" cy="1825415"/>
            <a:chOff x="969414" y="1823361"/>
            <a:chExt cx="7081381" cy="1825415"/>
          </a:xfrm>
        </p:grpSpPr>
        <p:sp>
          <p:nvSpPr>
            <p:cNvPr id="39" name="文本框 38"/>
            <p:cNvSpPr txBox="1"/>
            <p:nvPr/>
          </p:nvSpPr>
          <p:spPr>
            <a:xfrm>
              <a:off x="969414" y="2330950"/>
              <a:ext cx="924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214643" y="1823361"/>
              <a:ext cx="5836152" cy="1825415"/>
              <a:chOff x="2214643" y="1823361"/>
              <a:chExt cx="5836152" cy="182541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670496" y="1823361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1,3|2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94471" y="3141185"/>
                <a:ext cx="1076445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5,2|1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510397" y="1823362"/>
                <a:ext cx="1163256" cy="507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2,4|1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3746941" y="2330950"/>
                <a:ext cx="747531" cy="810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5570917" y="2330950"/>
                <a:ext cx="939480" cy="810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214643" y="2622518"/>
                    <a:ext cx="1893467" cy="738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Rot.90 Clayton copula</a:t>
                    </a:r>
                    <a:endParaRPr lang="en-US" altLang="zh-CN" sz="1400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-0.03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(0.0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-0.02</m:t>
                          </m:r>
                        </m:oMath>
                      </m:oMathPara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643" y="2622518"/>
                    <a:ext cx="1893467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65" t="-16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133255" y="2622518"/>
                    <a:ext cx="1917540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Survival Gumbel</a:t>
                    </a:r>
                    <a:endParaRPr lang="en-US" altLang="zh-CN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1.04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(0.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03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04</m:t>
                          </m:r>
                        </m:oMath>
                      </m:oMathPara>
                    </a14:m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3255" y="2622518"/>
                    <a:ext cx="191754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2" t="-16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7315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00" y="2772384"/>
            <a:ext cx="6310295" cy="43294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35174" y="1641707"/>
            <a:ext cx="5240592" cy="1232261"/>
            <a:chOff x="1035174" y="1641707"/>
            <a:chExt cx="5240592" cy="1232261"/>
          </a:xfrm>
        </p:grpSpPr>
        <p:sp>
          <p:nvSpPr>
            <p:cNvPr id="6" name="矩形 5"/>
            <p:cNvSpPr/>
            <p:nvPr/>
          </p:nvSpPr>
          <p:spPr>
            <a:xfrm>
              <a:off x="2737171" y="2366377"/>
              <a:ext cx="1076445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5,4|2</a:t>
              </a:r>
              <a:r>
                <a:rPr lang="en-US" altLang="zh-CN" sz="16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99321" y="2366375"/>
              <a:ext cx="1076445" cy="507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5,3|1</a:t>
              </a:r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6" idx="3"/>
              <a:endCxn id="7" idx="1"/>
            </p:cNvCxnSpPr>
            <p:nvPr/>
          </p:nvCxnSpPr>
          <p:spPr>
            <a:xfrm flipV="1">
              <a:off x="3813616" y="2620171"/>
              <a:ext cx="1385705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035174" y="2034264"/>
              <a:ext cx="924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862484" y="1641707"/>
                  <a:ext cx="163538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Rot.270 Joe copula</a:t>
                  </a:r>
                  <a:endParaRPr lang="en-US" altLang="zh-CN" sz="14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-1.01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(0.0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0.071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484" y="1641707"/>
                  <a:ext cx="1635384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119" t="-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140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232</Words>
  <Application>Microsoft Office PowerPoint</Application>
  <PresentationFormat>宽屏</PresentationFormat>
  <Paragraphs>135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bryanlzs</dc:creator>
  <cp:lastModifiedBy>bryanlzs</cp:lastModifiedBy>
  <cp:revision>35</cp:revision>
  <dcterms:created xsi:type="dcterms:W3CDTF">2020-06-27T08:15:20Z</dcterms:created>
  <dcterms:modified xsi:type="dcterms:W3CDTF">2020-07-04T15:23:31Z</dcterms:modified>
</cp:coreProperties>
</file>