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0"/>
  </p:notesMasterIdLst>
  <p:sldIdLst>
    <p:sldId id="256" r:id="rId2"/>
    <p:sldId id="269" r:id="rId3"/>
    <p:sldId id="270" r:id="rId4"/>
    <p:sldId id="277" r:id="rId5"/>
    <p:sldId id="275" r:id="rId6"/>
    <p:sldId id="276" r:id="rId7"/>
    <p:sldId id="278" r:id="rId8"/>
    <p:sldId id="27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2" autoAdjust="0"/>
    <p:restoredTop sz="88333" autoAdjust="0"/>
  </p:normalViewPr>
  <p:slideViewPr>
    <p:cSldViewPr snapToGrid="0">
      <p:cViewPr varScale="1">
        <p:scale>
          <a:sx n="93" d="100"/>
          <a:sy n="93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dows\Desktop\TinyTile_ID-12LA%20&#51204;&#47141;&#52769;&#51221;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소모 전력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5040600393700787E-2"/>
          <c:y val="1.3788363249386145E-2"/>
          <c:w val="0.9088532968954921"/>
          <c:h val="0.79724305891151637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Lit>
              <c:ptCount val="210"/>
              <c:pt idx="0">
                <c:v>51</c:v>
              </c:pt>
              <c:pt idx="1">
                <c:v>52</c:v>
              </c:pt>
              <c:pt idx="2">
                <c:v>53</c:v>
              </c:pt>
              <c:pt idx="3">
                <c:v>54</c:v>
              </c:pt>
              <c:pt idx="4">
                <c:v>55</c:v>
              </c:pt>
              <c:pt idx="5">
                <c:v>56</c:v>
              </c:pt>
              <c:pt idx="6">
                <c:v>57</c:v>
              </c:pt>
              <c:pt idx="7">
                <c:v>58</c:v>
              </c:pt>
              <c:pt idx="8">
                <c:v>59</c:v>
              </c:pt>
              <c:pt idx="9">
                <c:v>60</c:v>
              </c:pt>
              <c:pt idx="10">
                <c:v>61</c:v>
              </c:pt>
              <c:pt idx="11">
                <c:v>62</c:v>
              </c:pt>
              <c:pt idx="12">
                <c:v>63</c:v>
              </c:pt>
              <c:pt idx="13">
                <c:v>64</c:v>
              </c:pt>
              <c:pt idx="14">
                <c:v>65</c:v>
              </c:pt>
              <c:pt idx="15">
                <c:v>66</c:v>
              </c:pt>
              <c:pt idx="16">
                <c:v>67</c:v>
              </c:pt>
              <c:pt idx="17">
                <c:v>68</c:v>
              </c:pt>
              <c:pt idx="18">
                <c:v>69</c:v>
              </c:pt>
              <c:pt idx="19">
                <c:v>70</c:v>
              </c:pt>
              <c:pt idx="20">
                <c:v>71</c:v>
              </c:pt>
              <c:pt idx="21">
                <c:v>72</c:v>
              </c:pt>
              <c:pt idx="22">
                <c:v>73</c:v>
              </c:pt>
              <c:pt idx="23">
                <c:v>74</c:v>
              </c:pt>
              <c:pt idx="24">
                <c:v>75</c:v>
              </c:pt>
              <c:pt idx="25">
                <c:v>76</c:v>
              </c:pt>
              <c:pt idx="26">
                <c:v>77</c:v>
              </c:pt>
              <c:pt idx="27">
                <c:v>78</c:v>
              </c:pt>
              <c:pt idx="28">
                <c:v>79</c:v>
              </c:pt>
              <c:pt idx="29">
                <c:v>80</c:v>
              </c:pt>
              <c:pt idx="30">
                <c:v>81</c:v>
              </c:pt>
              <c:pt idx="31">
                <c:v>82</c:v>
              </c:pt>
              <c:pt idx="32">
                <c:v>83</c:v>
              </c:pt>
              <c:pt idx="33">
                <c:v>84</c:v>
              </c:pt>
              <c:pt idx="34">
                <c:v>85</c:v>
              </c:pt>
              <c:pt idx="35">
                <c:v>86</c:v>
              </c:pt>
              <c:pt idx="36">
                <c:v>87</c:v>
              </c:pt>
              <c:pt idx="37">
                <c:v>88</c:v>
              </c:pt>
              <c:pt idx="38">
                <c:v>89</c:v>
              </c:pt>
              <c:pt idx="39">
                <c:v>90</c:v>
              </c:pt>
              <c:pt idx="40">
                <c:v>91</c:v>
              </c:pt>
              <c:pt idx="41">
                <c:v>92</c:v>
              </c:pt>
              <c:pt idx="42">
                <c:v>93</c:v>
              </c:pt>
              <c:pt idx="43">
                <c:v>94</c:v>
              </c:pt>
              <c:pt idx="44">
                <c:v>95</c:v>
              </c:pt>
              <c:pt idx="45">
                <c:v>96</c:v>
              </c:pt>
              <c:pt idx="46">
                <c:v>97</c:v>
              </c:pt>
              <c:pt idx="47">
                <c:v>98</c:v>
              </c:pt>
              <c:pt idx="48">
                <c:v>99</c:v>
              </c:pt>
              <c:pt idx="49">
                <c:v>100</c:v>
              </c:pt>
              <c:pt idx="50">
                <c:v>101</c:v>
              </c:pt>
              <c:pt idx="51">
                <c:v>102</c:v>
              </c:pt>
              <c:pt idx="52">
                <c:v>103</c:v>
              </c:pt>
              <c:pt idx="53">
                <c:v>104</c:v>
              </c:pt>
              <c:pt idx="54">
                <c:v>105</c:v>
              </c:pt>
              <c:pt idx="55">
                <c:v>106</c:v>
              </c:pt>
              <c:pt idx="56">
                <c:v>107</c:v>
              </c:pt>
              <c:pt idx="57">
                <c:v>108</c:v>
              </c:pt>
              <c:pt idx="58">
                <c:v>109</c:v>
              </c:pt>
              <c:pt idx="59">
                <c:v>110</c:v>
              </c:pt>
              <c:pt idx="60">
                <c:v>111</c:v>
              </c:pt>
              <c:pt idx="61">
                <c:v>112</c:v>
              </c:pt>
              <c:pt idx="62">
                <c:v>113</c:v>
              </c:pt>
              <c:pt idx="63">
                <c:v>114</c:v>
              </c:pt>
              <c:pt idx="64">
                <c:v>115</c:v>
              </c:pt>
              <c:pt idx="65">
                <c:v>116</c:v>
              </c:pt>
              <c:pt idx="66">
                <c:v>117</c:v>
              </c:pt>
              <c:pt idx="67">
                <c:v>118</c:v>
              </c:pt>
              <c:pt idx="68">
                <c:v>119</c:v>
              </c:pt>
              <c:pt idx="69">
                <c:v>120</c:v>
              </c:pt>
              <c:pt idx="70">
                <c:v>121</c:v>
              </c:pt>
              <c:pt idx="71">
                <c:v>122</c:v>
              </c:pt>
              <c:pt idx="72">
                <c:v>123</c:v>
              </c:pt>
              <c:pt idx="73">
                <c:v>124</c:v>
              </c:pt>
              <c:pt idx="74">
                <c:v>125</c:v>
              </c:pt>
              <c:pt idx="75">
                <c:v>126</c:v>
              </c:pt>
              <c:pt idx="76">
                <c:v>127</c:v>
              </c:pt>
              <c:pt idx="77">
                <c:v>128</c:v>
              </c:pt>
              <c:pt idx="78">
                <c:v>129</c:v>
              </c:pt>
              <c:pt idx="79">
                <c:v>130</c:v>
              </c:pt>
              <c:pt idx="80">
                <c:v>131</c:v>
              </c:pt>
              <c:pt idx="81">
                <c:v>132</c:v>
              </c:pt>
              <c:pt idx="82">
                <c:v>133</c:v>
              </c:pt>
              <c:pt idx="83">
                <c:v>134</c:v>
              </c:pt>
              <c:pt idx="84">
                <c:v>135</c:v>
              </c:pt>
              <c:pt idx="85">
                <c:v>136</c:v>
              </c:pt>
              <c:pt idx="86">
                <c:v>137</c:v>
              </c:pt>
              <c:pt idx="87">
                <c:v>138</c:v>
              </c:pt>
              <c:pt idx="88">
                <c:v>139</c:v>
              </c:pt>
              <c:pt idx="89">
                <c:v>140</c:v>
              </c:pt>
              <c:pt idx="90">
                <c:v>141</c:v>
              </c:pt>
              <c:pt idx="91">
                <c:v>142</c:v>
              </c:pt>
              <c:pt idx="92">
                <c:v>143</c:v>
              </c:pt>
              <c:pt idx="93">
                <c:v>144</c:v>
              </c:pt>
              <c:pt idx="94">
                <c:v>145</c:v>
              </c:pt>
              <c:pt idx="95">
                <c:v>146</c:v>
              </c:pt>
              <c:pt idx="96">
                <c:v>147</c:v>
              </c:pt>
              <c:pt idx="97">
                <c:v>148</c:v>
              </c:pt>
              <c:pt idx="98">
                <c:v>149</c:v>
              </c:pt>
              <c:pt idx="99">
                <c:v>150</c:v>
              </c:pt>
              <c:pt idx="100">
                <c:v>151</c:v>
              </c:pt>
              <c:pt idx="101">
                <c:v>152</c:v>
              </c:pt>
              <c:pt idx="102">
                <c:v>153</c:v>
              </c:pt>
              <c:pt idx="103">
                <c:v>154</c:v>
              </c:pt>
              <c:pt idx="104">
                <c:v>155</c:v>
              </c:pt>
              <c:pt idx="105">
                <c:v>156</c:v>
              </c:pt>
              <c:pt idx="106">
                <c:v>157</c:v>
              </c:pt>
              <c:pt idx="107">
                <c:v>158</c:v>
              </c:pt>
              <c:pt idx="108">
                <c:v>159</c:v>
              </c:pt>
              <c:pt idx="109">
                <c:v>160</c:v>
              </c:pt>
              <c:pt idx="110">
                <c:v>161</c:v>
              </c:pt>
              <c:pt idx="111">
                <c:v>162</c:v>
              </c:pt>
              <c:pt idx="112">
                <c:v>163</c:v>
              </c:pt>
              <c:pt idx="113">
                <c:v>164</c:v>
              </c:pt>
              <c:pt idx="114">
                <c:v>165</c:v>
              </c:pt>
              <c:pt idx="115">
                <c:v>166</c:v>
              </c:pt>
              <c:pt idx="116">
                <c:v>167</c:v>
              </c:pt>
              <c:pt idx="117">
                <c:v>168</c:v>
              </c:pt>
              <c:pt idx="118">
                <c:v>169</c:v>
              </c:pt>
              <c:pt idx="119">
                <c:v>170</c:v>
              </c:pt>
              <c:pt idx="120">
                <c:v>171</c:v>
              </c:pt>
              <c:pt idx="121">
                <c:v>172</c:v>
              </c:pt>
              <c:pt idx="122">
                <c:v>173</c:v>
              </c:pt>
              <c:pt idx="123">
                <c:v>174</c:v>
              </c:pt>
              <c:pt idx="124">
                <c:v>175</c:v>
              </c:pt>
              <c:pt idx="125">
                <c:v>176</c:v>
              </c:pt>
              <c:pt idx="126">
                <c:v>177</c:v>
              </c:pt>
              <c:pt idx="127">
                <c:v>178</c:v>
              </c:pt>
              <c:pt idx="128">
                <c:v>179</c:v>
              </c:pt>
              <c:pt idx="129">
                <c:v>180</c:v>
              </c:pt>
              <c:pt idx="130">
                <c:v>181</c:v>
              </c:pt>
              <c:pt idx="131">
                <c:v>182</c:v>
              </c:pt>
              <c:pt idx="132">
                <c:v>183</c:v>
              </c:pt>
              <c:pt idx="133">
                <c:v>184</c:v>
              </c:pt>
              <c:pt idx="134">
                <c:v>185</c:v>
              </c:pt>
              <c:pt idx="135">
                <c:v>186</c:v>
              </c:pt>
              <c:pt idx="136">
                <c:v>187</c:v>
              </c:pt>
              <c:pt idx="137">
                <c:v>188</c:v>
              </c:pt>
              <c:pt idx="138">
                <c:v>189</c:v>
              </c:pt>
              <c:pt idx="139">
                <c:v>190</c:v>
              </c:pt>
              <c:pt idx="140">
                <c:v>191</c:v>
              </c:pt>
              <c:pt idx="141">
                <c:v>192</c:v>
              </c:pt>
              <c:pt idx="142">
                <c:v>193</c:v>
              </c:pt>
              <c:pt idx="143">
                <c:v>194</c:v>
              </c:pt>
              <c:pt idx="144">
                <c:v>195</c:v>
              </c:pt>
              <c:pt idx="145">
                <c:v>196</c:v>
              </c:pt>
              <c:pt idx="146">
                <c:v>197</c:v>
              </c:pt>
              <c:pt idx="147">
                <c:v>198</c:v>
              </c:pt>
              <c:pt idx="148">
                <c:v>199</c:v>
              </c:pt>
              <c:pt idx="149">
                <c:v>200</c:v>
              </c:pt>
              <c:pt idx="150">
                <c:v>201</c:v>
              </c:pt>
              <c:pt idx="151">
                <c:v>202</c:v>
              </c:pt>
              <c:pt idx="152">
                <c:v>203</c:v>
              </c:pt>
              <c:pt idx="153">
                <c:v>204</c:v>
              </c:pt>
              <c:pt idx="154">
                <c:v>205</c:v>
              </c:pt>
              <c:pt idx="155">
                <c:v>206</c:v>
              </c:pt>
              <c:pt idx="156">
                <c:v>207</c:v>
              </c:pt>
              <c:pt idx="157">
                <c:v>208</c:v>
              </c:pt>
              <c:pt idx="158">
                <c:v>209</c:v>
              </c:pt>
              <c:pt idx="159">
                <c:v>210</c:v>
              </c:pt>
              <c:pt idx="160">
                <c:v>211</c:v>
              </c:pt>
              <c:pt idx="161">
                <c:v>212</c:v>
              </c:pt>
              <c:pt idx="162">
                <c:v>213</c:v>
              </c:pt>
              <c:pt idx="163">
                <c:v>214</c:v>
              </c:pt>
              <c:pt idx="164">
                <c:v>215</c:v>
              </c:pt>
              <c:pt idx="165">
                <c:v>216</c:v>
              </c:pt>
              <c:pt idx="166">
                <c:v>217</c:v>
              </c:pt>
              <c:pt idx="167">
                <c:v>218</c:v>
              </c:pt>
              <c:pt idx="168">
                <c:v>219</c:v>
              </c:pt>
              <c:pt idx="169">
                <c:v>220</c:v>
              </c:pt>
              <c:pt idx="170">
                <c:v>221</c:v>
              </c:pt>
              <c:pt idx="171">
                <c:v>222</c:v>
              </c:pt>
              <c:pt idx="172">
                <c:v>223</c:v>
              </c:pt>
              <c:pt idx="173">
                <c:v>224</c:v>
              </c:pt>
              <c:pt idx="174">
                <c:v>225</c:v>
              </c:pt>
              <c:pt idx="175">
                <c:v>226</c:v>
              </c:pt>
              <c:pt idx="176">
                <c:v>227</c:v>
              </c:pt>
              <c:pt idx="177">
                <c:v>228</c:v>
              </c:pt>
              <c:pt idx="178">
                <c:v>229</c:v>
              </c:pt>
              <c:pt idx="179">
                <c:v>230</c:v>
              </c:pt>
              <c:pt idx="180">
                <c:v>231</c:v>
              </c:pt>
              <c:pt idx="181">
                <c:v>232</c:v>
              </c:pt>
              <c:pt idx="182">
                <c:v>233</c:v>
              </c:pt>
              <c:pt idx="183">
                <c:v>234</c:v>
              </c:pt>
              <c:pt idx="184">
                <c:v>235</c:v>
              </c:pt>
              <c:pt idx="185">
                <c:v>236</c:v>
              </c:pt>
              <c:pt idx="186">
                <c:v>237</c:v>
              </c:pt>
              <c:pt idx="187">
                <c:v>238</c:v>
              </c:pt>
              <c:pt idx="188">
                <c:v>239</c:v>
              </c:pt>
              <c:pt idx="189">
                <c:v>240</c:v>
              </c:pt>
              <c:pt idx="190">
                <c:v>241</c:v>
              </c:pt>
              <c:pt idx="191">
                <c:v>242</c:v>
              </c:pt>
              <c:pt idx="192">
                <c:v>243</c:v>
              </c:pt>
              <c:pt idx="193">
                <c:v>244</c:v>
              </c:pt>
              <c:pt idx="194">
                <c:v>245</c:v>
              </c:pt>
              <c:pt idx="195">
                <c:v>246</c:v>
              </c:pt>
              <c:pt idx="196">
                <c:v>247</c:v>
              </c:pt>
              <c:pt idx="197">
                <c:v>248</c:v>
              </c:pt>
              <c:pt idx="198">
                <c:v>249</c:v>
              </c:pt>
              <c:pt idx="199">
                <c:v>250</c:v>
              </c:pt>
              <c:pt idx="200">
                <c:v>251</c:v>
              </c:pt>
              <c:pt idx="201">
                <c:v>252</c:v>
              </c:pt>
              <c:pt idx="202">
                <c:v>253</c:v>
              </c:pt>
              <c:pt idx="203">
                <c:v>254</c:v>
              </c:pt>
              <c:pt idx="204">
                <c:v>255</c:v>
              </c:pt>
              <c:pt idx="205">
                <c:v>256</c:v>
              </c:pt>
              <c:pt idx="206">
                <c:v>257</c:v>
              </c:pt>
              <c:pt idx="207">
                <c:v>258</c:v>
              </c:pt>
              <c:pt idx="208">
                <c:v>259</c:v>
              </c:pt>
              <c:pt idx="209">
                <c:v>260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Sheet2!$C$2:$C$261</c:f>
              <c:numCache>
                <c:formatCode>General</c:formatCode>
                <c:ptCount val="210"/>
                <c:pt idx="0">
                  <c:v>0.55000000000000004</c:v>
                </c:pt>
                <c:pt idx="1">
                  <c:v>0.55000000000000004</c:v>
                </c:pt>
                <c:pt idx="2">
                  <c:v>0.55000000000000004</c:v>
                </c:pt>
                <c:pt idx="3">
                  <c:v>0.55000000000000004</c:v>
                </c:pt>
                <c:pt idx="4">
                  <c:v>0.55000000000000004</c:v>
                </c:pt>
                <c:pt idx="5">
                  <c:v>0.55000000000000004</c:v>
                </c:pt>
                <c:pt idx="6">
                  <c:v>0.55000000000000004</c:v>
                </c:pt>
                <c:pt idx="7">
                  <c:v>0.55000000000000004</c:v>
                </c:pt>
                <c:pt idx="8">
                  <c:v>0.55000000000000004</c:v>
                </c:pt>
                <c:pt idx="9">
                  <c:v>0.55000000000000004</c:v>
                </c:pt>
                <c:pt idx="10">
                  <c:v>0.55000000000000004</c:v>
                </c:pt>
                <c:pt idx="11">
                  <c:v>0.55000000000000004</c:v>
                </c:pt>
                <c:pt idx="12">
                  <c:v>0.55000000000000004</c:v>
                </c:pt>
                <c:pt idx="13">
                  <c:v>0.55000000000000004</c:v>
                </c:pt>
                <c:pt idx="14">
                  <c:v>0.55000000000000004</c:v>
                </c:pt>
                <c:pt idx="15">
                  <c:v>0.55000000000000004</c:v>
                </c:pt>
                <c:pt idx="16">
                  <c:v>0.55000000000000004</c:v>
                </c:pt>
                <c:pt idx="17">
                  <c:v>0.55000000000000004</c:v>
                </c:pt>
                <c:pt idx="18">
                  <c:v>0.55000000000000004</c:v>
                </c:pt>
                <c:pt idx="19">
                  <c:v>0.55000000000000004</c:v>
                </c:pt>
                <c:pt idx="20">
                  <c:v>0.55000000000000004</c:v>
                </c:pt>
                <c:pt idx="21">
                  <c:v>0.55000000000000004</c:v>
                </c:pt>
                <c:pt idx="22">
                  <c:v>0.55000000000000004</c:v>
                </c:pt>
                <c:pt idx="23">
                  <c:v>0.55000000000000004</c:v>
                </c:pt>
                <c:pt idx="24">
                  <c:v>0.55000000000000004</c:v>
                </c:pt>
                <c:pt idx="25">
                  <c:v>0.55000000000000004</c:v>
                </c:pt>
                <c:pt idx="26">
                  <c:v>0.55000000000000004</c:v>
                </c:pt>
                <c:pt idx="27">
                  <c:v>0.55000000000000004</c:v>
                </c:pt>
                <c:pt idx="28">
                  <c:v>0.55000000000000004</c:v>
                </c:pt>
                <c:pt idx="29">
                  <c:v>0.55000000000000004</c:v>
                </c:pt>
                <c:pt idx="30">
                  <c:v>0.55000000000000004</c:v>
                </c:pt>
                <c:pt idx="31">
                  <c:v>0.55000000000000004</c:v>
                </c:pt>
                <c:pt idx="32">
                  <c:v>0.55000000000000004</c:v>
                </c:pt>
                <c:pt idx="33">
                  <c:v>0.55000000000000004</c:v>
                </c:pt>
                <c:pt idx="34">
                  <c:v>0.55000000000000004</c:v>
                </c:pt>
                <c:pt idx="35">
                  <c:v>0.55000000000000004</c:v>
                </c:pt>
                <c:pt idx="36">
                  <c:v>0.55000000000000004</c:v>
                </c:pt>
                <c:pt idx="37">
                  <c:v>0.55000000000000004</c:v>
                </c:pt>
                <c:pt idx="38">
                  <c:v>0.55000000000000004</c:v>
                </c:pt>
                <c:pt idx="39">
                  <c:v>0.55000000000000004</c:v>
                </c:pt>
                <c:pt idx="40">
                  <c:v>0.55000000000000004</c:v>
                </c:pt>
                <c:pt idx="41">
                  <c:v>0.55000000000000004</c:v>
                </c:pt>
                <c:pt idx="42">
                  <c:v>0.55000000000000004</c:v>
                </c:pt>
                <c:pt idx="43">
                  <c:v>0.55000000000000004</c:v>
                </c:pt>
                <c:pt idx="44">
                  <c:v>0.55000000000000004</c:v>
                </c:pt>
                <c:pt idx="45">
                  <c:v>0.55000000000000004</c:v>
                </c:pt>
                <c:pt idx="46">
                  <c:v>0.55000000000000004</c:v>
                </c:pt>
                <c:pt idx="47">
                  <c:v>0.55000000000000004</c:v>
                </c:pt>
                <c:pt idx="48">
                  <c:v>0.55000000000000004</c:v>
                </c:pt>
                <c:pt idx="49">
                  <c:v>0.55000000000000004</c:v>
                </c:pt>
                <c:pt idx="50">
                  <c:v>0.55000000000000004</c:v>
                </c:pt>
                <c:pt idx="51">
                  <c:v>0.55000000000000004</c:v>
                </c:pt>
                <c:pt idx="52">
                  <c:v>0.55000000000000004</c:v>
                </c:pt>
                <c:pt idx="53">
                  <c:v>0.55000000000000004</c:v>
                </c:pt>
                <c:pt idx="54">
                  <c:v>0.55000000000000004</c:v>
                </c:pt>
                <c:pt idx="55">
                  <c:v>0.55000000000000004</c:v>
                </c:pt>
                <c:pt idx="56">
                  <c:v>0.55000000000000004</c:v>
                </c:pt>
                <c:pt idx="57">
                  <c:v>0.55000000000000004</c:v>
                </c:pt>
                <c:pt idx="58">
                  <c:v>0.55000000000000004</c:v>
                </c:pt>
                <c:pt idx="59">
                  <c:v>0.55000000000000004</c:v>
                </c:pt>
                <c:pt idx="60">
                  <c:v>0.55000000000000004</c:v>
                </c:pt>
                <c:pt idx="61">
                  <c:v>0.55000000000000004</c:v>
                </c:pt>
                <c:pt idx="62">
                  <c:v>0.55000000000000004</c:v>
                </c:pt>
                <c:pt idx="63">
                  <c:v>0.55000000000000004</c:v>
                </c:pt>
                <c:pt idx="64">
                  <c:v>0.55000000000000004</c:v>
                </c:pt>
                <c:pt idx="65">
                  <c:v>0.55000000000000004</c:v>
                </c:pt>
                <c:pt idx="66">
                  <c:v>0.55000000000000004</c:v>
                </c:pt>
                <c:pt idx="67">
                  <c:v>0.55000000000000004</c:v>
                </c:pt>
                <c:pt idx="68">
                  <c:v>0.55000000000000004</c:v>
                </c:pt>
                <c:pt idx="69">
                  <c:v>0.55000000000000004</c:v>
                </c:pt>
                <c:pt idx="70">
                  <c:v>0.55000000000000004</c:v>
                </c:pt>
                <c:pt idx="71">
                  <c:v>0.55000000000000004</c:v>
                </c:pt>
                <c:pt idx="72">
                  <c:v>0.55000000000000004</c:v>
                </c:pt>
                <c:pt idx="73">
                  <c:v>0.55000000000000004</c:v>
                </c:pt>
                <c:pt idx="74">
                  <c:v>0.55000000000000004</c:v>
                </c:pt>
                <c:pt idx="75">
                  <c:v>0.55000000000000004</c:v>
                </c:pt>
                <c:pt idx="76">
                  <c:v>0.55000000000000004</c:v>
                </c:pt>
                <c:pt idx="77">
                  <c:v>0.55000000000000004</c:v>
                </c:pt>
                <c:pt idx="78">
                  <c:v>0.55000000000000004</c:v>
                </c:pt>
                <c:pt idx="79">
                  <c:v>0.55000000000000004</c:v>
                </c:pt>
                <c:pt idx="80">
                  <c:v>0.55000000000000004</c:v>
                </c:pt>
                <c:pt idx="81">
                  <c:v>0.55000000000000004</c:v>
                </c:pt>
                <c:pt idx="82">
                  <c:v>0.55000000000000004</c:v>
                </c:pt>
                <c:pt idx="83">
                  <c:v>0.55700000000000005</c:v>
                </c:pt>
                <c:pt idx="84">
                  <c:v>1.0649999999999999</c:v>
                </c:pt>
                <c:pt idx="85">
                  <c:v>0.55300000000000005</c:v>
                </c:pt>
                <c:pt idx="86">
                  <c:v>0.55000000000000004</c:v>
                </c:pt>
                <c:pt idx="87">
                  <c:v>0.98099999999999998</c:v>
                </c:pt>
                <c:pt idx="88">
                  <c:v>0.55300000000000005</c:v>
                </c:pt>
                <c:pt idx="89">
                  <c:v>0.87</c:v>
                </c:pt>
                <c:pt idx="90">
                  <c:v>0.55300000000000005</c:v>
                </c:pt>
                <c:pt idx="91">
                  <c:v>0.752</c:v>
                </c:pt>
                <c:pt idx="92">
                  <c:v>0.55300000000000005</c:v>
                </c:pt>
                <c:pt idx="93">
                  <c:v>1.0189999999999999</c:v>
                </c:pt>
                <c:pt idx="94">
                  <c:v>0.55300000000000005</c:v>
                </c:pt>
                <c:pt idx="95">
                  <c:v>0.55000000000000004</c:v>
                </c:pt>
                <c:pt idx="96">
                  <c:v>0.55300000000000005</c:v>
                </c:pt>
                <c:pt idx="97">
                  <c:v>0.55000000000000004</c:v>
                </c:pt>
                <c:pt idx="98">
                  <c:v>0.55300000000000005</c:v>
                </c:pt>
                <c:pt idx="99">
                  <c:v>0.55000000000000004</c:v>
                </c:pt>
                <c:pt idx="100">
                  <c:v>0.55300000000000005</c:v>
                </c:pt>
                <c:pt idx="101">
                  <c:v>0.55300000000000005</c:v>
                </c:pt>
                <c:pt idx="102">
                  <c:v>0.55000000000000004</c:v>
                </c:pt>
                <c:pt idx="103">
                  <c:v>0.63700000000000001</c:v>
                </c:pt>
                <c:pt idx="104">
                  <c:v>0.55300000000000005</c:v>
                </c:pt>
                <c:pt idx="105">
                  <c:v>0.99199999999999999</c:v>
                </c:pt>
                <c:pt idx="106">
                  <c:v>0.55300000000000005</c:v>
                </c:pt>
                <c:pt idx="107">
                  <c:v>0.55300000000000005</c:v>
                </c:pt>
                <c:pt idx="108">
                  <c:v>0.55000000000000004</c:v>
                </c:pt>
                <c:pt idx="109">
                  <c:v>0.55000000000000004</c:v>
                </c:pt>
                <c:pt idx="110">
                  <c:v>0.55000000000000004</c:v>
                </c:pt>
                <c:pt idx="111">
                  <c:v>0.55000000000000004</c:v>
                </c:pt>
                <c:pt idx="112">
                  <c:v>0.55300000000000005</c:v>
                </c:pt>
                <c:pt idx="113">
                  <c:v>0.55300000000000005</c:v>
                </c:pt>
                <c:pt idx="114">
                  <c:v>0.55000000000000004</c:v>
                </c:pt>
                <c:pt idx="115">
                  <c:v>0.55300000000000005</c:v>
                </c:pt>
                <c:pt idx="116">
                  <c:v>0.59199999999999997</c:v>
                </c:pt>
                <c:pt idx="117">
                  <c:v>0.55000000000000004</c:v>
                </c:pt>
                <c:pt idx="118">
                  <c:v>0.55000000000000004</c:v>
                </c:pt>
                <c:pt idx="119">
                  <c:v>0.55000000000000004</c:v>
                </c:pt>
                <c:pt idx="120">
                  <c:v>0.55000000000000004</c:v>
                </c:pt>
                <c:pt idx="121">
                  <c:v>0.55000000000000004</c:v>
                </c:pt>
                <c:pt idx="122">
                  <c:v>0.55000000000000004</c:v>
                </c:pt>
                <c:pt idx="123">
                  <c:v>0.55300000000000005</c:v>
                </c:pt>
                <c:pt idx="124">
                  <c:v>0.55000000000000004</c:v>
                </c:pt>
                <c:pt idx="125">
                  <c:v>0.55000000000000004</c:v>
                </c:pt>
                <c:pt idx="126">
                  <c:v>0.55000000000000004</c:v>
                </c:pt>
                <c:pt idx="127">
                  <c:v>1.0189999999999999</c:v>
                </c:pt>
                <c:pt idx="128">
                  <c:v>0.55300000000000005</c:v>
                </c:pt>
                <c:pt idx="129">
                  <c:v>0.55000000000000004</c:v>
                </c:pt>
                <c:pt idx="130">
                  <c:v>0.55000000000000004</c:v>
                </c:pt>
                <c:pt idx="131">
                  <c:v>0.90800000000000003</c:v>
                </c:pt>
                <c:pt idx="132">
                  <c:v>0.55300000000000005</c:v>
                </c:pt>
                <c:pt idx="133">
                  <c:v>0.98899999999999999</c:v>
                </c:pt>
                <c:pt idx="134">
                  <c:v>0.55300000000000005</c:v>
                </c:pt>
                <c:pt idx="135">
                  <c:v>0.55300000000000005</c:v>
                </c:pt>
                <c:pt idx="136">
                  <c:v>0.55000000000000004</c:v>
                </c:pt>
                <c:pt idx="137">
                  <c:v>0.55700000000000005</c:v>
                </c:pt>
                <c:pt idx="138">
                  <c:v>0.55300000000000005</c:v>
                </c:pt>
                <c:pt idx="139">
                  <c:v>0.55300000000000005</c:v>
                </c:pt>
                <c:pt idx="140">
                  <c:v>0.55300000000000005</c:v>
                </c:pt>
                <c:pt idx="141">
                  <c:v>0.55300000000000005</c:v>
                </c:pt>
                <c:pt idx="142">
                  <c:v>0.55700000000000005</c:v>
                </c:pt>
                <c:pt idx="143">
                  <c:v>0.63700000000000001</c:v>
                </c:pt>
                <c:pt idx="144">
                  <c:v>0.55700000000000005</c:v>
                </c:pt>
                <c:pt idx="145">
                  <c:v>0.55300000000000005</c:v>
                </c:pt>
                <c:pt idx="146">
                  <c:v>1.1339999999999999</c:v>
                </c:pt>
                <c:pt idx="147">
                  <c:v>0.56100000000000005</c:v>
                </c:pt>
                <c:pt idx="148">
                  <c:v>0.56100000000000005</c:v>
                </c:pt>
                <c:pt idx="149">
                  <c:v>0.55700000000000005</c:v>
                </c:pt>
                <c:pt idx="150">
                  <c:v>0.55300000000000005</c:v>
                </c:pt>
                <c:pt idx="151">
                  <c:v>0.55000000000000004</c:v>
                </c:pt>
                <c:pt idx="152">
                  <c:v>0.55000000000000004</c:v>
                </c:pt>
                <c:pt idx="153">
                  <c:v>0.55000000000000004</c:v>
                </c:pt>
                <c:pt idx="154">
                  <c:v>0.55000000000000004</c:v>
                </c:pt>
                <c:pt idx="155">
                  <c:v>0.66800000000000004</c:v>
                </c:pt>
                <c:pt idx="156">
                  <c:v>0.55000000000000004</c:v>
                </c:pt>
                <c:pt idx="157">
                  <c:v>0.55000000000000004</c:v>
                </c:pt>
                <c:pt idx="158">
                  <c:v>0.55000000000000004</c:v>
                </c:pt>
                <c:pt idx="159">
                  <c:v>0.55000000000000004</c:v>
                </c:pt>
                <c:pt idx="160">
                  <c:v>0.55000000000000004</c:v>
                </c:pt>
                <c:pt idx="161">
                  <c:v>0.82099999999999995</c:v>
                </c:pt>
                <c:pt idx="162">
                  <c:v>0.55000000000000004</c:v>
                </c:pt>
                <c:pt idx="163">
                  <c:v>0.55000000000000004</c:v>
                </c:pt>
                <c:pt idx="164">
                  <c:v>0.55000000000000004</c:v>
                </c:pt>
                <c:pt idx="165">
                  <c:v>0.55000000000000004</c:v>
                </c:pt>
                <c:pt idx="166">
                  <c:v>0.55000000000000004</c:v>
                </c:pt>
                <c:pt idx="167">
                  <c:v>0.55300000000000005</c:v>
                </c:pt>
                <c:pt idx="168">
                  <c:v>0.71399999999999997</c:v>
                </c:pt>
                <c:pt idx="169">
                  <c:v>0.55700000000000005</c:v>
                </c:pt>
                <c:pt idx="170">
                  <c:v>0.55000000000000004</c:v>
                </c:pt>
                <c:pt idx="171">
                  <c:v>0.55700000000000005</c:v>
                </c:pt>
                <c:pt idx="172">
                  <c:v>0.66</c:v>
                </c:pt>
                <c:pt idx="173">
                  <c:v>0.55000000000000004</c:v>
                </c:pt>
                <c:pt idx="174">
                  <c:v>0.56100000000000005</c:v>
                </c:pt>
                <c:pt idx="175">
                  <c:v>0.84</c:v>
                </c:pt>
                <c:pt idx="176">
                  <c:v>0.56100000000000005</c:v>
                </c:pt>
                <c:pt idx="177">
                  <c:v>0.55700000000000005</c:v>
                </c:pt>
                <c:pt idx="178">
                  <c:v>0.56100000000000005</c:v>
                </c:pt>
                <c:pt idx="179">
                  <c:v>0.56100000000000005</c:v>
                </c:pt>
                <c:pt idx="180">
                  <c:v>1.0760000000000001</c:v>
                </c:pt>
                <c:pt idx="181">
                  <c:v>0.56100000000000005</c:v>
                </c:pt>
                <c:pt idx="182">
                  <c:v>0.56100000000000005</c:v>
                </c:pt>
                <c:pt idx="183">
                  <c:v>0.56100000000000005</c:v>
                </c:pt>
                <c:pt idx="184">
                  <c:v>0.56100000000000005</c:v>
                </c:pt>
                <c:pt idx="185">
                  <c:v>0.56100000000000005</c:v>
                </c:pt>
                <c:pt idx="186">
                  <c:v>0.56100000000000005</c:v>
                </c:pt>
                <c:pt idx="187">
                  <c:v>0.56100000000000005</c:v>
                </c:pt>
                <c:pt idx="188">
                  <c:v>0.55000000000000004</c:v>
                </c:pt>
                <c:pt idx="189">
                  <c:v>0.55700000000000005</c:v>
                </c:pt>
                <c:pt idx="190">
                  <c:v>0.55000000000000004</c:v>
                </c:pt>
                <c:pt idx="191">
                  <c:v>0.55000000000000004</c:v>
                </c:pt>
                <c:pt idx="192">
                  <c:v>0.55000000000000004</c:v>
                </c:pt>
                <c:pt idx="193">
                  <c:v>0.55000000000000004</c:v>
                </c:pt>
                <c:pt idx="194">
                  <c:v>0.55000000000000004</c:v>
                </c:pt>
                <c:pt idx="195">
                  <c:v>0.55000000000000004</c:v>
                </c:pt>
                <c:pt idx="196">
                  <c:v>0.55000000000000004</c:v>
                </c:pt>
                <c:pt idx="197">
                  <c:v>0.55000000000000004</c:v>
                </c:pt>
                <c:pt idx="198">
                  <c:v>0.55000000000000004</c:v>
                </c:pt>
                <c:pt idx="199">
                  <c:v>0.55000000000000004</c:v>
                </c:pt>
                <c:pt idx="200">
                  <c:v>0.55000000000000004</c:v>
                </c:pt>
                <c:pt idx="201">
                  <c:v>0.55000000000000004</c:v>
                </c:pt>
                <c:pt idx="202">
                  <c:v>0.55000000000000004</c:v>
                </c:pt>
                <c:pt idx="203">
                  <c:v>0.94699999999999995</c:v>
                </c:pt>
                <c:pt idx="204">
                  <c:v>0.74</c:v>
                </c:pt>
                <c:pt idx="205">
                  <c:v>0.55000000000000004</c:v>
                </c:pt>
                <c:pt idx="206">
                  <c:v>0.55000000000000004</c:v>
                </c:pt>
                <c:pt idx="207">
                  <c:v>0.58799999999999997</c:v>
                </c:pt>
                <c:pt idx="208">
                  <c:v>0.55000000000000004</c:v>
                </c:pt>
                <c:pt idx="209">
                  <c:v>0.55000000000000004</c:v>
                </c:pt>
              </c:numCache>
              <c:extLst xmlns:c16r2="http://schemas.microsoft.com/office/drawing/2015/06/chart"/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C59-4D8A-B140-C2D685435A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1180056"/>
        <c:axId val="341177312"/>
      </c:lineChart>
      <c:catAx>
        <c:axId val="341180056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341177312"/>
        <c:crosses val="autoZero"/>
        <c:auto val="1"/>
        <c:lblAlgn val="ctr"/>
        <c:lblOffset val="100"/>
        <c:noMultiLvlLbl val="0"/>
      </c:catAx>
      <c:valAx>
        <c:axId val="341177312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1180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0.07052</cdr:x>
      <cdr:y>0.82145</cdr:y>
    </cdr:from>
    <cdr:to>
      <cdr:x>0.19552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xmlns="" id="{485A2717-6035-4EC5-A5B4-6C89C276E4E1}"/>
            </a:ext>
          </a:extLst>
        </cdr:cNvPr>
        <cdr:cNvSpPr txBox="1"/>
      </cdr:nvSpPr>
      <cdr:spPr>
        <a:xfrm xmlns:a="http://schemas.openxmlformats.org/drawingml/2006/main">
          <a:off x="515838" y="461693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ko-KR" altLang="en-US" sz="11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0.0643</cdr:x>
      <cdr:y>0.87158</cdr:y>
    </cdr:from>
    <cdr:to>
      <cdr:x>0.1893</cdr:x>
      <cdr:y>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xmlns="" id="{8F456BDC-2246-4500-B7F2-D6B19F0E1693}"/>
            </a:ext>
          </a:extLst>
        </cdr:cNvPr>
        <cdr:cNvSpPr txBox="1"/>
      </cdr:nvSpPr>
      <cdr:spPr>
        <a:xfrm xmlns:a="http://schemas.openxmlformats.org/drawingml/2006/main">
          <a:off x="470402" y="4463583"/>
          <a:ext cx="914400" cy="65769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ko-KR" alt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3A218-14FB-4A45-8BA1-50D5FFA00178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142F1-7B68-4FAB-8907-497288C83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41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142F1-7B68-4FAB-8907-497288C83C3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600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2000C4-EE52-4ADE-AD7D-006EB0FA9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하드웨어 설계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954F869-B81D-4379-AAAF-C854A983DE8E}"/>
              </a:ext>
            </a:extLst>
          </p:cNvPr>
          <p:cNvSpPr txBox="1"/>
          <p:nvPr/>
        </p:nvSpPr>
        <p:spPr>
          <a:xfrm>
            <a:off x="9305925" y="4810125"/>
            <a:ext cx="181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이상호</a:t>
            </a:r>
            <a:endParaRPr lang="en-US" altLang="ko-KR" dirty="0"/>
          </a:p>
          <a:p>
            <a:r>
              <a:rPr lang="ko-KR" altLang="en-US" dirty="0"/>
              <a:t>이성대</a:t>
            </a:r>
            <a:endParaRPr lang="en-US" altLang="ko-KR" dirty="0"/>
          </a:p>
          <a:p>
            <a:r>
              <a:rPr lang="ko-KR" altLang="en-US" dirty="0" smtClean="0"/>
              <a:t>이용석</a:t>
            </a:r>
            <a:endParaRPr lang="en-US" altLang="ko-KR" dirty="0" smtClean="0"/>
          </a:p>
          <a:p>
            <a:r>
              <a:rPr lang="ko-KR" altLang="en-US" dirty="0" smtClean="0"/>
              <a:t>정상범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7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49917A5-8D35-450C-8958-28B776B7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H/W</a:t>
            </a:r>
            <a:br>
              <a:rPr lang="en-US" altLang="ko-KR" dirty="0" smtClean="0"/>
            </a:b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A1EDEE9-2863-4B7D-BCFB-16A2C4CAF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>
                <a:latin typeface="HY중고딕" panose="02030600000101010101" pitchFamily="18" charset="-127"/>
              </a:rPr>
              <a:t>Tinytile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크기</a:t>
            </a:r>
            <a:r>
              <a:rPr lang="en-US" altLang="ko-KR" dirty="0" smtClean="0"/>
              <a:t> </a:t>
            </a:r>
            <a:r>
              <a:rPr lang="en-US" altLang="ko-KR" dirty="0"/>
              <a:t>:  35(mm) x 25(mm)  </a:t>
            </a:r>
            <a:endParaRPr lang="en-US" altLang="ko-KR" dirty="0" smtClean="0"/>
          </a:p>
          <a:p>
            <a:r>
              <a:rPr lang="ko-KR" altLang="en-US" dirty="0"/>
              <a:t>동작 전압 </a:t>
            </a:r>
            <a:r>
              <a:rPr lang="en-US" altLang="ko-KR" dirty="0"/>
              <a:t>: 3.3V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BF9FEF1-9DE8-472E-86C7-1482C9413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437" y="1660092"/>
            <a:ext cx="4822190" cy="271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B01239-83CF-43D6-87CE-13CFDEF7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H/W</a:t>
            </a:r>
            <a:br>
              <a:rPr lang="en-US" altLang="ko-KR" dirty="0" smtClean="0"/>
            </a:b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CA3A138-D2C5-41EE-964A-501F430B1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RFID USB Reader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,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ID-12LA </a:t>
            </a:r>
          </a:p>
          <a:p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크기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 : 40(mm) x 30(mm)  /  20(mm) x 25(mm)</a:t>
            </a:r>
          </a:p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동작 전압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: 5V </a:t>
            </a:r>
          </a:p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USB Reader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에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ID-12LA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연결하여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사용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보드와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Serial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통신하여 데이터를 주고 받는다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874103" y="1503952"/>
            <a:ext cx="5546037" cy="2582813"/>
            <a:chOff x="3869268" y="1666820"/>
            <a:chExt cx="7548172" cy="351521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440" y="1995678"/>
              <a:ext cx="3810000" cy="28575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9268" y="1666820"/>
              <a:ext cx="2753109" cy="3515216"/>
            </a:xfrm>
            <a:prstGeom prst="rect">
              <a:avLst/>
            </a:prstGeom>
          </p:spPr>
        </p:pic>
        <p:sp>
          <p:nvSpPr>
            <p:cNvPr id="7" name="덧셈 기호 6"/>
            <p:cNvSpPr/>
            <p:nvPr/>
          </p:nvSpPr>
          <p:spPr>
            <a:xfrm>
              <a:off x="6680026" y="2827334"/>
              <a:ext cx="869764" cy="876966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179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B01239-83CF-43D6-87CE-13CFDEF7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H/W</a:t>
            </a:r>
            <a:br>
              <a:rPr lang="en-US" altLang="ko-KR" dirty="0" smtClean="0"/>
            </a:b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CA3A138-D2C5-41EE-964A-501F430B1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시각장애인용 지팡이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크기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 :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접었을 때 약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33cm,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폈을 때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135cm 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089" y="2282704"/>
            <a:ext cx="7192379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4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144F69A-677B-4727-90CB-DE277245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Pin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E2339F47-1D2D-4916-84B4-A328E326B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517280"/>
              </p:ext>
            </p:extLst>
          </p:nvPr>
        </p:nvGraphicFramePr>
        <p:xfrm>
          <a:off x="4579573" y="4709609"/>
          <a:ext cx="58331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6583">
                  <a:extLst>
                    <a:ext uri="{9D8B030D-6E8A-4147-A177-3AD203B41FA5}">
                      <a16:colId xmlns:a16="http://schemas.microsoft.com/office/drawing/2014/main" xmlns="" val="3981278971"/>
                    </a:ext>
                  </a:extLst>
                </a:gridCol>
                <a:gridCol w="2916583">
                  <a:extLst>
                    <a:ext uri="{9D8B030D-6E8A-4147-A177-3AD203B41FA5}">
                      <a16:colId xmlns:a16="http://schemas.microsoft.com/office/drawing/2014/main" xmlns="" val="4223841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Tinytile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ID-12LA + USB Reader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433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5V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VCC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588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GND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GND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580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RX(D0)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TX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659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TX(D1)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TXR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2131486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925" y="915444"/>
            <a:ext cx="6330462" cy="332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0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5FC0991-385D-4DCE-B7EA-31300533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전원공급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xmlns="" id="{5EE04494-BD07-46DF-A3D7-A4B49B8C57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223225"/>
              </p:ext>
            </p:extLst>
          </p:nvPr>
        </p:nvGraphicFramePr>
        <p:xfrm>
          <a:off x="4016087" y="448484"/>
          <a:ext cx="6895068" cy="4688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F5AEC5-1DCF-4ADC-B92E-9E68321EA7B1}"/>
              </a:ext>
            </a:extLst>
          </p:cNvPr>
          <p:cNvSpPr txBox="1"/>
          <p:nvPr/>
        </p:nvSpPr>
        <p:spPr>
          <a:xfrm>
            <a:off x="5542573" y="4256474"/>
            <a:ext cx="35237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전압 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5V</a:t>
            </a:r>
          </a:p>
          <a:p>
            <a:endParaRPr lang="en-US" altLang="ko-KR" sz="16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약 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5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분간 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측정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</a:p>
          <a:p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Tag 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읽지 않았을 때 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0.55W </a:t>
            </a:r>
            <a:endParaRPr lang="en-US" altLang="ko-KR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Tag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를 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읽을 경우 약 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1.1W 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까지 상승</a:t>
            </a:r>
            <a:endParaRPr lang="ko-KR" altLang="en-US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72DBAB9-20F4-40A7-BA3C-3C9E151096E4}"/>
              </a:ext>
            </a:extLst>
          </p:cNvPr>
          <p:cNvSpPr txBox="1"/>
          <p:nvPr/>
        </p:nvSpPr>
        <p:spPr>
          <a:xfrm>
            <a:off x="5542573" y="5725020"/>
            <a:ext cx="41569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보조배터리 출력 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: 5V-1A 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</a:p>
          <a:p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             정격 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3.7V </a:t>
            </a:r>
          </a:p>
          <a:p>
            <a:endParaRPr lang="en-US" altLang="ko-KR" sz="16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5000mAh 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기준 최대 </a:t>
            </a:r>
            <a:r>
              <a:rPr lang="en-US" altLang="ko-KR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30</a:t>
            </a:r>
            <a:r>
              <a:rPr lang="ko-KR" altLang="en-US" sz="1600" dirty="0">
                <a:latin typeface="HY중고딕" panose="02030600000101010101" pitchFamily="18" charset="-127"/>
                <a:ea typeface="HY중고딕" panose="02030600000101010101" pitchFamily="18" charset="-127"/>
              </a:rPr>
              <a:t>시간 정도 사용가능</a:t>
            </a:r>
          </a:p>
        </p:txBody>
      </p:sp>
    </p:spTree>
    <p:extLst>
      <p:ext uri="{BB962C8B-B14F-4D97-AF65-F5344CB8AC3E}">
        <p14:creationId xmlns:p14="http://schemas.microsoft.com/office/powerpoint/2010/main" val="167745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144F69A-677B-4727-90CB-DE277245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H/W</a:t>
            </a:r>
            <a:br>
              <a:rPr lang="en-US" altLang="ko-KR" dirty="0" smtClean="0"/>
            </a:br>
            <a:r>
              <a:rPr lang="ko-KR" altLang="en-US" dirty="0" smtClean="0"/>
              <a:t>구상도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050" y="824258"/>
            <a:ext cx="5200339" cy="5200339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5979560" y="4756935"/>
            <a:ext cx="924674" cy="968085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6441897" y="5725020"/>
            <a:ext cx="534256" cy="531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76153" y="6164494"/>
            <a:ext cx="145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167956" y="2547992"/>
            <a:ext cx="924674" cy="968085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630293" y="3526351"/>
            <a:ext cx="0" cy="706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63165" y="4243532"/>
            <a:ext cx="145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보드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6585735" y="2476072"/>
            <a:ext cx="472612" cy="832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26289" y="2135629"/>
            <a:ext cx="145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</a:t>
            </a:r>
            <a:endParaRPr lang="ko-KR" altLang="en-US" dirty="0"/>
          </a:p>
        </p:txBody>
      </p:sp>
      <p:sp>
        <p:nvSpPr>
          <p:cNvPr id="26" name="자유형 25"/>
          <p:cNvSpPr/>
          <p:nvPr/>
        </p:nvSpPr>
        <p:spPr>
          <a:xfrm>
            <a:off x="7787811" y="1900719"/>
            <a:ext cx="369870" cy="575353"/>
          </a:xfrm>
          <a:custGeom>
            <a:avLst/>
            <a:gdLst>
              <a:gd name="connsiteX0" fmla="*/ 154113 w 369870"/>
              <a:gd name="connsiteY0" fmla="*/ 575353 h 575353"/>
              <a:gd name="connsiteX1" fmla="*/ 0 w 369870"/>
              <a:gd name="connsiteY1" fmla="*/ 421241 h 575353"/>
              <a:gd name="connsiteX2" fmla="*/ 369870 w 369870"/>
              <a:gd name="connsiteY2" fmla="*/ 0 h 57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870" h="575353">
                <a:moveTo>
                  <a:pt x="154113" y="575353"/>
                </a:moveTo>
                <a:lnTo>
                  <a:pt x="0" y="421241"/>
                </a:lnTo>
                <a:lnTo>
                  <a:pt x="369870" y="0"/>
                </a:lnTo>
              </a:path>
            </a:pathLst>
          </a:cu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685219" y="1820537"/>
            <a:ext cx="677946" cy="709222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 flipH="1" flipV="1">
            <a:off x="7325474" y="1258766"/>
            <a:ext cx="359745" cy="641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02849" y="894753"/>
            <a:ext cx="261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보조배터리 거치공간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882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144F69A-677B-4727-90CB-DE277245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H/W</a:t>
            </a:r>
            <a:br>
              <a:rPr lang="en-US" altLang="ko-KR" dirty="0" smtClean="0"/>
            </a:br>
            <a:r>
              <a:rPr lang="ko-KR" altLang="en-US" dirty="0" err="1" smtClean="0"/>
              <a:t>프로토타입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5C6E64A8-6C59-4F6F-BB34-7A3BBDD22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493" y="1511892"/>
            <a:ext cx="6224789" cy="354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00516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2180</TotalTime>
  <Words>131</Words>
  <Application>Microsoft Office PowerPoint</Application>
  <PresentationFormat>와이드스크린</PresentationFormat>
  <Paragraphs>70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HY중고딕</vt:lpstr>
      <vt:lpstr>맑은 고딕</vt:lpstr>
      <vt:lpstr>Corbel</vt:lpstr>
      <vt:lpstr>Wingdings 2</vt:lpstr>
      <vt:lpstr>틀</vt:lpstr>
      <vt:lpstr>하드웨어 설계</vt:lpstr>
      <vt:lpstr>H/W 구성</vt:lpstr>
      <vt:lpstr>H/W 구성</vt:lpstr>
      <vt:lpstr>H/W 구성</vt:lpstr>
      <vt:lpstr>Pin 연결</vt:lpstr>
      <vt:lpstr>전원공급</vt:lpstr>
      <vt:lpstr>H/W 구상도</vt:lpstr>
      <vt:lpstr>H/W 프로토타입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캡스톤디자인</dc:title>
  <dc:creator>이상호</dc:creator>
  <cp:lastModifiedBy>sh415</cp:lastModifiedBy>
  <cp:revision>77</cp:revision>
  <dcterms:created xsi:type="dcterms:W3CDTF">2017-09-27T11:02:09Z</dcterms:created>
  <dcterms:modified xsi:type="dcterms:W3CDTF">2017-12-14T09:37:00Z</dcterms:modified>
</cp:coreProperties>
</file>