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0B7D0-3B18-49D2-8689-3C0DE6FB0093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A618-028F-44D3-A6EA-3F21227655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6B92BC-D815-4F4C-BA2D-459824080F95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9F742F-F7DD-4AAF-8F21-5B0BFF0449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</a:t>
            </a:r>
            <a:r>
              <a:rPr lang="ko-KR" altLang="en-US" sz="3600" dirty="0" smtClean="0"/>
              <a:t>존의 </a:t>
            </a:r>
            <a:r>
              <a:rPr lang="ko-KR" altLang="en-US" sz="3600" dirty="0" err="1" smtClean="0"/>
              <a:t>어플</a:t>
            </a:r>
            <a:endParaRPr lang="ko-KR" altLang="en-US" sz="3600" dirty="0"/>
          </a:p>
        </p:txBody>
      </p:sp>
      <p:pic>
        <p:nvPicPr>
          <p:cNvPr id="7" name="Picture 2" descr="mapping-horz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644008" cy="4608512"/>
          </a:xfrm>
          <a:prstGeom prst="rect">
            <a:avLst/>
          </a:prstGeom>
          <a:noFill/>
        </p:spPr>
      </p:pic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일반인이 신호등을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촬영하여 서버에 등록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실행하면 </a:t>
            </a:r>
            <a:r>
              <a:rPr lang="en-US" altLang="ko-KR" dirty="0" smtClean="0">
                <a:solidFill>
                  <a:srgbClr val="FF0000"/>
                </a:solidFill>
              </a:rPr>
              <a:t>GPS</a:t>
            </a:r>
            <a:r>
              <a:rPr lang="ko-KR" altLang="en-US" dirty="0" smtClean="0"/>
              <a:t>를 통해 자동으로 주변 지역이 특정되고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일반인 사용자가 공유한 데이터를 기반으로 장애인과 신호등간의 거리가 실시간으로 </a:t>
            </a:r>
            <a:r>
              <a:rPr lang="ko-KR" altLang="en-US" dirty="0" smtClean="0">
                <a:solidFill>
                  <a:srgbClr val="FF0000"/>
                </a:solidFill>
              </a:rPr>
              <a:t>음성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0" y="6309320"/>
            <a:ext cx="2314600" cy="30971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커뮤니티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467600" cy="1143000"/>
          </a:xfrm>
        </p:spPr>
        <p:txBody>
          <a:bodyPr/>
          <a:lstStyle/>
          <a:p>
            <a:r>
              <a:rPr lang="ko-KR" altLang="en-US" dirty="0" err="1" smtClean="0"/>
              <a:t>기존어플의</a:t>
            </a:r>
            <a:r>
              <a:rPr lang="ko-KR" altLang="en-US" dirty="0" smtClean="0"/>
              <a:t>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sz="2400" dirty="0" smtClean="0"/>
              <a:t>시각이 안보여 청각이 예민해진 시각장애인도 시끄러운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환경에서는 듣기가 </a:t>
            </a:r>
            <a:r>
              <a:rPr lang="ko-KR" altLang="en-US" sz="2400" dirty="0" err="1" smtClean="0"/>
              <a:t>힘듬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시각이 제한된 상태에서 청각을 활용하여 길을 안내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주변 소리를 못 들어서 사고 발생 위험 증가</a:t>
            </a:r>
            <a:endParaRPr lang="en-US" altLang="ko-KR" sz="2400" dirty="0" smtClean="0"/>
          </a:p>
          <a:p>
            <a:endParaRPr lang="en-US" altLang="ko-KR" dirty="0"/>
          </a:p>
        </p:txBody>
      </p:sp>
      <p:pic>
        <p:nvPicPr>
          <p:cNvPr id="2049" name="Picture 1" descr="C:\Users\jsb\Desktop\제목 없음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17655">
            <a:off x="701059" y="1194340"/>
            <a:ext cx="7276425" cy="5284072"/>
          </a:xfrm>
          <a:prstGeom prst="rect">
            <a:avLst/>
          </a:prstGeom>
          <a:noFill/>
        </p:spPr>
      </p:pic>
      <p:pic>
        <p:nvPicPr>
          <p:cNvPr id="2050" name="Picture 2" descr="C:\Users\jsb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70709">
            <a:off x="909580" y="764704"/>
            <a:ext cx="4659370" cy="5588470"/>
          </a:xfrm>
          <a:prstGeom prst="rect">
            <a:avLst/>
          </a:prstGeom>
          <a:noFill/>
        </p:spPr>
      </p:pic>
      <p:pic>
        <p:nvPicPr>
          <p:cNvPr id="2051" name="Picture 3" descr="C:\Users\jsb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82436">
            <a:off x="3523080" y="554509"/>
            <a:ext cx="4963517" cy="5651396"/>
          </a:xfrm>
          <a:prstGeom prst="rect">
            <a:avLst/>
          </a:prstGeom>
          <a:noFill/>
        </p:spPr>
      </p:pic>
      <p:pic>
        <p:nvPicPr>
          <p:cNvPr id="2052" name="Picture 4" descr="C:\Users\jsb\Desktop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160861">
            <a:off x="778267" y="772727"/>
            <a:ext cx="5629275" cy="56578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보드와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촉각으로 길을 안내해줄 수 있는 시스템을 개발할 생각이다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53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오렌지</vt:lpstr>
      <vt:lpstr>기존의 어플</vt:lpstr>
      <vt:lpstr>기존어플의 문제점</vt:lpstr>
      <vt:lpstr>해결방안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기존의 어플</dc:title>
  <dc:creator>jsb</dc:creator>
  <cp:lastModifiedBy>jsb</cp:lastModifiedBy>
  <cp:revision>3</cp:revision>
  <dcterms:created xsi:type="dcterms:W3CDTF">2017-09-12T14:38:13Z</dcterms:created>
  <dcterms:modified xsi:type="dcterms:W3CDTF">2017-09-12T15:06:34Z</dcterms:modified>
</cp:coreProperties>
</file>