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sbs.co.kr/news/endPage.do?news_id=N10041615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00C4-EE52-4ADE-AD7D-006EB0FA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캡스톤디자인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393D59-786D-41C1-8BAA-C11DF77BF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4F869-B81D-4379-AAAF-C854A983DE8E}"/>
              </a:ext>
            </a:extLst>
          </p:cNvPr>
          <p:cNvSpPr txBox="1"/>
          <p:nvPr/>
        </p:nvSpPr>
        <p:spPr>
          <a:xfrm>
            <a:off x="9305925" y="4810125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정상범</a:t>
            </a:r>
            <a:endParaRPr lang="en-US" altLang="ko-KR" dirty="0"/>
          </a:p>
          <a:p>
            <a:r>
              <a:rPr lang="ko-KR" altLang="en-US" dirty="0"/>
              <a:t>이상호</a:t>
            </a:r>
            <a:endParaRPr lang="en-US" altLang="ko-KR" dirty="0"/>
          </a:p>
          <a:p>
            <a:r>
              <a:rPr lang="ko-KR" altLang="en-US" dirty="0" err="1"/>
              <a:t>이성대</a:t>
            </a:r>
            <a:endParaRPr lang="en-US" altLang="ko-KR" dirty="0"/>
          </a:p>
          <a:p>
            <a:r>
              <a:rPr lang="ko-KR" altLang="en-US" dirty="0"/>
              <a:t>이용석</a:t>
            </a:r>
          </a:p>
        </p:txBody>
      </p:sp>
    </p:spTree>
    <p:extLst>
      <p:ext uri="{BB962C8B-B14F-4D97-AF65-F5344CB8AC3E}">
        <p14:creationId xmlns:p14="http://schemas.microsoft.com/office/powerpoint/2010/main" val="16097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4C481-B1CF-4B0A-A2B3-A3BACAEB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br>
              <a:rPr lang="en-US" altLang="ko-KR" dirty="0"/>
            </a:br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26F03-F9B6-43D8-8ED4-302B4739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3600" dirty="0"/>
              <a:t>시각장애인 길 찾기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dirty="0">
                <a:sym typeface="Wingdings" panose="05000000000000000000" pitchFamily="2" charset="2"/>
              </a:rPr>
              <a:t>실제로 시각장애인들이 먼 거리를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dirty="0">
                <a:sym typeface="Wingdings" panose="05000000000000000000" pitchFamily="2" charset="2"/>
              </a:rPr>
              <a:t>도보로 걸어 다니는 사례는 드물다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F7F4761-6897-4A7B-A430-5E52396AADC2}"/>
              </a:ext>
            </a:extLst>
          </p:cNvPr>
          <p:cNvSpPr/>
          <p:nvPr/>
        </p:nvSpPr>
        <p:spPr>
          <a:xfrm>
            <a:off x="7144545" y="2714625"/>
            <a:ext cx="764645" cy="1247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2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0E790-A933-4B7C-8EBC-F73ED8D9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</a:t>
            </a:r>
            <a:br>
              <a:rPr lang="en-US" altLang="ko-KR" dirty="0"/>
            </a:br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6AAB5-BF9D-4CC8-A302-848D720A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시각 장애인용 보도블록의 점자블록은 </a:t>
            </a:r>
            <a:br>
              <a:rPr lang="en-US" altLang="ko-KR" dirty="0"/>
            </a:br>
            <a:r>
              <a:rPr lang="ko-KR" altLang="en-US" dirty="0"/>
              <a:t>직진 및 멈춤의 제한적 정보만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도로에서 점차 시각장애인용 보도블록이 사라지는 추세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http://news.</a:t>
            </a:r>
            <a:r>
              <a:rPr lang="ko-KR" altLang="en-US" dirty="0">
                <a:hlinkClick r:id="rId2"/>
              </a:rPr>
              <a:t>뉸</a:t>
            </a:r>
            <a:r>
              <a:rPr lang="en-US" altLang="ko-KR" dirty="0">
                <a:hlinkClick r:id="rId2"/>
              </a:rPr>
              <a:t>.co.kr/news/endPage.do?news_id=N1004161515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지하철의 경우 점자블록이 있지만 역의 출입구만 표시</a:t>
            </a:r>
            <a:br>
              <a:rPr lang="en-US" altLang="ko-KR" dirty="0"/>
            </a:br>
            <a:r>
              <a:rPr lang="ko-KR" altLang="en-US" dirty="0"/>
              <a:t>환승이나 화장실 이용의 어려움</a:t>
            </a:r>
          </a:p>
        </p:txBody>
      </p:sp>
    </p:spTree>
    <p:extLst>
      <p:ext uri="{BB962C8B-B14F-4D97-AF65-F5344CB8AC3E}">
        <p14:creationId xmlns:p14="http://schemas.microsoft.com/office/powerpoint/2010/main" val="401934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</a:t>
            </a:r>
            <a:br>
              <a:rPr lang="en-US" altLang="ko-KR" dirty="0"/>
            </a:br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9DE4-2865-4840-A090-470CC6C8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건물 내부</a:t>
            </a:r>
            <a:r>
              <a:rPr lang="en-US" altLang="ko-KR" dirty="0"/>
              <a:t>, </a:t>
            </a:r>
            <a:r>
              <a:rPr lang="ko-KR" altLang="en-US" dirty="0"/>
              <a:t>지하철 역</a:t>
            </a:r>
            <a:r>
              <a:rPr lang="en-US" altLang="ko-KR" dirty="0"/>
              <a:t>, </a:t>
            </a:r>
            <a:r>
              <a:rPr lang="ko-KR" altLang="en-US" dirty="0"/>
              <a:t>횡단보도 에서 시각 장애인에게</a:t>
            </a:r>
            <a:br>
              <a:rPr lang="en-US" altLang="ko-KR" dirty="0"/>
            </a:br>
            <a:r>
              <a:rPr lang="ko-KR" altLang="en-US" dirty="0"/>
              <a:t>주요 지점에 대한 길을 알려</a:t>
            </a:r>
            <a:r>
              <a:rPr lang="en-US" altLang="ko-KR" dirty="0"/>
              <a:t> </a:t>
            </a:r>
            <a:r>
              <a:rPr lang="ko-KR" altLang="en-US" dirty="0"/>
              <a:t>주는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28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6D14-6F5B-4A7D-932B-BDB0E23E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8F413-ED92-4255-9598-36594AD3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NFC/RFID </a:t>
            </a:r>
            <a:r>
              <a:rPr lang="ko-KR" altLang="en-US" dirty="0"/>
              <a:t>태그가 부착된 고무 </a:t>
            </a:r>
            <a:r>
              <a:rPr lang="ko-KR" altLang="en-US" dirty="0" err="1"/>
              <a:t>접착식</a:t>
            </a:r>
            <a:r>
              <a:rPr lang="ko-KR" altLang="en-US" dirty="0"/>
              <a:t> 보도블록을 설치</a:t>
            </a:r>
            <a:endParaRPr lang="en-US" altLang="ko-KR" dirty="0"/>
          </a:p>
          <a:p>
            <a:r>
              <a:rPr lang="en-US" altLang="ko-KR" dirty="0"/>
              <a:t> NFC/RFID </a:t>
            </a:r>
            <a:r>
              <a:rPr lang="ko-KR" altLang="en-US" dirty="0"/>
              <a:t>태그를 감지할 수 있는 리더기를 지팡이에 부착</a:t>
            </a:r>
            <a:endParaRPr lang="en-US" altLang="ko-KR" dirty="0"/>
          </a:p>
          <a:p>
            <a:r>
              <a:rPr lang="ko-KR" altLang="en-US" dirty="0"/>
              <a:t>감지 되면 현재 위치 및 주요 위치 정보를 음성으로 안내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D0D89-462A-42AD-9DA9-53A24FCF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07" y="2753067"/>
            <a:ext cx="2590933" cy="29719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4FFEBC-B432-405C-B0AE-FC239341DEC3}"/>
              </a:ext>
            </a:extLst>
          </p:cNvPr>
          <p:cNvSpPr/>
          <p:nvPr/>
        </p:nvSpPr>
        <p:spPr>
          <a:xfrm>
            <a:off x="4683760" y="3688080"/>
            <a:ext cx="985520" cy="1036320"/>
          </a:xfrm>
          <a:prstGeom prst="rect">
            <a:avLst/>
          </a:prstGeom>
          <a:blipFill>
            <a:blip r:embed="rId3">
              <a:alphaModFix amt="43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369B20-E9FB-41A9-BB2F-7D808284A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033" y="2357122"/>
            <a:ext cx="1330958" cy="13309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FDCAE1-444E-45EC-A770-AC957781E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033" y="5120131"/>
            <a:ext cx="1341967" cy="1341967"/>
          </a:xfrm>
          <a:prstGeom prst="rect">
            <a:avLst/>
          </a:prstGeom>
        </p:spPr>
      </p:pic>
      <p:pic>
        <p:nvPicPr>
          <p:cNvPr id="16" name="그래픽 15" descr="추가">
            <a:extLst>
              <a:ext uri="{FF2B5EF4-FFF2-40B4-BE49-F238E27FC236}">
                <a16:creationId xmlns:a16="http://schemas.microsoft.com/office/drawing/2014/main" id="{99959BD7-93BF-4992-BAEA-4FC9DF4BB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8312" y="39882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044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76</TotalTime>
  <Words>68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Corbel</vt:lpstr>
      <vt:lpstr>Wingdings</vt:lpstr>
      <vt:lpstr>Wingdings 2</vt:lpstr>
      <vt:lpstr>틀</vt:lpstr>
      <vt:lpstr>캡스톤디자인</vt:lpstr>
      <vt:lpstr>기존 아이디어</vt:lpstr>
      <vt:lpstr>새로운 아이디어</vt:lpstr>
      <vt:lpstr>새로운 아이디어</vt:lpstr>
      <vt:lpstr>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이상호</dc:creator>
  <cp:lastModifiedBy>이상호</cp:lastModifiedBy>
  <cp:revision>7</cp:revision>
  <dcterms:created xsi:type="dcterms:W3CDTF">2017-09-27T11:02:09Z</dcterms:created>
  <dcterms:modified xsi:type="dcterms:W3CDTF">2017-09-27T12:19:07Z</dcterms:modified>
</cp:coreProperties>
</file>