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6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9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6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1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7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4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2C61F7-A0C5-437A-9FE0-BD5571B5E6FD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638A3D-E41B-48B7-A682-C4AD939E1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hef.co.kr/web.a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gmSjuRR9I" TargetMode="External"/><Relationship Id="rId2" Type="http://schemas.openxmlformats.org/officeDocument/2006/relationships/hyperlink" Target="https://www.youtube.com/watch?v=Z3YEe0j0Oj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6Y5Kto42330?t=2m35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416685"/>
            <a:ext cx="8941724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						</a:t>
            </a:r>
            <a:r>
              <a:rPr lang="ko-KR" altLang="en-US" dirty="0">
                <a:solidFill>
                  <a:schemeClr val="tx1"/>
                </a:solidFill>
              </a:rPr>
              <a:t>이용석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이상호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</a:rPr>
              <a:t>정상범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</a:rPr>
              <a:t>이성대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03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주문함에 있어서 손님들의 불편함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인력 부족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06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주문 및 테이블 관리 시스템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NFC</a:t>
            </a:r>
            <a:r>
              <a:rPr lang="ko-KR" altLang="en-US" dirty="0"/>
              <a:t>를 이용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https://uchef.co.kr/web.action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 및 테이블 이용 유무 확인</a:t>
            </a:r>
          </a:p>
        </p:txBody>
      </p:sp>
    </p:spTree>
    <p:extLst>
      <p:ext uri="{BB962C8B-B14F-4D97-AF65-F5344CB8AC3E}">
        <p14:creationId xmlns:p14="http://schemas.microsoft.com/office/powerpoint/2010/main" val="151611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문제제기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스마트폰 </a:t>
            </a:r>
            <a:r>
              <a:rPr lang="ko-KR" altLang="en-US" dirty="0" err="1"/>
              <a:t>짐벌의</a:t>
            </a:r>
            <a:r>
              <a:rPr lang="ko-KR" altLang="en-US" dirty="0"/>
              <a:t> </a:t>
            </a:r>
            <a:r>
              <a:rPr lang="ko-KR" altLang="en-US"/>
              <a:t>캘리브레이션의 불편함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https://www.youtube.com/watch?v=Z3YEe0j0Oj0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트레킹 기능의 한계 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https://www.youtube.com/watch?v=sMgmSjuRR9I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https://youtu.be/6Y5Kto42330?t=2m35s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74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스마트폰</a:t>
            </a:r>
            <a:br>
              <a:rPr lang="en-US" altLang="ko-KR" dirty="0"/>
            </a:br>
            <a:r>
              <a:rPr lang="ko-KR" altLang="en-US" dirty="0" err="1"/>
              <a:t>짐벌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캘리브레이션의</a:t>
            </a:r>
            <a:r>
              <a:rPr lang="ko-KR" altLang="en-US" dirty="0"/>
              <a:t> 자동화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화면에서 벗어난 객체를 트레킹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80247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253</TotalTime>
  <Words>28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Corbel</vt:lpstr>
      <vt:lpstr>Wingdings</vt:lpstr>
      <vt:lpstr>Wingdings 2</vt:lpstr>
      <vt:lpstr>틀</vt:lpstr>
      <vt:lpstr>아이디어 발표</vt:lpstr>
      <vt:lpstr>문제제기</vt:lpstr>
      <vt:lpstr>주문 및 테이블 관리 시스템 </vt:lpstr>
      <vt:lpstr>문제제기</vt:lpstr>
      <vt:lpstr>스마트폰 짐벌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발표</dc:title>
  <dc:creator>Windows 사용자</dc:creator>
  <cp:lastModifiedBy>이용석</cp:lastModifiedBy>
  <cp:revision>8</cp:revision>
  <dcterms:created xsi:type="dcterms:W3CDTF">2017-09-20T09:46:20Z</dcterms:created>
  <dcterms:modified xsi:type="dcterms:W3CDTF">2017-09-21T03:42:27Z</dcterms:modified>
</cp:coreProperties>
</file>