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9" r:id="rId3"/>
    <p:sldId id="262" r:id="rId4"/>
    <p:sldId id="261" r:id="rId5"/>
    <p:sldId id="263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67" autoAdjust="0"/>
  </p:normalViewPr>
  <p:slideViewPr>
    <p:cSldViewPr snapToGrid="0">
      <p:cViewPr varScale="1">
        <p:scale>
          <a:sx n="60" d="100"/>
          <a:sy n="60" d="100"/>
        </p:scale>
        <p:origin x="9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3A218-14FB-4A45-8BA1-50D5FFA00178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142F1-7B68-4FAB-8907-497288C83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4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http://www.hobbytronics.co.uk/mfrc522-reader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142F1-7B68-4FAB-8907-497288C83C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7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태그에 포맷형식 여러가지가 있는데</a:t>
            </a:r>
            <a:r>
              <a:rPr lang="en-US" altLang="ko-KR" dirty="0"/>
              <a:t> </a:t>
            </a:r>
            <a:r>
              <a:rPr lang="ko-KR" altLang="en-US" dirty="0"/>
              <a:t>이 모듈의 경우에는 </a:t>
            </a:r>
            <a:r>
              <a:rPr lang="en-US" altLang="ko-KR" dirty="0"/>
              <a:t>Em4001</a:t>
            </a:r>
            <a:r>
              <a:rPr lang="ko-KR" altLang="en-US" dirty="0"/>
              <a:t> 호환이 가능하다고 언급</a:t>
            </a:r>
            <a:r>
              <a:rPr lang="en-US" altLang="ko-KR" dirty="0"/>
              <a:t>,</a:t>
            </a:r>
            <a:r>
              <a:rPr lang="ko-KR" altLang="en-US" dirty="0"/>
              <a:t> 다른 포맷의 태그와 호환될지 잘 모르겠음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+mn-ea"/>
              </a:rPr>
              <a:t>http://www.hobbytronics.co.uk/rfid-reader-id20la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142F1-7B68-4FAB-8907-497288C83C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77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http://osoyoo.com/wp-content/uploads/2016/10/OSOYOO-HM-10-Bluetooth-Module.pdf</a:t>
            </a:r>
          </a:p>
          <a:p>
            <a:r>
              <a:rPr lang="en-US" altLang="ko-KR" dirty="0"/>
              <a:t>http://www.blueluminance.com/HM-10-as-iBeacon.pdf</a:t>
            </a:r>
          </a:p>
          <a:p>
            <a:r>
              <a:rPr lang="en-US" altLang="ko-KR" dirty="0"/>
              <a:t>http://www.devicemart.co.kr/1341527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142F1-7B68-4FAB-8907-497288C83C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8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000C4-EE52-4ADE-AD7D-006EB0FA9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캡스톤디자인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393D59-786D-41C1-8BAA-C11DF77BF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4F869-B81D-4379-AAAF-C854A983DE8E}"/>
              </a:ext>
            </a:extLst>
          </p:cNvPr>
          <p:cNvSpPr txBox="1"/>
          <p:nvPr/>
        </p:nvSpPr>
        <p:spPr>
          <a:xfrm>
            <a:off x="9305925" y="4810125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이상호</a:t>
            </a:r>
            <a:endParaRPr lang="en-US" altLang="ko-KR" dirty="0"/>
          </a:p>
          <a:p>
            <a:r>
              <a:rPr lang="ko-KR" altLang="en-US" dirty="0" err="1"/>
              <a:t>이성대</a:t>
            </a:r>
            <a:endParaRPr lang="en-US" altLang="ko-KR" dirty="0"/>
          </a:p>
          <a:p>
            <a:r>
              <a:rPr lang="ko-KR" altLang="en-US" dirty="0"/>
              <a:t>이용석</a:t>
            </a:r>
            <a:endParaRPr lang="en-US" altLang="ko-KR" dirty="0"/>
          </a:p>
          <a:p>
            <a:r>
              <a:rPr lang="ko-KR" altLang="en-US" dirty="0" err="1"/>
              <a:t>정상범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7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05DA6-4CBC-495D-9D74-BBFD55E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  <a:br>
              <a:rPr lang="en-US" altLang="ko-KR" dirty="0"/>
            </a:b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9DE4-2865-4840-A090-470CC6C89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693" y="2149983"/>
            <a:ext cx="7315200" cy="936117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건물 내부</a:t>
            </a:r>
            <a:r>
              <a:rPr lang="en-US" altLang="ko-KR" dirty="0"/>
              <a:t>, </a:t>
            </a:r>
            <a:r>
              <a:rPr lang="ko-KR" altLang="en-US" dirty="0"/>
              <a:t>지하철 역</a:t>
            </a:r>
            <a:r>
              <a:rPr lang="en-US" altLang="ko-KR" dirty="0"/>
              <a:t>, </a:t>
            </a:r>
            <a:r>
              <a:rPr lang="ko-KR" altLang="en-US" dirty="0"/>
              <a:t>횡단보도 등에서 시각 장애인에게</a:t>
            </a:r>
            <a:br>
              <a:rPr lang="en-US" altLang="ko-KR" dirty="0"/>
            </a:br>
            <a:r>
              <a:rPr lang="ko-KR" altLang="en-US" dirty="0"/>
              <a:t>주요 지점에 대한 길을 알려</a:t>
            </a:r>
            <a:r>
              <a:rPr lang="en-US" altLang="ko-KR" dirty="0"/>
              <a:t> </a:t>
            </a:r>
            <a:r>
              <a:rPr lang="ko-KR" altLang="en-US" dirty="0"/>
              <a:t>주는 기능</a:t>
            </a:r>
            <a:endParaRPr lang="en-US" altLang="ko-KR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0B09749-BED7-4B15-B465-720E8608D0C7}"/>
              </a:ext>
            </a:extLst>
          </p:cNvPr>
          <p:cNvSpPr/>
          <p:nvPr/>
        </p:nvSpPr>
        <p:spPr>
          <a:xfrm>
            <a:off x="7107768" y="3214878"/>
            <a:ext cx="781050" cy="1047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1BD0D-889D-44E7-9692-017B3FDE5240}"/>
              </a:ext>
            </a:extLst>
          </p:cNvPr>
          <p:cNvSpPr txBox="1"/>
          <p:nvPr/>
        </p:nvSpPr>
        <p:spPr>
          <a:xfrm>
            <a:off x="5753100" y="4514850"/>
            <a:ext cx="390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어떻게 </a:t>
            </a:r>
            <a:r>
              <a:rPr lang="en-US" altLang="ko-KR" sz="2400" dirty="0"/>
              <a:t>Sensing </a:t>
            </a:r>
            <a:r>
              <a:rPr lang="ko-KR" altLang="en-US" sz="2400" dirty="0"/>
              <a:t>할 것인가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283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05DA6-4CBC-495D-9D74-BBFD55E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  <a:br>
              <a:rPr lang="en-US" altLang="ko-KR" dirty="0"/>
            </a:br>
            <a:r>
              <a:rPr lang="ko-KR" altLang="en-US" dirty="0"/>
              <a:t>구현</a:t>
            </a:r>
            <a:r>
              <a:rPr lang="en-US" altLang="ko-KR" dirty="0"/>
              <a:t>(RFID)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9DE4-2865-4840-A090-470CC6C89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572" y="4373100"/>
            <a:ext cx="7315200" cy="93611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6 ~ 8mm</a:t>
            </a:r>
            <a:r>
              <a:rPr lang="ko-KR" altLang="en-US" dirty="0"/>
              <a:t>의 두께 </a:t>
            </a:r>
            <a:r>
              <a:rPr lang="en-US" altLang="ko-KR" dirty="0">
                <a:latin typeface="+mn-ea"/>
              </a:rPr>
              <a:t>+ 1mm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가량의 태그 두께</a:t>
            </a:r>
            <a:r>
              <a:rPr lang="en-US" altLang="ko-KR" dirty="0"/>
              <a:t> + </a:t>
            </a:r>
            <a:r>
              <a:rPr lang="ko-KR" altLang="en-US" dirty="0"/>
              <a:t>리더기의 위치 고려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30A5A3-9814-494E-B915-9179AD7E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515" y="710982"/>
            <a:ext cx="7093315" cy="3537132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A8086CA-C690-4449-8B6D-E2283928AEDA}"/>
              </a:ext>
            </a:extLst>
          </p:cNvPr>
          <p:cNvSpPr/>
          <p:nvPr/>
        </p:nvSpPr>
        <p:spPr>
          <a:xfrm>
            <a:off x="7564968" y="5126869"/>
            <a:ext cx="521757" cy="614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59A21-3555-4FD2-8AB0-D32948D8A489}"/>
              </a:ext>
            </a:extLst>
          </p:cNvPr>
          <p:cNvSpPr txBox="1"/>
          <p:nvPr/>
        </p:nvSpPr>
        <p:spPr>
          <a:xfrm>
            <a:off x="4885002" y="6062986"/>
            <a:ext cx="58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적어도 </a:t>
            </a:r>
            <a:r>
              <a:rPr lang="en-US" altLang="ko-KR" dirty="0">
                <a:latin typeface="+mj-ea"/>
                <a:ea typeface="+mj-ea"/>
              </a:rPr>
              <a:t>3~5cm </a:t>
            </a:r>
            <a:r>
              <a:rPr lang="ko-KR" altLang="en-US" dirty="0">
                <a:latin typeface="+mj-ea"/>
                <a:ea typeface="+mj-ea"/>
              </a:rPr>
              <a:t>정도 떨어져 있어도 인식이 가능해야 함</a:t>
            </a:r>
          </a:p>
        </p:txBody>
      </p:sp>
    </p:spTree>
    <p:extLst>
      <p:ext uri="{BB962C8B-B14F-4D97-AF65-F5344CB8AC3E}">
        <p14:creationId xmlns:p14="http://schemas.microsoft.com/office/powerpoint/2010/main" val="428748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05DA6-4CBC-495D-9D74-BBFD55E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RFID</a:t>
            </a:r>
            <a:r>
              <a:rPr lang="ko-KR" altLang="en-US" dirty="0"/>
              <a:t>모듈</a:t>
            </a:r>
            <a:br>
              <a:rPr lang="en-US" altLang="ko-KR" dirty="0"/>
            </a:b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9DE4-2865-4840-A090-470CC6C89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218" y="780213"/>
            <a:ext cx="7315200" cy="687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+mn-ea"/>
              </a:rPr>
              <a:t>1. RC522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55FEAA-0D42-49F2-9547-A863E9DC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337" y="1640119"/>
            <a:ext cx="4642118" cy="31046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E5BF0B-3A72-41D7-844A-E542F9AC9F66}"/>
              </a:ext>
            </a:extLst>
          </p:cNvPr>
          <p:cNvSpPr txBox="1"/>
          <p:nvPr/>
        </p:nvSpPr>
        <p:spPr>
          <a:xfrm>
            <a:off x="4551679" y="5078689"/>
            <a:ext cx="559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60mm*40mm*6mm</a:t>
            </a:r>
          </a:p>
          <a:p>
            <a:r>
              <a:rPr lang="en-US" altLang="ko-KR" dirty="0">
                <a:latin typeface="+mj-ea"/>
                <a:ea typeface="+mj-ea"/>
              </a:rPr>
              <a:t>ISO 14443 A </a:t>
            </a:r>
            <a:r>
              <a:rPr lang="ko-KR" altLang="en-US" dirty="0">
                <a:latin typeface="+mj-ea"/>
                <a:ea typeface="+mj-ea"/>
              </a:rPr>
              <a:t>프로토콜 지원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감지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가능 거리는 최대 </a:t>
            </a:r>
            <a:r>
              <a:rPr lang="en-US" altLang="ko-KR" dirty="0">
                <a:latin typeface="+mj-ea"/>
                <a:ea typeface="+mj-ea"/>
              </a:rPr>
              <a:t>50mm</a:t>
            </a:r>
          </a:p>
          <a:p>
            <a:r>
              <a:rPr lang="ko-KR" altLang="en-US" dirty="0">
                <a:latin typeface="+mj-ea"/>
                <a:ea typeface="+mj-ea"/>
              </a:rPr>
              <a:t>저렴한 가격</a:t>
            </a:r>
          </a:p>
        </p:txBody>
      </p:sp>
    </p:spTree>
    <p:extLst>
      <p:ext uri="{BB962C8B-B14F-4D97-AF65-F5344CB8AC3E}">
        <p14:creationId xmlns:p14="http://schemas.microsoft.com/office/powerpoint/2010/main" val="89366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05DA6-4CBC-495D-9D74-BBFD55E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RFID</a:t>
            </a:r>
            <a:r>
              <a:rPr lang="ko-KR" altLang="en-US" dirty="0"/>
              <a:t>모듈</a:t>
            </a:r>
            <a:br>
              <a:rPr lang="en-US" altLang="ko-KR" dirty="0"/>
            </a:b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9DE4-2865-4840-A090-470CC6C89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218" y="780213"/>
            <a:ext cx="7315200" cy="687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+mn-ea"/>
              </a:rPr>
              <a:t>2. ID-20LA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E5BF0B-3A72-41D7-844A-E542F9AC9F66}"/>
              </a:ext>
            </a:extLst>
          </p:cNvPr>
          <p:cNvSpPr txBox="1"/>
          <p:nvPr/>
        </p:nvSpPr>
        <p:spPr>
          <a:xfrm>
            <a:off x="4246880" y="5078689"/>
            <a:ext cx="6537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38mm*40mm*7mm</a:t>
            </a:r>
          </a:p>
          <a:p>
            <a:r>
              <a:rPr lang="en-US" altLang="ko-KR" dirty="0">
                <a:latin typeface="+mn-ea"/>
              </a:rPr>
              <a:t>EM4001 64-bit RFID </a:t>
            </a:r>
            <a:r>
              <a:rPr lang="ko-KR" altLang="en-US" dirty="0">
                <a:latin typeface="+mn-ea"/>
              </a:rPr>
              <a:t>태그 호환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j-ea"/>
                <a:ea typeface="+mj-ea"/>
              </a:rPr>
              <a:t>감지 가능 거리는 최대 </a:t>
            </a:r>
            <a:r>
              <a:rPr lang="en-US" altLang="ko-KR" dirty="0">
                <a:latin typeface="+mj-ea"/>
                <a:ea typeface="+mj-ea"/>
              </a:rPr>
              <a:t>180mm</a:t>
            </a:r>
          </a:p>
          <a:p>
            <a:r>
              <a:rPr lang="ko-KR" altLang="en-US" dirty="0">
                <a:latin typeface="+mj-ea"/>
                <a:ea typeface="+mj-ea"/>
              </a:rPr>
              <a:t>비교적 비싼 가격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83CC15-DE86-4D5A-8264-BDFA1A402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480" y="175641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9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05DA6-4CBC-495D-9D74-BBFD55E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아이디어</a:t>
            </a:r>
            <a:br>
              <a:rPr lang="en-US" altLang="ko-KR" sz="3200" dirty="0"/>
            </a:br>
            <a:r>
              <a:rPr lang="ko-KR" altLang="en-US" sz="3200" dirty="0"/>
              <a:t>구현</a:t>
            </a:r>
            <a:r>
              <a:rPr lang="en-US" altLang="ko-KR" sz="3200" dirty="0"/>
              <a:t>(</a:t>
            </a:r>
            <a:r>
              <a:rPr lang="ko-KR" altLang="en-US" sz="3200" dirty="0"/>
              <a:t>블루투스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9DE4-2865-4840-A090-470CC6C89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572" y="1467220"/>
            <a:ext cx="7315200" cy="9361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/>
              <a:t>실내의 주요 지점</a:t>
            </a:r>
            <a:r>
              <a:rPr lang="en-US" altLang="ko-KR" sz="2400" dirty="0"/>
              <a:t> / </a:t>
            </a:r>
            <a:r>
              <a:rPr lang="ko-KR" altLang="en-US" sz="2400" dirty="0"/>
              <a:t>분기점 마다 블루투스 모듈 설치</a:t>
            </a:r>
            <a:endParaRPr lang="en-US" altLang="ko-KR" sz="2400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A8086CA-C690-4449-8B6D-E2283928AEDA}"/>
              </a:ext>
            </a:extLst>
          </p:cNvPr>
          <p:cNvSpPr/>
          <p:nvPr/>
        </p:nvSpPr>
        <p:spPr>
          <a:xfrm>
            <a:off x="7443630" y="2715652"/>
            <a:ext cx="941081" cy="1442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59A21-3555-4FD2-8AB0-D32948D8A489}"/>
              </a:ext>
            </a:extLst>
          </p:cNvPr>
          <p:cNvSpPr txBox="1"/>
          <p:nvPr/>
        </p:nvSpPr>
        <p:spPr>
          <a:xfrm>
            <a:off x="4973328" y="4532730"/>
            <a:ext cx="5881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스마트폰과 같은 블루투스 기기와의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ko-KR" altLang="en-US" sz="2400" dirty="0">
                <a:latin typeface="+mj-ea"/>
                <a:ea typeface="+mj-ea"/>
              </a:rPr>
              <a:t>거리를 측정하여 임계치에 다다르면 안내</a:t>
            </a:r>
          </a:p>
        </p:txBody>
      </p:sp>
    </p:spTree>
    <p:extLst>
      <p:ext uri="{BB962C8B-B14F-4D97-AF65-F5344CB8AC3E}">
        <p14:creationId xmlns:p14="http://schemas.microsoft.com/office/powerpoint/2010/main" val="250118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05DA6-4CBC-495D-9D74-BBFD55EA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ko-KR" altLang="en-US" dirty="0" err="1"/>
              <a:t>블루투스모듈</a:t>
            </a:r>
            <a:br>
              <a:rPr lang="en-US" altLang="ko-KR" dirty="0"/>
            </a:b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9DE4-2865-4840-A090-470CC6C89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218" y="780213"/>
            <a:ext cx="7315200" cy="687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+mn-ea"/>
              </a:rPr>
              <a:t>1. HM-10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4EA0E3-4AA4-41F5-8165-719AC6DE3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433" y="1467460"/>
            <a:ext cx="4866168" cy="3649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9CAF7E-763B-4C63-A5CD-15D69DC05384}"/>
              </a:ext>
            </a:extLst>
          </p:cNvPr>
          <p:cNvSpPr txBox="1"/>
          <p:nvPr/>
        </p:nvSpPr>
        <p:spPr>
          <a:xfrm>
            <a:off x="4125433" y="5280708"/>
            <a:ext cx="559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46mm*17mm*5mm</a:t>
            </a:r>
          </a:p>
          <a:p>
            <a:r>
              <a:rPr lang="en-US" altLang="ko-KR" dirty="0">
                <a:latin typeface="+mj-ea"/>
                <a:ea typeface="+mj-ea"/>
              </a:rPr>
              <a:t>Bluetooth V4.0 BLE</a:t>
            </a:r>
          </a:p>
          <a:p>
            <a:r>
              <a:rPr lang="en-US" altLang="ko-KR" dirty="0">
                <a:latin typeface="+mj-ea"/>
                <a:ea typeface="+mj-ea"/>
              </a:rPr>
              <a:t>iBeacon </a:t>
            </a:r>
            <a:r>
              <a:rPr lang="ko-KR" altLang="en-US" dirty="0">
                <a:latin typeface="+mj-ea"/>
                <a:ea typeface="+mj-ea"/>
              </a:rPr>
              <a:t>으로 이용하여 스마트폰과 연동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개방된 환경에서 최대 </a:t>
            </a:r>
            <a:r>
              <a:rPr lang="en-US" altLang="ko-KR" dirty="0">
                <a:latin typeface="+mj-ea"/>
                <a:ea typeface="+mj-ea"/>
              </a:rPr>
              <a:t>100M</a:t>
            </a:r>
            <a:r>
              <a:rPr lang="ko-KR" altLang="en-US" dirty="0">
                <a:latin typeface="+mj-ea"/>
                <a:ea typeface="+mj-ea"/>
              </a:rPr>
              <a:t>까지 감지가능</a:t>
            </a:r>
          </a:p>
        </p:txBody>
      </p:sp>
    </p:spTree>
    <p:extLst>
      <p:ext uri="{BB962C8B-B14F-4D97-AF65-F5344CB8AC3E}">
        <p14:creationId xmlns:p14="http://schemas.microsoft.com/office/powerpoint/2010/main" val="396953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05DA6-4CBC-495D-9D74-BBFD55EA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ko-KR" altLang="en-US" dirty="0"/>
              <a:t>비교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2F8DE4-3B94-4C78-9B8E-237D86974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084" y="2190891"/>
            <a:ext cx="7665079" cy="246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30144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1403</TotalTime>
  <Words>208</Words>
  <Application>Microsoft Office PowerPoint</Application>
  <PresentationFormat>와이드스크린</PresentationFormat>
  <Paragraphs>42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HY중고딕</vt:lpstr>
      <vt:lpstr>맑은 고딕</vt:lpstr>
      <vt:lpstr>Corbel</vt:lpstr>
      <vt:lpstr>Wingdings 2</vt:lpstr>
      <vt:lpstr>틀</vt:lpstr>
      <vt:lpstr>캡스톤디자인</vt:lpstr>
      <vt:lpstr>아이디어 구현</vt:lpstr>
      <vt:lpstr>아이디어 구현(RFID)</vt:lpstr>
      <vt:lpstr>RFID모듈 소개</vt:lpstr>
      <vt:lpstr>RFID모듈 소개</vt:lpstr>
      <vt:lpstr>아이디어 구현(블루투스)</vt:lpstr>
      <vt:lpstr>블루투스모듈 소개</vt:lpstr>
      <vt:lpstr>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</dc:title>
  <dc:creator>이상호</dc:creator>
  <cp:lastModifiedBy>이상호</cp:lastModifiedBy>
  <cp:revision>21</cp:revision>
  <dcterms:created xsi:type="dcterms:W3CDTF">2017-09-27T11:02:09Z</dcterms:created>
  <dcterms:modified xsi:type="dcterms:W3CDTF">2017-10-12T03:29:15Z</dcterms:modified>
</cp:coreProperties>
</file>