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2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8B03-91C0-4D21-99DF-913D08A1143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B08B-0BBA-42C2-BB5D-E8B765B0A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ackersstudy.tistory.com/71?category=51156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l2scRXoGPE&amp;list=PLxU-iZCqT52Cmj47aKB1T-SxI33YL7rYS" TargetMode="External"/><Relationship Id="rId3" Type="http://schemas.openxmlformats.org/officeDocument/2006/relationships/hyperlink" Target="https://docs.microsoft.com/ko-kr/dotnet/fundamentals/" TargetMode="External"/><Relationship Id="rId7" Type="http://schemas.openxmlformats.org/officeDocument/2006/relationships/hyperlink" Target="https://www.youtube.com/watch?v=Vjldip84CXQ&amp;list=PLrW43fNmjaQVYF4zgsD0oL9Iv6u23PI6M" TargetMode="External"/><Relationship Id="rId2" Type="http://schemas.openxmlformats.org/officeDocument/2006/relationships/hyperlink" Target="https://docs.microsoft.com/ko-kr/dotnet/csha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hQdlIFylQ8" TargetMode="External"/><Relationship Id="rId5" Type="http://schemas.openxmlformats.org/officeDocument/2006/relationships/hyperlink" Target="https://docs.microsoft.com/ko-kr/visualstudio/xaml-tools/?view=vs-2019" TargetMode="External"/><Relationship Id="rId4" Type="http://schemas.openxmlformats.org/officeDocument/2006/relationships/hyperlink" Target="https://docs.microsoft.com/ko-kr/dotnet/desktop/wpf/?view=netdesktop-5.0" TargetMode="External"/><Relationship Id="rId9" Type="http://schemas.openxmlformats.org/officeDocument/2006/relationships/hyperlink" Target="https://www.youtube.com/watch?v=idEbM2XDxYI&amp;list=PL_fV1knZRgi7Uu6GDZi5SzNvjRiXT4Iv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GrTT4k1-y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-sky-sun.tistory.com/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ner.tistory.com/19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windows/apps/desktop/choose-your-plat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5.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WPF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Windows Presentation Foundation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1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XAML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Extensible Application Markup Language</a:t>
            </a:r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사용자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인터페이스 요소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데이터 바인딩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이벤트 등의 기능을 정의</a:t>
            </a:r>
            <a:endParaRPr lang="en-US" altLang="ko-KR" sz="2600" dirty="0" smtClean="0"/>
          </a:p>
          <a:p>
            <a:endParaRPr lang="en-US" altLang="ko-KR" sz="2600" dirty="0"/>
          </a:p>
          <a:p>
            <a:r>
              <a:rPr lang="en-US" altLang="ko-KR" sz="2600" dirty="0" smtClean="0"/>
              <a:t>HTML, Bootstrap</a:t>
            </a:r>
            <a:r>
              <a:rPr lang="ko-KR" altLang="en-US" sz="2600" dirty="0" smtClean="0"/>
              <a:t>과 같은 </a:t>
            </a:r>
            <a:r>
              <a:rPr lang="en-US" altLang="ko-KR" sz="2600" dirty="0" smtClean="0"/>
              <a:t>Frontend </a:t>
            </a:r>
            <a:r>
              <a:rPr lang="ko-KR" altLang="en-US" sz="2600" dirty="0" smtClean="0"/>
              <a:t>개발 경험이 있으면 사용하는데 진입 장벽이 낮음</a:t>
            </a:r>
            <a:endParaRPr lang="en-US" altLang="ko-KR" sz="26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957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574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WPF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MVVM </a:t>
            </a:r>
            <a:r>
              <a:rPr lang="ko-KR" altLang="en-US" dirty="0" smtClean="0"/>
              <a:t>패턴을 사용하여 개발 시 효율이 좋음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MVC, MVP, MVVM </a:t>
            </a:r>
            <a:r>
              <a:rPr lang="ko-KR" altLang="en-US" dirty="0" smtClean="0"/>
              <a:t>패턴의 차이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hlinkClick r:id="rId2"/>
              </a:rPr>
              <a:t>Link</a:t>
            </a:r>
            <a:endParaRPr lang="ko-KR" altLang="en-US" dirty="0"/>
          </a:p>
        </p:txBody>
      </p:sp>
      <p:pic>
        <p:nvPicPr>
          <p:cNvPr id="2050" name="Picture 2" descr="MVVM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46" y="2539294"/>
            <a:ext cx="6498600" cy="19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62450" y="475398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97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WPF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MSDN C# : </a:t>
            </a:r>
            <a:r>
              <a:rPr lang="en-US" altLang="ko-KR" sz="2000" dirty="0" smtClean="0">
                <a:hlinkClick r:id="rId2"/>
              </a:rPr>
              <a:t>https://docs.microsoft.com/ko-kr/dotnet/csharp/</a:t>
            </a:r>
            <a:endParaRPr lang="en-US" altLang="ko-KR" sz="2000" dirty="0" smtClean="0"/>
          </a:p>
          <a:p>
            <a:r>
              <a:rPr lang="en-US" altLang="ko-KR" sz="2000" dirty="0" smtClean="0"/>
              <a:t>MSDN .NET : </a:t>
            </a:r>
            <a:r>
              <a:rPr lang="en-US" altLang="ko-KR" sz="2000" dirty="0" smtClean="0">
                <a:hlinkClick r:id="rId3"/>
              </a:rPr>
              <a:t>https://docs.microsoft.com/ko-kr/dotnet/fundamentals/</a:t>
            </a:r>
            <a:endParaRPr lang="en-US" altLang="ko-KR" sz="2000" dirty="0" smtClean="0"/>
          </a:p>
          <a:p>
            <a:r>
              <a:rPr lang="en-US" altLang="ko-KR" sz="2000" dirty="0" smtClean="0"/>
              <a:t>MSDN WPF(Core/Framework) : </a:t>
            </a:r>
            <a:r>
              <a:rPr lang="en-US" altLang="ko-KR" sz="2000" dirty="0" smtClean="0">
                <a:hlinkClick r:id="rId4"/>
              </a:rPr>
              <a:t>https://docs.microsoft.com/ko-kr/dotnet/desktop/wpf/?view=netdesktop-5.0</a:t>
            </a:r>
            <a:endParaRPr lang="en-US" altLang="ko-KR" sz="2000" dirty="0" smtClean="0"/>
          </a:p>
          <a:p>
            <a:r>
              <a:rPr lang="en-US" altLang="ko-KR" sz="2000" dirty="0" smtClean="0"/>
              <a:t>MSDN XAML : </a:t>
            </a:r>
            <a:r>
              <a:rPr lang="en-US" altLang="ko-KR" sz="2000" dirty="0" smtClean="0">
                <a:hlinkClick r:id="rId5"/>
              </a:rPr>
              <a:t>https://docs.microsoft.com/ko-kr/visualstudio/xaml-tools/?view=vs-2019</a:t>
            </a:r>
            <a:endParaRPr lang="en-US" altLang="ko-KR" sz="2000" dirty="0" smtClean="0"/>
          </a:p>
          <a:p>
            <a:r>
              <a:rPr lang="en-US" altLang="ko-KR" sz="2000" dirty="0" smtClean="0"/>
              <a:t>C# Tutorial(Beginner) : </a:t>
            </a:r>
            <a:r>
              <a:rPr lang="en-US" altLang="ko-KR" sz="2000" dirty="0" smtClean="0">
                <a:hlinkClick r:id="rId6"/>
              </a:rPr>
              <a:t>https://www.youtube.com/watch?v=GhQdlIFylQ8</a:t>
            </a:r>
            <a:endParaRPr lang="en-US" altLang="ko-KR" sz="2000" dirty="0" smtClean="0"/>
          </a:p>
          <a:p>
            <a:r>
              <a:rPr lang="en-US" altLang="ko-KR" sz="2000" dirty="0" smtClean="0"/>
              <a:t>C# WPF UI Tutorial(English) : </a:t>
            </a:r>
            <a:r>
              <a:rPr lang="en-US" altLang="ko-KR" sz="2000" dirty="0" smtClean="0">
                <a:hlinkClick r:id="rId7"/>
              </a:rPr>
              <a:t>https://www.youtube.com/watch?v=Vjldip84CXQ&amp;list=PLrW43fNmjaQVYF4zgsD0oL9Iv6u23PI6M</a:t>
            </a:r>
            <a:endParaRPr lang="en-US" altLang="ko-KR" sz="2000" dirty="0" smtClean="0"/>
          </a:p>
          <a:p>
            <a:r>
              <a:rPr lang="en-US" altLang="ko-KR" sz="2000" dirty="0" smtClean="0"/>
              <a:t>C# WPF </a:t>
            </a:r>
            <a:r>
              <a:rPr lang="ko-KR" altLang="en-US" sz="2000" dirty="0" smtClean="0"/>
              <a:t>프로그래밍</a:t>
            </a:r>
            <a:r>
              <a:rPr lang="en-US" altLang="ko-KR" sz="2000" dirty="0" smtClean="0"/>
              <a:t> : </a:t>
            </a:r>
            <a:r>
              <a:rPr lang="en-US" altLang="ko-KR" sz="2000" dirty="0" smtClean="0">
                <a:hlinkClick r:id="rId8"/>
              </a:rPr>
              <a:t>https://www.youtube.com/watch?v=Wl2scRXoGPE&amp;list=PLxU-iZCqT52Cmj47aKB1T-SxI33YL7rYS</a:t>
            </a:r>
            <a:endParaRPr lang="en-US" altLang="ko-KR" sz="2000" dirty="0" smtClean="0"/>
          </a:p>
          <a:p>
            <a:r>
              <a:rPr lang="en-US" altLang="ko-KR" sz="2000" dirty="0" smtClean="0"/>
              <a:t>C# WPF </a:t>
            </a:r>
            <a:r>
              <a:rPr lang="ko-KR" altLang="en-US" sz="2000" dirty="0" smtClean="0"/>
              <a:t>예제 실습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9"/>
              </a:rPr>
              <a:t>https://www.youtube.com/watch?v=idEbM2XDxYI&amp;list=PL_fV1knZRgi7Uu6GDZi5SzNvjRiXT4Ivd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733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C/C++ 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MS</a:t>
            </a:r>
            <a:r>
              <a:rPr lang="ko-KR" altLang="en-US" dirty="0" smtClean="0"/>
              <a:t>에서 만든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환경에 적합한 </a:t>
            </a:r>
            <a:r>
              <a:rPr lang="ko-KR" altLang="en-US" dirty="0" smtClean="0"/>
              <a:t>언어를 </a:t>
            </a:r>
            <a:r>
              <a:rPr lang="ko-KR" altLang="en-US" dirty="0" smtClean="0"/>
              <a:t>목적으로 만들어짐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C, C++, C# </a:t>
            </a:r>
            <a:r>
              <a:rPr lang="ko-KR" altLang="en-US" dirty="0" smtClean="0"/>
              <a:t>차이점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hlinkClick r:id="rId2"/>
              </a:rPr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3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과 비슷함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윈도우 프로그램 개발 및 </a:t>
            </a:r>
            <a:r>
              <a:rPr lang="ko-KR" altLang="en-US" dirty="0" smtClean="0"/>
              <a:t>실행 환경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.NET</a:t>
            </a:r>
            <a:r>
              <a:rPr lang="ko-KR" altLang="en-US" dirty="0" smtClean="0"/>
              <a:t>이 지원하는 언어로 만들어진 프로그램은 </a:t>
            </a:r>
            <a:r>
              <a:rPr lang="en-US" altLang="ko-KR" dirty="0" smtClean="0"/>
              <a:t>.</a:t>
            </a:r>
            <a:r>
              <a:rPr lang="en-US" altLang="ko-KR" dirty="0" smtClean="0"/>
              <a:t>NET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있으면 </a:t>
            </a:r>
            <a:r>
              <a:rPr lang="ko-KR" altLang="en-US" dirty="0" smtClean="0"/>
              <a:t>실행가능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 descr="https://www.codeguru.com/images/article/8245/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7712"/>
            <a:ext cx="504825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1624" y="640715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</a:t>
            </a:r>
            <a:r>
              <a:rPr lang="en-US" altLang="ko-KR" dirty="0" err="1" smtClean="0"/>
              <a:t>archtecture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6000" y="1393561"/>
            <a:ext cx="5048250" cy="392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  <a:endCxn id="14" idx="2"/>
          </p:cNvCxnSpPr>
          <p:nvPr/>
        </p:nvCxnSpPr>
        <p:spPr>
          <a:xfrm flipH="1" flipV="1">
            <a:off x="5127998" y="1027906"/>
            <a:ext cx="968002" cy="2328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65857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 Framework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33" y="1825626"/>
            <a:ext cx="45591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66" y="6311902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Core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5312" y="3920932"/>
            <a:ext cx="524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.Net</a:t>
            </a:r>
            <a:r>
              <a:rPr lang="en-US" altLang="ko-KR" dirty="0" smtClean="0"/>
              <a:t> Core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Window, Linux, </a:t>
            </a:r>
            <a:r>
              <a:rPr lang="en-US" altLang="ko-KR" dirty="0" err="1" smtClean="0"/>
              <a:t>MacOS</a:t>
            </a:r>
            <a:r>
              <a:rPr lang="ko-KR" altLang="en-US" dirty="0" smtClean="0"/>
              <a:t>등 다양한 환경 지원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Version 3.1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NET 5.0 </a:t>
            </a:r>
            <a:r>
              <a:rPr lang="ko-KR" altLang="en-US" dirty="0" smtClean="0"/>
              <a:t>출시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Docker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MS</a:t>
            </a:r>
            <a:r>
              <a:rPr lang="ko-KR" altLang="en-US" dirty="0" smtClean="0"/>
              <a:t>의 차세대 기술들은 </a:t>
            </a:r>
            <a:r>
              <a:rPr lang="en-US" altLang="ko-KR" dirty="0" smtClean="0"/>
              <a:t>Core</a:t>
            </a:r>
            <a:r>
              <a:rPr lang="ko-KR" altLang="en-US" dirty="0"/>
              <a:t> </a:t>
            </a:r>
            <a:r>
              <a:rPr lang="ko-KR" altLang="en-US" dirty="0" smtClean="0"/>
              <a:t>기반으로 추정 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60378" y="6435013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3"/>
              </a:rPr>
              <a:t>https://clear-sky-sun.tistory.com/14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866689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.Net</a:t>
            </a:r>
            <a:r>
              <a:rPr lang="en-US" altLang="ko-KR" dirty="0" smtClean="0"/>
              <a:t> </a:t>
            </a:r>
            <a:r>
              <a:rPr lang="en-US" altLang="ko-KR" dirty="0" smtClean="0"/>
              <a:t>Framework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Window, </a:t>
            </a:r>
            <a:r>
              <a:rPr lang="ko-KR" altLang="en-US" dirty="0" smtClean="0"/>
              <a:t>웹 환경에</a:t>
            </a:r>
            <a:r>
              <a:rPr lang="ko-KR" altLang="en-US" dirty="0"/>
              <a:t>만</a:t>
            </a:r>
            <a:r>
              <a:rPr lang="ko-KR" altLang="en-US" dirty="0" smtClean="0"/>
              <a:t>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Version 4.8 </a:t>
            </a:r>
            <a:r>
              <a:rPr lang="ko-KR" altLang="en-US" dirty="0" smtClean="0"/>
              <a:t>이후로 더 이상 출시되지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Core</a:t>
            </a:r>
            <a:r>
              <a:rPr lang="ko-KR" altLang="en-US" dirty="0" smtClean="0"/>
              <a:t>에 비해 난이도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지속적인 업그레이드가 요구되지 않는다면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/>
              <a:t> </a:t>
            </a:r>
            <a:r>
              <a:rPr lang="en-US" altLang="ko-KR" dirty="0" smtClean="0"/>
              <a:t>Framework </a:t>
            </a:r>
            <a:r>
              <a:rPr lang="ko-KR" altLang="en-US" dirty="0" smtClean="0"/>
              <a:t>사용을 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05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 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475855"/>
            <a:ext cx="9173855" cy="4953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0378" y="6435013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3"/>
              </a:rPr>
              <a:t>https://slaner.tistory.com/192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94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575" y="26537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.NET </a:t>
            </a:r>
            <a:r>
              <a:rPr lang="ko-KR" altLang="en-US" dirty="0" smtClean="0"/>
              <a:t>개발 및 배포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80" y="1411507"/>
            <a:ext cx="918338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WPF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 GUI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개발하는 플랫폼 방식 중 하나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, WPF, UWP </a:t>
            </a:r>
            <a:r>
              <a:rPr lang="ko-KR" altLang="en-US" dirty="0" smtClean="0"/>
              <a:t>차이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2"/>
              </a:rPr>
              <a:t>Link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.NET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Window application </a:t>
            </a:r>
            <a:r>
              <a:rPr lang="ko-KR" altLang="en-US" dirty="0" smtClean="0"/>
              <a:t>개발 플랫폼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디자이너 영역</a:t>
            </a:r>
            <a:r>
              <a:rPr lang="en-US" altLang="ko-KR" dirty="0" smtClean="0"/>
              <a:t>(UI - XAML)</a:t>
            </a:r>
            <a:r>
              <a:rPr lang="ko-KR" altLang="en-US" dirty="0" smtClean="0"/>
              <a:t>과 개발자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– C#)</a:t>
            </a:r>
            <a:r>
              <a:rPr lang="ko-KR" altLang="en-US" dirty="0" smtClean="0"/>
              <a:t>의 구분이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06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WPF .NET Framework </a:t>
            </a:r>
            <a:r>
              <a:rPr lang="ko-KR" altLang="en-US" sz="4000" dirty="0" smtClean="0"/>
              <a:t>와 </a:t>
            </a:r>
            <a:r>
              <a:rPr lang="en-US" altLang="ko-KR" sz="4000" dirty="0" smtClean="0"/>
              <a:t>Core </a:t>
            </a:r>
            <a:r>
              <a:rPr lang="ko-KR" altLang="en-US" sz="4000" dirty="0" smtClean="0"/>
              <a:t>차이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05" y="1690688"/>
            <a:ext cx="4483946" cy="49156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2782" y="2801390"/>
            <a:ext cx="3991110" cy="65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62782" y="5189913"/>
            <a:ext cx="3991110" cy="65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10" idx="1"/>
          </p:cNvCxnSpPr>
          <p:nvPr/>
        </p:nvCxnSpPr>
        <p:spPr>
          <a:xfrm flipV="1">
            <a:off x="5153892" y="2481076"/>
            <a:ext cx="1100330" cy="64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4222" y="1742412"/>
            <a:ext cx="5628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Core </a:t>
            </a:r>
            <a:r>
              <a:rPr lang="ko-KR" altLang="en-US" dirty="0" smtClean="0"/>
              <a:t>기반 프로젝트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(2021.05.11) </a:t>
            </a:r>
            <a:r>
              <a:rPr lang="ko-KR" altLang="en-US" dirty="0" smtClean="0"/>
              <a:t>기준</a:t>
            </a:r>
            <a:r>
              <a:rPr lang="en-US" altLang="ko-KR" dirty="0"/>
              <a:t> </a:t>
            </a:r>
            <a:r>
              <a:rPr lang="en-US" altLang="ko-KR" dirty="0" smtClean="0"/>
              <a:t>Core 3.1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.NET 5 </a:t>
            </a:r>
            <a:r>
              <a:rPr lang="ko-KR" altLang="en-US" dirty="0" smtClean="0"/>
              <a:t>까지 선택 가능</a:t>
            </a:r>
            <a:endParaRPr lang="en-US" altLang="ko-KR" dirty="0" smtClean="0"/>
          </a:p>
          <a:p>
            <a:r>
              <a:rPr lang="ko-KR" altLang="en-US" dirty="0" smtClean="0"/>
              <a:t>추가로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.NET 5</a:t>
            </a:r>
            <a:r>
              <a:rPr lang="ko-KR" altLang="en-US" dirty="0" smtClean="0"/>
              <a:t>를 사용하려면 </a:t>
            </a:r>
            <a:endParaRPr lang="en-US" altLang="ko-KR" dirty="0" smtClean="0"/>
          </a:p>
          <a:p>
            <a:r>
              <a:rPr lang="en-US" altLang="ko-KR" dirty="0" smtClean="0"/>
              <a:t>2019(v16.9) </a:t>
            </a:r>
            <a:r>
              <a:rPr lang="ko-KR" altLang="en-US" dirty="0" smtClean="0"/>
              <a:t>이상 버전을 사용해야 된다</a:t>
            </a:r>
            <a:r>
              <a:rPr lang="en-US" altLang="ko-KR" dirty="0" smtClean="0"/>
              <a:t>. -&gt; </a:t>
            </a:r>
            <a:r>
              <a:rPr lang="en-US" altLang="ko-KR" dirty="0" smtClean="0">
                <a:hlinkClick r:id="rId3"/>
              </a:rPr>
              <a:t>Link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3499" y="5466542"/>
            <a:ext cx="343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Framework </a:t>
            </a:r>
            <a:r>
              <a:rPr lang="ko-KR" altLang="en-US" dirty="0" smtClean="0"/>
              <a:t>기반 프로젝트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5153892" y="5518266"/>
            <a:ext cx="1319607" cy="132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85873" y="3797593"/>
            <a:ext cx="3771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Framework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의 차이는 </a:t>
            </a:r>
            <a:endParaRPr lang="en-US" altLang="ko-KR" dirty="0" smtClean="0"/>
          </a:p>
          <a:p>
            <a:r>
              <a:rPr lang="ko-KR" altLang="en-US" dirty="0" smtClean="0"/>
              <a:t>앞서 설명했으니 목적에 맞게 </a:t>
            </a:r>
            <a:endParaRPr lang="en-US" altLang="ko-KR" dirty="0" smtClean="0"/>
          </a:p>
          <a:p>
            <a:r>
              <a:rPr lang="ko-KR" altLang="en-US" dirty="0" smtClean="0"/>
              <a:t>프로젝트 생성 시 선택하면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3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/>
              <a:t>WPF .NET Framework </a:t>
            </a:r>
            <a:r>
              <a:rPr lang="ko-KR" altLang="en-US" sz="3400" dirty="0"/>
              <a:t>와 </a:t>
            </a:r>
            <a:r>
              <a:rPr lang="en-US" altLang="ko-KR" sz="3400" dirty="0" smtClean="0"/>
              <a:t>Core </a:t>
            </a:r>
            <a:r>
              <a:rPr lang="ko-KR" altLang="en-US" sz="3400" dirty="0" smtClean="0"/>
              <a:t>프로젝트 구조 차이</a:t>
            </a:r>
            <a:endParaRPr lang="ko-KR" altLang="en-US" sz="3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83" y="2395652"/>
            <a:ext cx="3515216" cy="2638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19" y="1915653"/>
            <a:ext cx="3629137" cy="3788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0509" y="1515230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Framework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7019" y="151523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.NET Core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5348" y="2395652"/>
            <a:ext cx="2649485" cy="2369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06640" y="2779868"/>
            <a:ext cx="2859578" cy="7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891" y="6084916"/>
            <a:ext cx="478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App.config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를 사용한다고 명시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1155" y="6084916"/>
            <a:ext cx="406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종속성에 </a:t>
            </a:r>
            <a:r>
              <a:rPr lang="en-US" altLang="ko-KR" dirty="0" err="1" smtClean="0"/>
              <a:t>NetCore</a:t>
            </a:r>
            <a:r>
              <a:rPr lang="ko-KR" altLang="en-US" dirty="0" smtClean="0"/>
              <a:t>를 사용한다고 명시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158" y="4006735"/>
            <a:ext cx="170912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구현해야되는</a:t>
            </a:r>
            <a:endParaRPr lang="en-US" altLang="ko-KR" dirty="0" smtClean="0"/>
          </a:p>
          <a:p>
            <a:r>
              <a:rPr lang="en-US" altLang="ko-KR" dirty="0" smtClean="0"/>
              <a:t>XAML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ko-KR" altLang="en-US" dirty="0" smtClean="0"/>
              <a:t>구조는 동일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06640" y="3486451"/>
            <a:ext cx="2859578" cy="9608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05348" y="4762686"/>
            <a:ext cx="2648065" cy="6904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2" idx="1"/>
          </p:cNvCxnSpPr>
          <p:nvPr/>
        </p:nvCxnSpPr>
        <p:spPr>
          <a:xfrm flipV="1">
            <a:off x="3853413" y="4468400"/>
            <a:ext cx="1251745" cy="56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  <a:endCxn id="12" idx="3"/>
          </p:cNvCxnSpPr>
          <p:nvPr/>
        </p:nvCxnSpPr>
        <p:spPr>
          <a:xfrm flipH="1">
            <a:off x="6814280" y="3966880"/>
            <a:ext cx="592360" cy="50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6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422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WPF</vt:lpstr>
      <vt:lpstr>C#</vt:lpstr>
      <vt:lpstr>.NET</vt:lpstr>
      <vt:lpstr>.NET Framework와 Core의 차이</vt:lpstr>
      <vt:lpstr>.NET 5</vt:lpstr>
      <vt:lpstr>.NET 개발 및 배포 계획</vt:lpstr>
      <vt:lpstr>WPF</vt:lpstr>
      <vt:lpstr>WPF .NET Framework 와 Core 차이</vt:lpstr>
      <vt:lpstr>WPF .NET Framework 와 Core 프로젝트 구조 차이</vt:lpstr>
      <vt:lpstr>XAML</vt:lpstr>
      <vt:lpstr>MVVM</vt:lpstr>
      <vt:lpstr>WPF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N-</dc:creator>
  <cp:lastModifiedBy>N-</cp:lastModifiedBy>
  <cp:revision>26</cp:revision>
  <dcterms:created xsi:type="dcterms:W3CDTF">2021-05-11T00:05:37Z</dcterms:created>
  <dcterms:modified xsi:type="dcterms:W3CDTF">2021-05-12T07:41:26Z</dcterms:modified>
</cp:coreProperties>
</file>