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9" r:id="rId4"/>
    <p:sldId id="262" r:id="rId5"/>
    <p:sldId id="261" r:id="rId6"/>
    <p:sldId id="266" r:id="rId7"/>
    <p:sldId id="263" r:id="rId8"/>
    <p:sldId id="268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FFF"/>
    <a:srgbClr val="B14031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7081520" cy="144655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이것은 </a:t>
            </a:r>
            <a:endParaRPr lang="en-US" altLang="ko-KR" sz="4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보고서같은 피피티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F5B433-3690-4D08-9E09-95EA3962C487}"/>
              </a:ext>
            </a:extLst>
          </p:cNvPr>
          <p:cNvSpPr txBox="1"/>
          <p:nvPr/>
        </p:nvSpPr>
        <p:spPr>
          <a:xfrm>
            <a:off x="635000" y="2659558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 작게 소제목을 써 보아요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153C0A-0AC4-4EDB-9F0C-78508E942F2D}"/>
              </a:ext>
            </a:extLst>
          </p:cNvPr>
          <p:cNvSpPr txBox="1"/>
          <p:nvPr/>
        </p:nvSpPr>
        <p:spPr>
          <a:xfrm>
            <a:off x="635000" y="3059668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Yeon_eo_ro Ssumyun deo ganzinam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6D88CD-432E-4B45-9757-B4D2AF14C20C}"/>
              </a:ext>
            </a:extLst>
          </p:cNvPr>
          <p:cNvSpPr txBox="1"/>
          <p:nvPr/>
        </p:nvSpPr>
        <p:spPr>
          <a:xfrm>
            <a:off x="635000" y="5646549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이름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28B9229-2C47-4733-8749-9026DA6A8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06" y="624232"/>
            <a:ext cx="1155794" cy="25013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2763AC-34FB-43DE-9DA0-F1CA5CBEB995}"/>
              </a:ext>
            </a:extLst>
          </p:cNvPr>
          <p:cNvSpPr txBox="1"/>
          <p:nvPr/>
        </p:nvSpPr>
        <p:spPr>
          <a:xfrm>
            <a:off x="9355408" y="950585"/>
            <a:ext cx="3628390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900" spc="0"/>
              <a:t>여기에 해당 로고를 넣으세요</a:t>
            </a: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목차 </a:t>
            </a:r>
            <a:r>
              <a:rPr lang="en-US" altLang="ko-KR" sz="2800"/>
              <a:t>/ List</a:t>
            </a:r>
            <a:endParaRPr lang="ko-KR" altLang="en-US" sz="28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4AFEFBB1-0FFB-42ED-9EA3-88A245A07E3A}"/>
              </a:ext>
            </a:extLst>
          </p:cNvPr>
          <p:cNvGrpSpPr/>
          <p:nvPr/>
        </p:nvGrpSpPr>
        <p:grpSpPr>
          <a:xfrm>
            <a:off x="622300" y="158535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403C1D4-C1C2-40AB-83D1-5D06919356E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32D522A-4B72-4222-998E-2D5D7B09E29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966352E-B682-4213-A368-B19A363BB106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여기에 소제목을 쓰세요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231CD2B-298A-4537-9ECF-749A313ACD3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곳에는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장에 대하여 간단하게 설명해보세요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A567A72-F449-4515-88D4-3DA1A3613B4B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C75C9983-DEAA-4475-BBBD-DFA0EE59949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290F7089-0985-400B-8630-9838B16B0DC8}"/>
              </a:ext>
            </a:extLst>
          </p:cNvPr>
          <p:cNvGrpSpPr/>
          <p:nvPr/>
        </p:nvGrpSpPr>
        <p:grpSpPr>
          <a:xfrm>
            <a:off x="622300" y="2742009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B38FC62-DEFB-4946-8202-FC320C76FE4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2256D09C-5B13-42D3-B32D-B25C6DDDC92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A9B608BE-A967-4ACF-BCEE-6730A7CD4BFA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여기에 소제목을 쓰세요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92F2386-698B-4CAD-A205-A3F4958AD51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곳에는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장에 대하여 간단하게 설명해보세요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CDCA433-8115-4749-ADBD-266E78FD7E90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B5CD742D-D13C-46BB-AF30-E331429F43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43BD92B-0CAC-4845-9449-18A1D773E66F}"/>
              </a:ext>
            </a:extLst>
          </p:cNvPr>
          <p:cNvGrpSpPr/>
          <p:nvPr/>
        </p:nvGrpSpPr>
        <p:grpSpPr>
          <a:xfrm>
            <a:off x="622300" y="392211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B7880D1-F842-4C69-9A37-0CC44B2F0D4D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B426BF6A-55E6-4650-B16F-D6E0E8B7D92D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08BB14D9-B0E5-4627-9AD7-EC8F4F8C6FB0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여기에 소제목을 쓰세요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AF2AF462-18B3-4ECD-888E-D3213C0836FB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곳에는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장에 대하여 간단하게 설명해보세요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5B08B92B-8AC2-4ABE-9787-C285F3FBB7BA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61BAAD9F-C29E-4EC5-B6AE-73DB196F2F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219D5FE2-4833-45EE-B10D-3D88F7CB10AD}"/>
              </a:ext>
            </a:extLst>
          </p:cNvPr>
          <p:cNvGrpSpPr/>
          <p:nvPr/>
        </p:nvGrpSpPr>
        <p:grpSpPr>
          <a:xfrm>
            <a:off x="622300" y="509049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94706A3-FF9F-4166-BFBA-F4E5BD886AF8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7984A240-EA7E-4E17-856C-FE14D4DB9FC1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1827E31E-71D6-4AAC-B002-E2C1CE243B9E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여기에 소제목을 쓰세요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39636F11-F713-4810-AC6F-634E5D5449BA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곳에는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장에 대하여 간단하게 설명해보세요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1207ACC-11A0-40CB-AC36-2E7BDE69BAC7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9A3F41-95DC-4600-B4D8-1A20C865305C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4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5400" spc="-15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66A518-F7FB-4C52-8C4C-C30388C2A071}"/>
              </a:ext>
            </a:extLst>
          </p:cNvPr>
          <p:cNvSpPr txBox="1"/>
          <p:nvPr/>
        </p:nvSpPr>
        <p:spPr>
          <a:xfrm>
            <a:off x="800100" y="1586188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E9D8DF-10CE-46D3-BC88-99943EAC18D0}"/>
              </a:ext>
            </a:extLst>
          </p:cNvPr>
          <p:cNvSpPr txBox="1"/>
          <p:nvPr/>
        </p:nvSpPr>
        <p:spPr>
          <a:xfrm>
            <a:off x="800100" y="2224824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059541-5286-4031-BB2C-83857843E85A}"/>
              </a:ext>
            </a:extLst>
          </p:cNvPr>
          <p:cNvSpPr txBox="1"/>
          <p:nvPr/>
        </p:nvSpPr>
        <p:spPr>
          <a:xfrm>
            <a:off x="800100" y="2863461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써봅시다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1E5AB-AA04-4C80-B9CE-4D359B4E96BB}"/>
              </a:ext>
            </a:extLst>
          </p:cNvPr>
          <p:cNvSpPr txBox="1"/>
          <p:nvPr/>
        </p:nvSpPr>
        <p:spPr>
          <a:xfrm>
            <a:off x="800100" y="3921654"/>
            <a:ext cx="47244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2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장에서는 이러한 내용과 저러한 내용을 말하게 될 것 같습니다</a:t>
            </a:r>
            <a:r>
              <a:rPr lang="en-US" altLang="ko-KR" spc="-12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pc="-12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잘 들어주세요</a:t>
            </a:r>
            <a:r>
              <a:rPr lang="en-US" altLang="ko-KR" spc="-12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pc="-12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여기에는 소제목을 </a:t>
            </a:r>
            <a:r>
              <a:rPr lang="en-US" altLang="ko-KR" sz="2800"/>
              <a:t>/ Yeongeoro_Sseoboayo</a:t>
            </a:r>
            <a:endParaRPr lang="ko-KR" altLang="en-US" sz="28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0E9B1DA-C10D-4DC4-9874-7C16B1948962}"/>
              </a:ext>
            </a:extLst>
          </p:cNvPr>
          <p:cNvGrpSpPr/>
          <p:nvPr/>
        </p:nvGrpSpPr>
        <p:grpSpPr>
          <a:xfrm>
            <a:off x="203200" y="3674037"/>
            <a:ext cx="11410950" cy="2494334"/>
            <a:chOff x="203200" y="4071566"/>
            <a:chExt cx="11410950" cy="2494334"/>
          </a:xfrm>
          <a:scene3d>
            <a:camera prst="obliqueTopLeft"/>
            <a:lightRig rig="threePt" dir="t"/>
          </a:scene3d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D629EE39-84E7-420E-8037-0DDF510E41A5}"/>
                </a:ext>
              </a:extLst>
            </p:cNvPr>
            <p:cNvCxnSpPr>
              <a:cxnSpLocks/>
            </p:cNvCxnSpPr>
            <p:nvPr/>
          </p:nvCxnSpPr>
          <p:spPr>
            <a:xfrm>
              <a:off x="577850" y="4071566"/>
              <a:ext cx="11036300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6FF72742-C469-4A1C-9C5A-14F3EF858643}"/>
                </a:ext>
              </a:extLst>
            </p:cNvPr>
            <p:cNvCxnSpPr>
              <a:cxnSpLocks/>
            </p:cNvCxnSpPr>
            <p:nvPr/>
          </p:nvCxnSpPr>
          <p:spPr>
            <a:xfrm>
              <a:off x="577850" y="4721202"/>
              <a:ext cx="11036300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64A0A9E-22CE-4E26-84B3-3EB02618173E}"/>
                </a:ext>
              </a:extLst>
            </p:cNvPr>
            <p:cNvSpPr txBox="1"/>
            <p:nvPr/>
          </p:nvSpPr>
          <p:spPr>
            <a:xfrm>
              <a:off x="203200" y="4227107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항목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22B9E98-C82B-49A5-AC90-22EE7F471670}"/>
                </a:ext>
              </a:extLst>
            </p:cNvPr>
            <p:cNvSpPr txBox="1"/>
            <p:nvPr/>
          </p:nvSpPr>
          <p:spPr>
            <a:xfrm>
              <a:off x="4349750" y="4227107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세부내용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531F1A0-C4AC-4FBC-9696-23C563BBF694}"/>
                </a:ext>
              </a:extLst>
            </p:cNvPr>
            <p:cNvSpPr txBox="1"/>
            <p:nvPr/>
          </p:nvSpPr>
          <p:spPr>
            <a:xfrm>
              <a:off x="8699500" y="4227107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2FFA21EA-1DC1-4A2B-96F8-62948741FFA1}"/>
                </a:ext>
              </a:extLst>
            </p:cNvPr>
            <p:cNvCxnSpPr/>
            <p:nvPr/>
          </p:nvCxnSpPr>
          <p:spPr>
            <a:xfrm>
              <a:off x="2393004" y="4965700"/>
              <a:ext cx="0" cy="16002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03D46A6-D86C-4A77-B2F3-646FF52263A1}"/>
                </a:ext>
              </a:extLst>
            </p:cNvPr>
            <p:cNvSpPr txBox="1"/>
            <p:nvPr/>
          </p:nvSpPr>
          <p:spPr>
            <a:xfrm>
              <a:off x="209313" y="4965700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en-US" altLang="ko-KR"/>
                <a:t>1</a:t>
              </a:r>
              <a:r>
                <a:rPr lang="ko-KR" altLang="en-US"/>
                <a:t>번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7A3A7CB-9FAD-4554-B1DF-0D77030FC4D3}"/>
                </a:ext>
              </a:extLst>
            </p:cNvPr>
            <p:cNvSpPr txBox="1"/>
            <p:nvPr/>
          </p:nvSpPr>
          <p:spPr>
            <a:xfrm>
              <a:off x="3567990" y="4965700"/>
              <a:ext cx="3968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en-US" altLang="ko-KR"/>
                <a:t>1</a:t>
              </a:r>
              <a:r>
                <a:rPr lang="ko-KR" altLang="en-US"/>
                <a:t>번에 관한 세부적인 내용을 쓰세요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A7C007F-1E3A-4D21-826E-1C25EF87600C}"/>
                </a:ext>
              </a:extLst>
            </p:cNvPr>
            <p:cNvSpPr txBox="1"/>
            <p:nvPr/>
          </p:nvSpPr>
          <p:spPr>
            <a:xfrm>
              <a:off x="8705613" y="4965700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/>
                <a:t>결과물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9F7F4D9-0C23-4D67-8945-1EEB9F0933D2}"/>
                </a:ext>
              </a:extLst>
            </p:cNvPr>
            <p:cNvSpPr txBox="1"/>
            <p:nvPr/>
          </p:nvSpPr>
          <p:spPr>
            <a:xfrm>
              <a:off x="209313" y="5525817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en-US" altLang="ko-KR"/>
                <a:t>2</a:t>
              </a:r>
              <a:r>
                <a:rPr lang="ko-KR" altLang="en-US"/>
                <a:t>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FA48A76-A376-4335-8C74-8C82B1F40B9B}"/>
                </a:ext>
              </a:extLst>
            </p:cNvPr>
            <p:cNvSpPr txBox="1"/>
            <p:nvPr/>
          </p:nvSpPr>
          <p:spPr>
            <a:xfrm>
              <a:off x="3567990" y="5525817"/>
              <a:ext cx="3968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en-US" altLang="ko-KR"/>
                <a:t>2</a:t>
              </a:r>
              <a:r>
                <a:rPr lang="ko-KR" altLang="en-US"/>
                <a:t>번에 관한 세부적인 내용을 쓰세요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69E9C56-0E4D-4C92-879D-93BE3514D721}"/>
                </a:ext>
              </a:extLst>
            </p:cNvPr>
            <p:cNvSpPr txBox="1"/>
            <p:nvPr/>
          </p:nvSpPr>
          <p:spPr>
            <a:xfrm>
              <a:off x="8705613" y="5525817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/>
                <a:t>결과물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6E67254-EF7B-412D-813C-BB18FF3BDA65}"/>
                </a:ext>
              </a:extLst>
            </p:cNvPr>
            <p:cNvSpPr txBox="1"/>
            <p:nvPr/>
          </p:nvSpPr>
          <p:spPr>
            <a:xfrm>
              <a:off x="209313" y="6085934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en-US" altLang="ko-KR"/>
                <a:t>3</a:t>
              </a:r>
              <a:r>
                <a:rPr lang="ko-KR" altLang="en-US"/>
                <a:t>번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BCA2174-5081-4B66-B9F4-4D9DB8C7F1AD}"/>
                </a:ext>
              </a:extLst>
            </p:cNvPr>
            <p:cNvSpPr txBox="1"/>
            <p:nvPr/>
          </p:nvSpPr>
          <p:spPr>
            <a:xfrm>
              <a:off x="3567990" y="6085934"/>
              <a:ext cx="3968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en-US" altLang="ko-KR"/>
                <a:t>3</a:t>
              </a:r>
              <a:r>
                <a:rPr lang="ko-KR" altLang="en-US"/>
                <a:t>번에 관한 세부적인 내용을 쓰세요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B206E36-40F2-4814-A02D-1C02FE3C5EB2}"/>
                </a:ext>
              </a:extLst>
            </p:cNvPr>
            <p:cNvSpPr txBox="1"/>
            <p:nvPr/>
          </p:nvSpPr>
          <p:spPr>
            <a:xfrm>
              <a:off x="8705613" y="6085934"/>
              <a:ext cx="2393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/>
                <a:t>결과물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67B8E621-FEF8-427F-BBB4-4CD65F00F4E6}"/>
                </a:ext>
              </a:extLst>
            </p:cNvPr>
            <p:cNvCxnSpPr/>
            <p:nvPr/>
          </p:nvCxnSpPr>
          <p:spPr>
            <a:xfrm>
              <a:off x="8362004" y="4965700"/>
              <a:ext cx="0" cy="16002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486275" y="1478159"/>
            <a:ext cx="3219450" cy="1854200"/>
            <a:chOff x="4486275" y="1478159"/>
            <a:chExt cx="3219450" cy="18542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0A4706AA-F412-4F56-8BAD-833D805304CB}"/>
                </a:ext>
              </a:extLst>
            </p:cNvPr>
            <p:cNvSpPr/>
            <p:nvPr/>
          </p:nvSpPr>
          <p:spPr>
            <a:xfrm>
              <a:off x="4486275" y="1478159"/>
              <a:ext cx="3219450" cy="1854200"/>
            </a:xfrm>
            <a:prstGeom prst="rect">
              <a:avLst/>
            </a:prstGeom>
            <a:solidFill>
              <a:srgbClr val="B1403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A05287E-7818-4565-B07B-B26D188FA57C}"/>
                </a:ext>
              </a:extLst>
            </p:cNvPr>
            <p:cNvSpPr txBox="1"/>
            <p:nvPr/>
          </p:nvSpPr>
          <p:spPr>
            <a:xfrm>
              <a:off x="4672015" y="1726493"/>
              <a:ext cx="228600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>
                  <a:solidFill>
                    <a:schemeClr val="bg1"/>
                  </a:solidFill>
                </a:rPr>
                <a:t>두번째 사진 이름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D149314A-2973-43E2-A92E-95E5CD113390}"/>
                </a:ext>
              </a:extLst>
            </p:cNvPr>
            <p:cNvCxnSpPr/>
            <p:nvPr/>
          </p:nvCxnSpPr>
          <p:spPr>
            <a:xfrm>
              <a:off x="4771760" y="2311724"/>
              <a:ext cx="382748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8AE4006C-9777-468D-93FD-729809338BA9}"/>
                </a:ext>
              </a:extLst>
            </p:cNvPr>
            <p:cNvSpPr txBox="1"/>
            <p:nvPr/>
          </p:nvSpPr>
          <p:spPr>
            <a:xfrm>
              <a:off x="4643405" y="2437694"/>
              <a:ext cx="2905191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3085" y="1478159"/>
            <a:ext cx="3219450" cy="1854200"/>
            <a:chOff x="573085" y="1478159"/>
            <a:chExt cx="3219450" cy="1854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6CCF826-D763-4042-BB66-4438FCD769FE}"/>
                </a:ext>
              </a:extLst>
            </p:cNvPr>
            <p:cNvSpPr/>
            <p:nvPr/>
          </p:nvSpPr>
          <p:spPr>
            <a:xfrm>
              <a:off x="57308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50296363-7459-4EF0-A69A-255D0F51B9A9}"/>
                </a:ext>
              </a:extLst>
            </p:cNvPr>
            <p:cNvSpPr txBox="1"/>
            <p:nvPr/>
          </p:nvSpPr>
          <p:spPr>
            <a:xfrm>
              <a:off x="861985" y="1726493"/>
              <a:ext cx="228600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/>
                <a:t>첫번째 사진 이름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036C35E5-B68F-4E2E-850C-C6F94953E8ED}"/>
                </a:ext>
              </a:extLst>
            </p:cNvPr>
            <p:cNvCxnSpPr/>
            <p:nvPr/>
          </p:nvCxnSpPr>
          <p:spPr>
            <a:xfrm>
              <a:off x="961730" y="2311724"/>
              <a:ext cx="382748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7BBCB59-4944-4BB8-8EF0-7FEA5480AE2A}"/>
                </a:ext>
              </a:extLst>
            </p:cNvPr>
            <p:cNvSpPr txBox="1"/>
            <p:nvPr/>
          </p:nvSpPr>
          <p:spPr>
            <a:xfrm>
              <a:off x="833375" y="2437694"/>
              <a:ext cx="2905191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99465" y="1478159"/>
            <a:ext cx="3219450" cy="1854200"/>
            <a:chOff x="8399465" y="1478159"/>
            <a:chExt cx="3219450" cy="18542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FBDB70B-9D4A-4D40-B047-6417A00C52AF}"/>
                </a:ext>
              </a:extLst>
            </p:cNvPr>
            <p:cNvSpPr/>
            <p:nvPr/>
          </p:nvSpPr>
          <p:spPr>
            <a:xfrm>
              <a:off x="839946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5D51CA3-30EA-42D1-AEF7-57144AC5DCA9}"/>
                </a:ext>
              </a:extLst>
            </p:cNvPr>
            <p:cNvSpPr txBox="1"/>
            <p:nvPr/>
          </p:nvSpPr>
          <p:spPr>
            <a:xfrm>
              <a:off x="8585205" y="1726493"/>
              <a:ext cx="228600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/>
                <a:t>세번째 사진 이름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3E61B527-E5CA-4051-AD55-7F23005AB9C9}"/>
                </a:ext>
              </a:extLst>
            </p:cNvPr>
            <p:cNvCxnSpPr/>
            <p:nvPr/>
          </p:nvCxnSpPr>
          <p:spPr>
            <a:xfrm>
              <a:off x="8684950" y="2311724"/>
              <a:ext cx="382748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B002A77-DBB8-46D3-9218-058FC31628B8}"/>
                </a:ext>
              </a:extLst>
            </p:cNvPr>
            <p:cNvSpPr txBox="1"/>
            <p:nvPr/>
          </p:nvSpPr>
          <p:spPr>
            <a:xfrm>
              <a:off x="8556595" y="2437694"/>
              <a:ext cx="2905191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4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DA4498-61EE-4DD6-8530-87BB3A85438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여기에는 소제목을 </a:t>
            </a:r>
            <a:r>
              <a:rPr lang="en-US" altLang="ko-KR" sz="2800"/>
              <a:t>/ Yeongeoro_Sseoboayo</a:t>
            </a:r>
            <a:endParaRPr lang="ko-KR" altLang="en-US" sz="2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23FB1E1-3724-40BA-BC17-3016ED2CCC63}"/>
              </a:ext>
            </a:extLst>
          </p:cNvPr>
          <p:cNvSpPr/>
          <p:nvPr/>
        </p:nvSpPr>
        <p:spPr>
          <a:xfrm>
            <a:off x="577850" y="1498600"/>
            <a:ext cx="11036300" cy="1625594"/>
          </a:xfrm>
          <a:prstGeom prst="rect">
            <a:avLst/>
          </a:prstGeom>
          <a:solidFill>
            <a:srgbClr val="ECC0BA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5B6A9-979F-4A79-AC14-3ECAD2388F9A}"/>
              </a:ext>
            </a:extLst>
          </p:cNvPr>
          <p:cNvSpPr txBox="1"/>
          <p:nvPr/>
        </p:nvSpPr>
        <p:spPr>
          <a:xfrm>
            <a:off x="1123950" y="1772788"/>
            <a:ext cx="9944100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/>
              <a:t>시작하기에 앞서</a:t>
            </a:r>
            <a:r>
              <a:rPr lang="en-US" altLang="ko-KR"/>
              <a:t>, </a:t>
            </a:r>
            <a:r>
              <a:rPr lang="ko-KR" altLang="en-US"/>
              <a:t>이 기사를 먼저 보십시오</a:t>
            </a:r>
            <a:r>
              <a:rPr lang="en-US" altLang="ko-KR"/>
              <a:t>. </a:t>
            </a:r>
            <a:r>
              <a:rPr lang="ko-KR" altLang="en-US"/>
              <a:t>여기에는 뭔가 첨부할 내용이나 그런 것을 넣으면 될 것같습니다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예를 들어서</a:t>
            </a:r>
            <a:r>
              <a:rPr lang="en-US" altLang="ko-KR"/>
              <a:t>, </a:t>
            </a:r>
            <a:r>
              <a:rPr lang="ko-KR" altLang="en-US"/>
              <a:t>오늘은 토요일인데 마카롱이 너무 먹고 싶다거나 하는 그런 사전적인 정보들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그런데 벌써 품절이 되어버려서 결국 먹지 못했다는 슬픈 사실들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그런 것을 넣으면 될 것 같아요</a:t>
            </a:r>
            <a:r>
              <a:rPr lang="en-US" altLang="ko-KR"/>
              <a:t>. 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DD25A66-3FB8-46A7-87A7-9A7EB0A5EEF0}"/>
              </a:ext>
            </a:extLst>
          </p:cNvPr>
          <p:cNvCxnSpPr>
            <a:cxnSpLocks/>
          </p:cNvCxnSpPr>
          <p:nvPr/>
        </p:nvCxnSpPr>
        <p:spPr>
          <a:xfrm>
            <a:off x="577850" y="3429000"/>
            <a:ext cx="110363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9606789D-0EF4-4B92-9424-01F58F4F1BE2}"/>
              </a:ext>
            </a:extLst>
          </p:cNvPr>
          <p:cNvCxnSpPr>
            <a:cxnSpLocks/>
          </p:cNvCxnSpPr>
          <p:nvPr/>
        </p:nvCxnSpPr>
        <p:spPr>
          <a:xfrm>
            <a:off x="577850" y="5003800"/>
            <a:ext cx="110363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21BCD7-F83E-4DB6-8A66-FB447F47152B}"/>
              </a:ext>
            </a:extLst>
          </p:cNvPr>
          <p:cNvSpPr txBox="1"/>
          <p:nvPr/>
        </p:nvSpPr>
        <p:spPr>
          <a:xfrm>
            <a:off x="577850" y="3582901"/>
            <a:ext cx="233468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마카롱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9F356B-1B20-4379-B997-A369151384E8}"/>
              </a:ext>
            </a:extLst>
          </p:cNvPr>
          <p:cNvSpPr txBox="1"/>
          <p:nvPr/>
        </p:nvSpPr>
        <p:spPr>
          <a:xfrm>
            <a:off x="2336800" y="3598290"/>
            <a:ext cx="9074150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못 먹지</a:t>
            </a:r>
            <a:r>
              <a:rPr lang="en-US" altLang="ko-KR"/>
              <a:t>. </a:t>
            </a:r>
            <a:r>
              <a:rPr lang="ko-KR" altLang="en-US"/>
              <a:t>왜냐면 벌써 품절이 되었기 때문이야</a:t>
            </a:r>
            <a:r>
              <a:rPr lang="en-US" altLang="ko-KR"/>
              <a:t>.</a:t>
            </a:r>
          </a:p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못 먹지</a:t>
            </a:r>
            <a:r>
              <a:rPr lang="en-US" altLang="ko-KR"/>
              <a:t>. </a:t>
            </a:r>
            <a:r>
              <a:rPr lang="ko-KR" altLang="en-US"/>
              <a:t>왜냐면 벌써 품절이 되었기 때문이야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못 먹지</a:t>
            </a:r>
            <a:r>
              <a:rPr lang="en-US" altLang="ko-KR"/>
              <a:t>. </a:t>
            </a:r>
            <a:r>
              <a:rPr lang="ko-KR" altLang="en-US"/>
              <a:t>왜냐면 벌써 품절이 되었기 때문이야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못 먹지</a:t>
            </a:r>
            <a:r>
              <a:rPr lang="en-US" altLang="ko-KR"/>
              <a:t>. </a:t>
            </a:r>
            <a:r>
              <a:rPr lang="ko-KR" altLang="en-US"/>
              <a:t>왜냐면 벌써 품절이 되었기 때문이야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B46B20-165F-4046-93B8-56B5A094A996}"/>
              </a:ext>
            </a:extLst>
          </p:cNvPr>
          <p:cNvSpPr txBox="1"/>
          <p:nvPr/>
        </p:nvSpPr>
        <p:spPr>
          <a:xfrm>
            <a:off x="577850" y="5231137"/>
            <a:ext cx="233468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마카롱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987A785-751A-4FE3-863C-36DFBBB50494}"/>
              </a:ext>
            </a:extLst>
          </p:cNvPr>
          <p:cNvSpPr txBox="1"/>
          <p:nvPr/>
        </p:nvSpPr>
        <p:spPr>
          <a:xfrm>
            <a:off x="2336800" y="5246526"/>
            <a:ext cx="9074150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또 못 먹지</a:t>
            </a:r>
            <a:r>
              <a:rPr lang="en-US" altLang="ko-KR"/>
              <a:t>. </a:t>
            </a:r>
            <a:r>
              <a:rPr lang="ko-KR" altLang="en-US"/>
              <a:t>왜냐면 오늘도 품절이 되었기 때문이야</a:t>
            </a:r>
            <a:r>
              <a:rPr lang="en-US" altLang="ko-KR"/>
              <a:t>.</a:t>
            </a:r>
          </a:p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또 못 먹지</a:t>
            </a:r>
            <a:r>
              <a:rPr lang="en-US" altLang="ko-KR"/>
              <a:t>. </a:t>
            </a:r>
            <a:r>
              <a:rPr lang="ko-KR" altLang="en-US"/>
              <a:t>왜냐면 오늘도 품절이 되었기 때문이야</a:t>
            </a:r>
            <a:r>
              <a:rPr lang="en-US" altLang="ko-KR"/>
              <a:t>.</a:t>
            </a:r>
          </a:p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또 못 먹지</a:t>
            </a:r>
            <a:r>
              <a:rPr lang="en-US" altLang="ko-KR"/>
              <a:t>. </a:t>
            </a:r>
            <a:r>
              <a:rPr lang="ko-KR" altLang="en-US"/>
              <a:t>왜냐면 오늘도 품절이 되었기 때문이야</a:t>
            </a:r>
            <a:r>
              <a:rPr lang="en-US" altLang="ko-KR"/>
              <a:t>.</a:t>
            </a:r>
          </a:p>
          <a:p>
            <a:r>
              <a:rPr lang="ko-KR" altLang="en-US"/>
              <a:t>마카롱은 정말 맛있어</a:t>
            </a:r>
            <a:r>
              <a:rPr lang="en-US" altLang="ko-KR"/>
              <a:t>. </a:t>
            </a:r>
            <a:r>
              <a:rPr lang="ko-KR" altLang="en-US"/>
              <a:t>너무나 맛있어</a:t>
            </a:r>
            <a:r>
              <a:rPr lang="en-US" altLang="ko-KR"/>
              <a:t>. </a:t>
            </a:r>
            <a:r>
              <a:rPr lang="ko-KR" altLang="en-US"/>
              <a:t>하지만 나는 또 못 먹지</a:t>
            </a:r>
            <a:r>
              <a:rPr lang="en-US" altLang="ko-KR"/>
              <a:t>. </a:t>
            </a:r>
            <a:r>
              <a:rPr lang="ko-KR" altLang="en-US"/>
              <a:t>왜냐면 오늘도 품절이 되었기 때문이야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64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여기에는 소제목을 </a:t>
            </a:r>
            <a:r>
              <a:rPr lang="en-US" altLang="ko-KR" sz="2800"/>
              <a:t>/ Yeongeoro_Sseoboayo</a:t>
            </a:r>
            <a:endParaRPr lang="ko-KR" altLang="en-US" sz="2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실내, 테이블, 앉아있는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87CFE8F-55F3-4F12-98D1-4FA0BB8F12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2"/>
          <a:stretch/>
        </p:blipFill>
        <p:spPr>
          <a:xfrm>
            <a:off x="6928496" y="1520936"/>
            <a:ext cx="4685654" cy="461308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5803BE7-F26D-497A-90DB-5E0F103A0E55}"/>
              </a:ext>
            </a:extLst>
          </p:cNvPr>
          <p:cNvGrpSpPr/>
          <p:nvPr/>
        </p:nvGrpSpPr>
        <p:grpSpPr>
          <a:xfrm>
            <a:off x="577850" y="1779718"/>
            <a:ext cx="5657850" cy="1173281"/>
            <a:chOff x="577850" y="1748006"/>
            <a:chExt cx="4870450" cy="1173281"/>
          </a:xfrm>
          <a:scene3d>
            <a:camera prst="obliqueTopLeft"/>
            <a:lightRig rig="threePt" dir="t"/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18B6840-92A1-4022-A7DE-6867AB232D97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첫번째 제목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D52589A-F866-43BA-B17D-019B1A58ADA0}"/>
                </a:ext>
              </a:extLst>
            </p:cNvPr>
            <p:cNvSpPr txBox="1"/>
            <p:nvPr/>
          </p:nvSpPr>
          <p:spPr>
            <a:xfrm>
              <a:off x="577850" y="2398067"/>
              <a:ext cx="487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2E7276A-5F2C-49CD-AD1F-1A29F63B90CD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FF0B785-11D2-4C1F-A0C3-EE47F1CEFD09}"/>
              </a:ext>
            </a:extLst>
          </p:cNvPr>
          <p:cNvGrpSpPr/>
          <p:nvPr/>
        </p:nvGrpSpPr>
        <p:grpSpPr>
          <a:xfrm>
            <a:off x="577850" y="3240837"/>
            <a:ext cx="5657850" cy="1173281"/>
            <a:chOff x="577850" y="1748006"/>
            <a:chExt cx="4870450" cy="1173281"/>
          </a:xfrm>
          <a:scene3d>
            <a:camera prst="obliqueTopLeft"/>
            <a:lightRig rig="threePt" dir="t"/>
          </a:scene3d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726859-43DC-4261-A375-39B4DD899907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두번째 제목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2D21278-BEB1-46CF-AA96-ACBFC36CBE21}"/>
                </a:ext>
              </a:extLst>
            </p:cNvPr>
            <p:cNvSpPr txBox="1"/>
            <p:nvPr/>
          </p:nvSpPr>
          <p:spPr>
            <a:xfrm>
              <a:off x="577850" y="2398067"/>
              <a:ext cx="487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EDE0081-72C5-49CC-A9DE-BF552EB942EC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721C4DF-C125-43F9-9BE1-08444648E0B9}"/>
              </a:ext>
            </a:extLst>
          </p:cNvPr>
          <p:cNvGrpSpPr/>
          <p:nvPr/>
        </p:nvGrpSpPr>
        <p:grpSpPr>
          <a:xfrm>
            <a:off x="577850" y="4701956"/>
            <a:ext cx="5657850" cy="1173281"/>
            <a:chOff x="577850" y="1748006"/>
            <a:chExt cx="4870450" cy="1173281"/>
          </a:xfrm>
          <a:scene3d>
            <a:camera prst="obliqueTopLeft"/>
            <a:lightRig rig="threePt" dir="t"/>
          </a:scene3d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627519-095C-48FD-A7CD-0463A4A45BC1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세번째 제목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AED463-F00D-490D-83D2-26EC18E5EDFC}"/>
                </a:ext>
              </a:extLst>
            </p:cNvPr>
            <p:cNvSpPr txBox="1"/>
            <p:nvPr/>
          </p:nvSpPr>
          <p:spPr>
            <a:xfrm>
              <a:off x="577850" y="2398067"/>
              <a:ext cx="487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C3846445-70F1-4B85-9DA1-EA3F0ED4AB0B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28D7E1A-F0AF-4DCA-8C8B-037A1EF34B65}"/>
              </a:ext>
            </a:extLst>
          </p:cNvPr>
          <p:cNvSpPr/>
          <p:nvPr/>
        </p:nvSpPr>
        <p:spPr>
          <a:xfrm>
            <a:off x="6928496" y="4833550"/>
            <a:ext cx="4685654" cy="1300447"/>
          </a:xfrm>
          <a:prstGeom prst="rect">
            <a:avLst/>
          </a:prstGeom>
          <a:solidFill>
            <a:srgbClr val="B14031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여기에는 소제목을 </a:t>
            </a:r>
            <a:r>
              <a:rPr lang="en-US" altLang="ko-KR" sz="2800"/>
              <a:t>/ Yeongeoro_Sseoboayo</a:t>
            </a:r>
            <a:endParaRPr lang="ko-KR" altLang="en-US" sz="2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7175AF8-05FA-4341-9A7B-4F2CEDBF1729}"/>
              </a:ext>
            </a:extLst>
          </p:cNvPr>
          <p:cNvCxnSpPr>
            <a:cxnSpLocks/>
          </p:cNvCxnSpPr>
          <p:nvPr/>
        </p:nvCxnSpPr>
        <p:spPr>
          <a:xfrm>
            <a:off x="673101" y="3036044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BDC7FEF-D006-4583-A393-991E4153AE24}"/>
              </a:ext>
            </a:extLst>
          </p:cNvPr>
          <p:cNvSpPr txBox="1"/>
          <p:nvPr/>
        </p:nvSpPr>
        <p:spPr>
          <a:xfrm>
            <a:off x="1127125" y="2588182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/>
              <a:t>첫번째 개념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BE30BB-6094-4D03-AE51-3E49B3D6216E}"/>
              </a:ext>
            </a:extLst>
          </p:cNvPr>
          <p:cNvSpPr txBox="1"/>
          <p:nvPr/>
        </p:nvSpPr>
        <p:spPr>
          <a:xfrm>
            <a:off x="577850" y="3193106"/>
            <a:ext cx="3514726" cy="12618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/>
              <a:t>디</a:t>
            </a:r>
            <a:r>
              <a:rPr lang="ko-KR" altLang="en-US" sz="1400"/>
              <a:t>주얼에는 좋은 템플릿이 많다</a:t>
            </a:r>
            <a:r>
              <a:rPr lang="en-US" altLang="ko-KR" sz="1400"/>
              <a:t>. </a:t>
            </a:r>
            <a:r>
              <a:rPr lang="ko-KR" altLang="en-US" sz="1400"/>
              <a:t>예를 들면</a:t>
            </a:r>
            <a:r>
              <a:rPr lang="en-US" altLang="ko-KR" sz="1400"/>
              <a:t>, </a:t>
            </a:r>
            <a:r>
              <a:rPr lang="ko-KR" altLang="en-US" sz="1400"/>
              <a:t>숫자 템플릿과 느낌있는 템플릿이다</a:t>
            </a:r>
            <a:r>
              <a:rPr lang="en-US" altLang="ko-KR" sz="1400"/>
              <a:t>. </a:t>
            </a:r>
            <a:r>
              <a:rPr lang="ko-KR" altLang="en-US" sz="1400"/>
              <a:t>그건 어디서 구할 수 있냐면</a:t>
            </a:r>
            <a:r>
              <a:rPr lang="en-US" altLang="ko-KR" sz="1400"/>
              <a:t>, </a:t>
            </a:r>
            <a:r>
              <a:rPr lang="ko-KR" altLang="en-US" sz="1400"/>
              <a:t>디주얼 블로그에서 구할 수 있다</a:t>
            </a:r>
            <a:r>
              <a:rPr lang="en-US" altLang="ko-KR" sz="1400"/>
              <a:t>. </a:t>
            </a:r>
            <a:r>
              <a:rPr lang="ko-KR" altLang="en-US" sz="1400"/>
              <a:t>그것도 단돈 </a:t>
            </a:r>
            <a:r>
              <a:rPr lang="en-US" altLang="ko-KR" sz="1400"/>
              <a:t>5</a:t>
            </a:r>
            <a:r>
              <a:rPr lang="ko-KR" altLang="en-US" sz="1400"/>
              <a:t>천원으로</a:t>
            </a:r>
            <a:r>
              <a:rPr lang="en-US" altLang="ko-KR" sz="1400"/>
              <a:t>! </a:t>
            </a:r>
            <a:r>
              <a:rPr lang="ko-KR" altLang="en-US" sz="1400"/>
              <a:t>무슨 템플릿인지 너무너무 궁금해서 블로그에 들어가봐야겠다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AF7C1E3A-A99A-4635-9ACB-7EE88DCB30FE}"/>
              </a:ext>
            </a:extLst>
          </p:cNvPr>
          <p:cNvCxnSpPr>
            <a:cxnSpLocks/>
          </p:cNvCxnSpPr>
          <p:nvPr/>
        </p:nvCxnSpPr>
        <p:spPr>
          <a:xfrm>
            <a:off x="673101" y="5083355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18DF015-0163-4016-9A2E-234C615B416C}"/>
              </a:ext>
            </a:extLst>
          </p:cNvPr>
          <p:cNvSpPr txBox="1"/>
          <p:nvPr/>
        </p:nvSpPr>
        <p:spPr>
          <a:xfrm>
            <a:off x="1127125" y="4635493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/>
              <a:t>네번째 개념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44B751-D005-4096-8287-354347FBAFF9}"/>
              </a:ext>
            </a:extLst>
          </p:cNvPr>
          <p:cNvSpPr txBox="1"/>
          <p:nvPr/>
        </p:nvSpPr>
        <p:spPr>
          <a:xfrm>
            <a:off x="577850" y="5240417"/>
            <a:ext cx="3514726" cy="12618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/>
              <a:t>디</a:t>
            </a:r>
            <a:r>
              <a:rPr lang="ko-KR" altLang="en-US" sz="1400"/>
              <a:t>주얼에는 좋은 템플릿이 많다</a:t>
            </a:r>
            <a:r>
              <a:rPr lang="en-US" altLang="ko-KR" sz="1400"/>
              <a:t>. </a:t>
            </a:r>
            <a:r>
              <a:rPr lang="ko-KR" altLang="en-US" sz="1400"/>
              <a:t>예를 들면</a:t>
            </a:r>
            <a:r>
              <a:rPr lang="en-US" altLang="ko-KR" sz="1400"/>
              <a:t>, </a:t>
            </a:r>
            <a:r>
              <a:rPr lang="ko-KR" altLang="en-US" sz="1400"/>
              <a:t>숫자 템플릿과 느낌있는 템플릿이다</a:t>
            </a:r>
            <a:r>
              <a:rPr lang="en-US" altLang="ko-KR" sz="1400"/>
              <a:t>. </a:t>
            </a:r>
            <a:r>
              <a:rPr lang="ko-KR" altLang="en-US" sz="1400"/>
              <a:t>그건 어디서 구할 수 있냐면</a:t>
            </a:r>
            <a:r>
              <a:rPr lang="en-US" altLang="ko-KR" sz="1400"/>
              <a:t>, </a:t>
            </a:r>
            <a:r>
              <a:rPr lang="ko-KR" altLang="en-US" sz="1400"/>
              <a:t>디주얼 블로그에서 구할 수 있다</a:t>
            </a:r>
            <a:r>
              <a:rPr lang="en-US" altLang="ko-KR" sz="1400"/>
              <a:t>. </a:t>
            </a:r>
            <a:r>
              <a:rPr lang="ko-KR" altLang="en-US" sz="1400"/>
              <a:t>그것도 단돈 </a:t>
            </a:r>
            <a:r>
              <a:rPr lang="en-US" altLang="ko-KR" sz="1400"/>
              <a:t>5</a:t>
            </a:r>
            <a:r>
              <a:rPr lang="ko-KR" altLang="en-US" sz="1400"/>
              <a:t>천원으로</a:t>
            </a:r>
            <a:r>
              <a:rPr lang="en-US" altLang="ko-KR" sz="1400"/>
              <a:t>! </a:t>
            </a:r>
            <a:r>
              <a:rPr lang="ko-KR" altLang="en-US" sz="1400"/>
              <a:t>무슨 템플릿인지 너무너무 궁금해서 블로그에 들어가봐야겠다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92F7A36B-055F-4E7B-8C89-EE60BF8F2D10}"/>
              </a:ext>
            </a:extLst>
          </p:cNvPr>
          <p:cNvCxnSpPr>
            <a:cxnSpLocks/>
          </p:cNvCxnSpPr>
          <p:nvPr/>
        </p:nvCxnSpPr>
        <p:spPr>
          <a:xfrm>
            <a:off x="4433888" y="3036044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C3B367F-1988-492D-9A98-23B3A1E84CDA}"/>
              </a:ext>
            </a:extLst>
          </p:cNvPr>
          <p:cNvSpPr txBox="1"/>
          <p:nvPr/>
        </p:nvSpPr>
        <p:spPr>
          <a:xfrm>
            <a:off x="4887912" y="2588182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/>
              <a:t>두번째 개념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04227AD-B927-4124-B498-79B980B706CE}"/>
              </a:ext>
            </a:extLst>
          </p:cNvPr>
          <p:cNvSpPr txBox="1"/>
          <p:nvPr/>
        </p:nvSpPr>
        <p:spPr>
          <a:xfrm>
            <a:off x="4338637" y="3193106"/>
            <a:ext cx="3514726" cy="12618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/>
              <a:t>디</a:t>
            </a:r>
            <a:r>
              <a:rPr lang="ko-KR" altLang="en-US" sz="1400"/>
              <a:t>주얼에는 좋은 템플릿이 많다</a:t>
            </a:r>
            <a:r>
              <a:rPr lang="en-US" altLang="ko-KR" sz="1400"/>
              <a:t>. </a:t>
            </a:r>
            <a:r>
              <a:rPr lang="ko-KR" altLang="en-US" sz="1400"/>
              <a:t>예를 들면</a:t>
            </a:r>
            <a:r>
              <a:rPr lang="en-US" altLang="ko-KR" sz="1400"/>
              <a:t>, </a:t>
            </a:r>
            <a:r>
              <a:rPr lang="ko-KR" altLang="en-US" sz="1400"/>
              <a:t>숫자 템플릿과 느낌있는 템플릿이다</a:t>
            </a:r>
            <a:r>
              <a:rPr lang="en-US" altLang="ko-KR" sz="1400"/>
              <a:t>. </a:t>
            </a:r>
            <a:r>
              <a:rPr lang="ko-KR" altLang="en-US" sz="1400"/>
              <a:t>그건 어디서 구할 수 있냐면</a:t>
            </a:r>
            <a:r>
              <a:rPr lang="en-US" altLang="ko-KR" sz="1400"/>
              <a:t>, </a:t>
            </a:r>
            <a:r>
              <a:rPr lang="ko-KR" altLang="en-US" sz="1400"/>
              <a:t>디주얼 블로그에서 구할 수 있다</a:t>
            </a:r>
            <a:r>
              <a:rPr lang="en-US" altLang="ko-KR" sz="1400"/>
              <a:t>. </a:t>
            </a:r>
            <a:r>
              <a:rPr lang="ko-KR" altLang="en-US" sz="1400"/>
              <a:t>그것도 단돈 </a:t>
            </a:r>
            <a:r>
              <a:rPr lang="en-US" altLang="ko-KR" sz="1400"/>
              <a:t>5</a:t>
            </a:r>
            <a:r>
              <a:rPr lang="ko-KR" altLang="en-US" sz="1400"/>
              <a:t>천원으로</a:t>
            </a:r>
            <a:r>
              <a:rPr lang="en-US" altLang="ko-KR" sz="1400"/>
              <a:t>! </a:t>
            </a:r>
            <a:r>
              <a:rPr lang="ko-KR" altLang="en-US" sz="1400"/>
              <a:t>무슨 템플릿인지 너무너무 궁금해서 블로그에 들어가봐야겠다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3220C954-6C26-42AB-836F-D4A4816BE8CA}"/>
              </a:ext>
            </a:extLst>
          </p:cNvPr>
          <p:cNvCxnSpPr>
            <a:cxnSpLocks/>
          </p:cNvCxnSpPr>
          <p:nvPr/>
        </p:nvCxnSpPr>
        <p:spPr>
          <a:xfrm>
            <a:off x="4433888" y="5083355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DCDB556-0725-4192-9BFE-8884DD54E1AE}"/>
              </a:ext>
            </a:extLst>
          </p:cNvPr>
          <p:cNvSpPr txBox="1"/>
          <p:nvPr/>
        </p:nvSpPr>
        <p:spPr>
          <a:xfrm>
            <a:off x="4887912" y="4635493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/>
              <a:t>다섯번째 개념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D09FA24-F106-4FC0-A1CA-A575294DFDE7}"/>
              </a:ext>
            </a:extLst>
          </p:cNvPr>
          <p:cNvSpPr txBox="1"/>
          <p:nvPr/>
        </p:nvSpPr>
        <p:spPr>
          <a:xfrm>
            <a:off x="4338637" y="5240417"/>
            <a:ext cx="3514726" cy="12618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/>
              <a:t>디</a:t>
            </a:r>
            <a:r>
              <a:rPr lang="ko-KR" altLang="en-US" sz="1400"/>
              <a:t>주얼에는 좋은 템플릿이 많다</a:t>
            </a:r>
            <a:r>
              <a:rPr lang="en-US" altLang="ko-KR" sz="1400"/>
              <a:t>. </a:t>
            </a:r>
            <a:r>
              <a:rPr lang="ko-KR" altLang="en-US" sz="1400"/>
              <a:t>예를 들면</a:t>
            </a:r>
            <a:r>
              <a:rPr lang="en-US" altLang="ko-KR" sz="1400"/>
              <a:t>, </a:t>
            </a:r>
            <a:r>
              <a:rPr lang="ko-KR" altLang="en-US" sz="1400"/>
              <a:t>숫자 템플릿과 느낌있는 템플릿이다</a:t>
            </a:r>
            <a:r>
              <a:rPr lang="en-US" altLang="ko-KR" sz="1400"/>
              <a:t>. </a:t>
            </a:r>
            <a:r>
              <a:rPr lang="ko-KR" altLang="en-US" sz="1400"/>
              <a:t>그건 어디서 구할 수 있냐면</a:t>
            </a:r>
            <a:r>
              <a:rPr lang="en-US" altLang="ko-KR" sz="1400"/>
              <a:t>, </a:t>
            </a:r>
            <a:r>
              <a:rPr lang="ko-KR" altLang="en-US" sz="1400"/>
              <a:t>디주얼 블로그에서 구할 수 있다</a:t>
            </a:r>
            <a:r>
              <a:rPr lang="en-US" altLang="ko-KR" sz="1400"/>
              <a:t>. </a:t>
            </a:r>
            <a:r>
              <a:rPr lang="ko-KR" altLang="en-US" sz="1400"/>
              <a:t>그것도 단돈 </a:t>
            </a:r>
            <a:r>
              <a:rPr lang="en-US" altLang="ko-KR" sz="1400"/>
              <a:t>5</a:t>
            </a:r>
            <a:r>
              <a:rPr lang="ko-KR" altLang="en-US" sz="1400"/>
              <a:t>천원으로</a:t>
            </a:r>
            <a:r>
              <a:rPr lang="en-US" altLang="ko-KR" sz="1400"/>
              <a:t>! </a:t>
            </a:r>
            <a:r>
              <a:rPr lang="ko-KR" altLang="en-US" sz="1400"/>
              <a:t>무슨 템플릿인지 너무너무 궁금해서 블로그에 들어가봐야겠다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1993F175-5777-4FFF-8AD0-272B5A9F3E06}"/>
              </a:ext>
            </a:extLst>
          </p:cNvPr>
          <p:cNvCxnSpPr>
            <a:cxnSpLocks/>
          </p:cNvCxnSpPr>
          <p:nvPr/>
        </p:nvCxnSpPr>
        <p:spPr>
          <a:xfrm>
            <a:off x="8194675" y="3036044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53DB999-A9FB-4F58-9CB0-F5B3890FEA3F}"/>
              </a:ext>
            </a:extLst>
          </p:cNvPr>
          <p:cNvSpPr txBox="1"/>
          <p:nvPr/>
        </p:nvSpPr>
        <p:spPr>
          <a:xfrm>
            <a:off x="8648699" y="2588182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/>
              <a:t>세번째 개념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B5EFC80-4568-4B4B-9032-435E2F21A857}"/>
              </a:ext>
            </a:extLst>
          </p:cNvPr>
          <p:cNvSpPr txBox="1"/>
          <p:nvPr/>
        </p:nvSpPr>
        <p:spPr>
          <a:xfrm>
            <a:off x="8099424" y="3193106"/>
            <a:ext cx="3514726" cy="12618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/>
              <a:t>디</a:t>
            </a:r>
            <a:r>
              <a:rPr lang="ko-KR" altLang="en-US" sz="1400"/>
              <a:t>주얼에는 좋은 템플릿이 많다</a:t>
            </a:r>
            <a:r>
              <a:rPr lang="en-US" altLang="ko-KR" sz="1400"/>
              <a:t>. </a:t>
            </a:r>
            <a:r>
              <a:rPr lang="ko-KR" altLang="en-US" sz="1400"/>
              <a:t>예를 들면</a:t>
            </a:r>
            <a:r>
              <a:rPr lang="en-US" altLang="ko-KR" sz="1400"/>
              <a:t>, </a:t>
            </a:r>
            <a:r>
              <a:rPr lang="ko-KR" altLang="en-US" sz="1400"/>
              <a:t>숫자 템플릿과 느낌있는 템플릿이다</a:t>
            </a:r>
            <a:r>
              <a:rPr lang="en-US" altLang="ko-KR" sz="1400"/>
              <a:t>. </a:t>
            </a:r>
            <a:r>
              <a:rPr lang="ko-KR" altLang="en-US" sz="1400"/>
              <a:t>그건 어디서 구할 수 있냐면</a:t>
            </a:r>
            <a:r>
              <a:rPr lang="en-US" altLang="ko-KR" sz="1400"/>
              <a:t>, </a:t>
            </a:r>
            <a:r>
              <a:rPr lang="ko-KR" altLang="en-US" sz="1400"/>
              <a:t>디주얼 블로그에서 구할 수 있다</a:t>
            </a:r>
            <a:r>
              <a:rPr lang="en-US" altLang="ko-KR" sz="1400"/>
              <a:t>. </a:t>
            </a:r>
            <a:r>
              <a:rPr lang="ko-KR" altLang="en-US" sz="1400"/>
              <a:t>그것도 단돈 </a:t>
            </a:r>
            <a:r>
              <a:rPr lang="en-US" altLang="ko-KR" sz="1400"/>
              <a:t>5</a:t>
            </a:r>
            <a:r>
              <a:rPr lang="ko-KR" altLang="en-US" sz="1400"/>
              <a:t>천원으로</a:t>
            </a:r>
            <a:r>
              <a:rPr lang="en-US" altLang="ko-KR" sz="1400"/>
              <a:t>! </a:t>
            </a:r>
            <a:r>
              <a:rPr lang="ko-KR" altLang="en-US" sz="1400"/>
              <a:t>무슨 템플릿인지 너무너무 궁금해서 블로그에 들어가봐야겠다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FA1747E8-7E09-4898-8778-FB78ABCFDC14}"/>
              </a:ext>
            </a:extLst>
          </p:cNvPr>
          <p:cNvCxnSpPr>
            <a:cxnSpLocks/>
          </p:cNvCxnSpPr>
          <p:nvPr/>
        </p:nvCxnSpPr>
        <p:spPr>
          <a:xfrm>
            <a:off x="8194675" y="5083355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0BB4D6B-B981-4013-990B-3A4BDAED14A0}"/>
              </a:ext>
            </a:extLst>
          </p:cNvPr>
          <p:cNvSpPr txBox="1"/>
          <p:nvPr/>
        </p:nvSpPr>
        <p:spPr>
          <a:xfrm>
            <a:off x="8648699" y="4635493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/>
              <a:t>여섯번째 개념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1F6B635-7B76-4842-A46C-BAAA2DA37E34}"/>
              </a:ext>
            </a:extLst>
          </p:cNvPr>
          <p:cNvSpPr txBox="1"/>
          <p:nvPr/>
        </p:nvSpPr>
        <p:spPr>
          <a:xfrm>
            <a:off x="8099424" y="5240417"/>
            <a:ext cx="3514726" cy="126188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/>
              <a:t>디</a:t>
            </a:r>
            <a:r>
              <a:rPr lang="ko-KR" altLang="en-US" sz="1400"/>
              <a:t>주얼에는 좋은 템플릿이 많다</a:t>
            </a:r>
            <a:r>
              <a:rPr lang="en-US" altLang="ko-KR" sz="1400"/>
              <a:t>. </a:t>
            </a:r>
            <a:r>
              <a:rPr lang="ko-KR" altLang="en-US" sz="1400"/>
              <a:t>예를 들면</a:t>
            </a:r>
            <a:r>
              <a:rPr lang="en-US" altLang="ko-KR" sz="1400"/>
              <a:t>, </a:t>
            </a:r>
            <a:r>
              <a:rPr lang="ko-KR" altLang="en-US" sz="1400"/>
              <a:t>숫자 템플릿과 느낌있는 템플릿이다</a:t>
            </a:r>
            <a:r>
              <a:rPr lang="en-US" altLang="ko-KR" sz="1400"/>
              <a:t>. </a:t>
            </a:r>
            <a:r>
              <a:rPr lang="ko-KR" altLang="en-US" sz="1400"/>
              <a:t>그건 어디서 구할 수 있냐면</a:t>
            </a:r>
            <a:r>
              <a:rPr lang="en-US" altLang="ko-KR" sz="1400"/>
              <a:t>, </a:t>
            </a:r>
            <a:r>
              <a:rPr lang="ko-KR" altLang="en-US" sz="1400"/>
              <a:t>디주얼 블로그에서 구할 수 있다</a:t>
            </a:r>
            <a:r>
              <a:rPr lang="en-US" altLang="ko-KR" sz="1400"/>
              <a:t>. </a:t>
            </a:r>
            <a:r>
              <a:rPr lang="ko-KR" altLang="en-US" sz="1400"/>
              <a:t>그것도 단돈 </a:t>
            </a:r>
            <a:r>
              <a:rPr lang="en-US" altLang="ko-KR" sz="1400"/>
              <a:t>5</a:t>
            </a:r>
            <a:r>
              <a:rPr lang="ko-KR" altLang="en-US" sz="1400"/>
              <a:t>천원으로</a:t>
            </a:r>
            <a:r>
              <a:rPr lang="en-US" altLang="ko-KR" sz="1400"/>
              <a:t>! </a:t>
            </a:r>
            <a:r>
              <a:rPr lang="ko-KR" altLang="en-US" sz="1400"/>
              <a:t>무슨 템플릿인지 너무너무 궁금해서 블로그에 들어가봐야겠다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CBC1D94-A421-4CF9-8549-91DF0B6FEC6E}"/>
              </a:ext>
            </a:extLst>
          </p:cNvPr>
          <p:cNvSpPr txBox="1"/>
          <p:nvPr/>
        </p:nvSpPr>
        <p:spPr>
          <a:xfrm>
            <a:off x="3467100" y="1534167"/>
            <a:ext cx="52578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2400" b="1"/>
              <a:t>여섯</a:t>
            </a:r>
            <a:r>
              <a:rPr lang="ko-KR" altLang="en-US" sz="2400"/>
              <a:t>개의 </a:t>
            </a:r>
            <a:r>
              <a:rPr lang="ko-KR" altLang="en-US" sz="2400" b="1"/>
              <a:t>개</a:t>
            </a:r>
            <a:r>
              <a:rPr lang="ko-KR" altLang="en-US" sz="2400"/>
              <a:t>념이 모인 </a:t>
            </a:r>
            <a:r>
              <a:rPr lang="ko-KR" altLang="en-US" sz="2400" b="1"/>
              <a:t>장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6C27274F-7D5A-40C8-8F51-CB74BC6797A7}"/>
              </a:ext>
            </a:extLst>
          </p:cNvPr>
          <p:cNvCxnSpPr>
            <a:cxnSpLocks/>
          </p:cNvCxnSpPr>
          <p:nvPr/>
        </p:nvCxnSpPr>
        <p:spPr>
          <a:xfrm>
            <a:off x="4550370" y="2066169"/>
            <a:ext cx="3091260" cy="0"/>
          </a:xfrm>
          <a:prstGeom prst="line">
            <a:avLst/>
          </a:prstGeom>
          <a:ln w="57150" cmpd="dbl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2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66A518-F7FB-4C52-8C4C-C30388C2A071}"/>
              </a:ext>
            </a:extLst>
          </p:cNvPr>
          <p:cNvSpPr txBox="1"/>
          <p:nvPr/>
        </p:nvSpPr>
        <p:spPr>
          <a:xfrm>
            <a:off x="800100" y="3075057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889000" y="2870200"/>
            <a:ext cx="7366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8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722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Arial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kim hyeeun</cp:lastModifiedBy>
  <cp:revision>46</cp:revision>
  <dcterms:created xsi:type="dcterms:W3CDTF">2018-05-18T17:10:13Z</dcterms:created>
  <dcterms:modified xsi:type="dcterms:W3CDTF">2018-05-28T06:56:11Z</dcterms:modified>
</cp:coreProperties>
</file>