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96" r:id="rId2"/>
    <p:sldId id="285" r:id="rId3"/>
    <p:sldId id="297" r:id="rId4"/>
    <p:sldId id="298" r:id="rId5"/>
    <p:sldId id="299" r:id="rId6"/>
    <p:sldId id="300" r:id="rId7"/>
    <p:sldId id="301" r:id="rId8"/>
    <p:sldId id="295" r:id="rId9"/>
  </p:sldIdLst>
  <p:sldSz cx="12192000" cy="6858000"/>
  <p:notesSz cx="6858000" cy="9144000"/>
  <p:embeddedFontLst>
    <p:embeddedFont>
      <p:font typeface="210 앱굴림 R" panose="02020603020101020101" pitchFamily="18" charset="-127"/>
      <p:regular r:id="rId11"/>
    </p:embeddedFont>
    <p:embeddedFont>
      <p:font typeface="KoPub돋움체 Bold" panose="02020603020101020101" pitchFamily="18" charset="-127"/>
      <p:regular r:id="rId12"/>
    </p:embeddedFont>
    <p:embeddedFont>
      <p:font typeface="KoPub돋움체 Light" panose="02020603020101020101" pitchFamily="18" charset="-127"/>
      <p:regular r:id="rId13"/>
    </p:embeddedFont>
    <p:embeddedFont>
      <p:font typeface="나눔스퀘어" panose="020B0600000101010101" pitchFamily="50" charset="-127"/>
      <p:regular r:id="rId14"/>
    </p:embeddedFont>
    <p:embeddedFont>
      <p:font typeface="나눔스퀘어 Extra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Impact" panose="020B0806030902050204" pitchFamily="34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C5"/>
    <a:srgbClr val="FFCF85"/>
    <a:srgbClr val="CC7995"/>
    <a:srgbClr val="E38073"/>
    <a:srgbClr val="B6D18A"/>
    <a:srgbClr val="F6B1FD"/>
    <a:srgbClr val="269546"/>
    <a:srgbClr val="A2D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5B2EC-4A5F-44B6-88EE-B3FC81787F07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211E-41AF-42F8-86AF-395E39AFF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포스팅한 콘텐츠를 </a:t>
            </a:r>
            <a:r>
              <a:rPr lang="ko-KR" altLang="en-US" dirty="0" err="1"/>
              <a:t>소개드리고</a:t>
            </a:r>
            <a:r>
              <a:rPr lang="ko-KR" altLang="en-US" dirty="0"/>
              <a:t> 제가 이번 </a:t>
            </a:r>
            <a:r>
              <a:rPr lang="ko-KR" altLang="en-US" dirty="0" err="1"/>
              <a:t>세븐마케터를</a:t>
            </a:r>
            <a:r>
              <a:rPr lang="ko-KR" altLang="en-US" dirty="0"/>
              <a:t> 하면서 느꼈던 포스팅 교훈과 포스팅했던 방법을 말씀드리려고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A1D01-113B-47EA-B732-A11404E35B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4.wdp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4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microsoft.com/office/2007/relationships/hdphoto" Target="../media/hdphoto6.wdp"/><Relationship Id="rId5" Type="http://schemas.microsoft.com/office/2007/relationships/hdphoto" Target="../media/hdphoto5.wdp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6.wdp"/><Relationship Id="rId18" Type="http://schemas.openxmlformats.org/officeDocument/2006/relationships/image" Target="../media/image4.png"/><Relationship Id="rId3" Type="http://schemas.openxmlformats.org/officeDocument/2006/relationships/image" Target="../media/image13.svg"/><Relationship Id="rId21" Type="http://schemas.microsoft.com/office/2007/relationships/hdphoto" Target="../media/hdphoto9.wdp"/><Relationship Id="rId7" Type="http://schemas.openxmlformats.org/officeDocument/2006/relationships/image" Target="../media/image17.svg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2.png"/><Relationship Id="rId16" Type="http://schemas.openxmlformats.org/officeDocument/2006/relationships/image" Target="../media/image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microsoft.com/office/2007/relationships/hdphoto" Target="../media/hdphoto5.wdp"/><Relationship Id="rId10" Type="http://schemas.openxmlformats.org/officeDocument/2006/relationships/image" Target="../media/image20.png"/><Relationship Id="rId19" Type="http://schemas.microsoft.com/office/2007/relationships/hdphoto" Target="../media/hdphoto4.wdp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9A8B003-F479-4482-A400-FF2F4C4903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7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9546"/>
              </a:solidFill>
            </a:endParaRPr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6BD45B-62A9-4F3F-A6C4-78FD7FBED639}"/>
              </a:ext>
            </a:extLst>
          </p:cNvPr>
          <p:cNvSpPr/>
          <p:nvPr/>
        </p:nvSpPr>
        <p:spPr>
          <a:xfrm>
            <a:off x="10866232" y="65096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70009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7626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6E9AD953-D55F-455C-B831-D39339579548}"/>
              </a:ext>
            </a:extLst>
          </p:cNvPr>
          <p:cNvSpPr/>
          <p:nvPr/>
        </p:nvSpPr>
        <p:spPr>
          <a:xfrm>
            <a:off x="6127906" y="6221871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709F8F43-7573-480C-A7CC-7F53F7C06CCA}"/>
              </a:ext>
            </a:extLst>
          </p:cNvPr>
          <p:cNvSpPr/>
          <p:nvPr/>
        </p:nvSpPr>
        <p:spPr>
          <a:xfrm>
            <a:off x="3404442" y="80364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DE62A71E-49C9-4F7A-BAFC-26E3C5F75110}"/>
              </a:ext>
            </a:extLst>
          </p:cNvPr>
          <p:cNvSpPr/>
          <p:nvPr/>
        </p:nvSpPr>
        <p:spPr>
          <a:xfrm>
            <a:off x="6212225" y="476737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70009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7626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EEB7D6-568C-4C6C-AD9E-DFA4020BC312}"/>
              </a:ext>
            </a:extLst>
          </p:cNvPr>
          <p:cNvCxnSpPr/>
          <p:nvPr/>
        </p:nvCxnSpPr>
        <p:spPr>
          <a:xfrm>
            <a:off x="3017536" y="3466436"/>
            <a:ext cx="58940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D9F9C4-F015-4212-A3DC-ADB431CA9FF4}"/>
              </a:ext>
            </a:extLst>
          </p:cNvPr>
          <p:cNvSpPr txBox="1"/>
          <p:nvPr/>
        </p:nvSpPr>
        <p:spPr>
          <a:xfrm>
            <a:off x="4299693" y="3606247"/>
            <a:ext cx="354456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시로앤마로피피티</a:t>
            </a:r>
            <a:endParaRPr lang="en-US" altLang="ko-KR" sz="1400" spc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예빌피피티</a:t>
            </a:r>
            <a:endParaRPr lang="ko-KR" altLang="en-US" sz="1400" spc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EAA4899A-20C9-4710-9C7E-58A4FE306B06}"/>
              </a:ext>
            </a:extLst>
          </p:cNvPr>
          <p:cNvSpPr/>
          <p:nvPr/>
        </p:nvSpPr>
        <p:spPr>
          <a:xfrm>
            <a:off x="11261739" y="594012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56AF8019-FB67-4032-852C-AB8C024773C3}"/>
              </a:ext>
            </a:extLst>
          </p:cNvPr>
          <p:cNvSpPr/>
          <p:nvPr/>
        </p:nvSpPr>
        <p:spPr>
          <a:xfrm>
            <a:off x="1112500" y="4960471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8EE0B-6ACF-4C9C-99CB-BA2DE85EE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2364" y="4781088"/>
            <a:ext cx="1785942" cy="1496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4F74CA-C924-433D-A7DA-9D5C12D47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87" b="90177" l="10000" r="90000">
                        <a14:foregroundMark x1="35192" y1="7859" x2="38654" y2="10413"/>
                        <a14:foregroundMark x1="65962" y1="9037" x2="63269" y2="8448"/>
                        <a14:foregroundMark x1="66538" y1="8841" x2="63077" y2="8841"/>
                        <a14:foregroundMark x1="65192" y1="7073" x2="65192" y2="11984"/>
                        <a14:foregroundMark x1="35385" y1="6483" x2="37308" y2="14342"/>
                        <a14:foregroundMark x1="44231" y1="89784" x2="48269" y2="90177"/>
                        <a14:foregroundMark x1="56731" y1="89784" x2="60962" y2="901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113" y="642422"/>
            <a:ext cx="1610341" cy="1576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A8664E-BC2B-4C2C-9C89-874232D62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7" b="89807" l="9981" r="90207">
                        <a14:foregroundMark x1="89831" y1="76033" x2="90207" y2="746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2818" y="4883367"/>
            <a:ext cx="1785942" cy="1220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01452D-7B26-4348-8CA4-034706B89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173" b="89662" l="9624" r="89671">
                        <a14:foregroundMark x1="59155" y1="12025" x2="49765" y2="12869"/>
                        <a14:foregroundMark x1="57042" y1="12025" x2="57746" y2="11181"/>
                        <a14:foregroundMark x1="56573" y1="10970" x2="50704" y2="11814"/>
                        <a14:foregroundMark x1="58685" y1="11392" x2="49531" y2="13080"/>
                        <a14:foregroundMark x1="53052" y1="8861" x2="50939" y2="11181"/>
                        <a14:foregroundMark x1="53286" y1="7173" x2="50469" y2="7173"/>
                        <a14:foregroundMark x1="50939" y1="89241" x2="53052" y2="89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1976" y="524994"/>
            <a:ext cx="1364266" cy="1517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B861C5-9AEF-4FC6-832A-31B5F45B0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49" b="90380" l="9877" r="89815">
                        <a14:foregroundMark x1="64815" y1="8949" x2="65432" y2="9396"/>
                        <a14:foregroundMark x1="58642" y1="90380" x2="59259" y2="894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5854" y="569971"/>
            <a:ext cx="1062644" cy="1466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B36050-F0B9-4F2B-A8AF-2348C32BF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361" b="89977" l="9416" r="89610">
                        <a14:foregroundMark x1="56169" y1="11189" x2="39286" y2="9091"/>
                        <a14:foregroundMark x1="39286" y1="9091" x2="46104" y2="7925"/>
                        <a14:foregroundMark x1="50325" y1="6294" x2="45130" y2="5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7135" y="2299686"/>
            <a:ext cx="1227734" cy="1710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351F12-10EB-4E21-AA71-BD3ADF69A5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57" b="89940" l="9976" r="89538">
                        <a14:foregroundMark x1="41363" y1="89940" x2="35523" y2="86117"/>
                        <a14:foregroundMark x1="62774" y1="89135" x2="64477" y2="86720"/>
                        <a14:foregroundMark x1="71776" y1="11469" x2="68613" y2="11268"/>
                        <a14:foregroundMark x1="29684" y1="9658" x2="33090" y2="11670"/>
                        <a14:foregroundMark x1="71046" y1="9457" x2="70560" y2="10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9780" y="4462261"/>
            <a:ext cx="1497129" cy="18103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DEA602-0509-4C7A-A509-4CFC49CDD3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368" y="2243563"/>
            <a:ext cx="1279406" cy="1761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4E6608-D85F-4548-B6CE-F0D607468B9F}"/>
              </a:ext>
            </a:extLst>
          </p:cNvPr>
          <p:cNvSpPr txBox="1"/>
          <p:nvPr/>
        </p:nvSpPr>
        <p:spPr>
          <a:xfrm>
            <a:off x="5118377" y="6551350"/>
            <a:ext cx="7127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시로 앤 마로 이미지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https://m.post.naver.com/viewer/postView.nhn?volumeNo=16426356&amp;memberNo=38948120</a:t>
            </a:r>
            <a:endParaRPr lang="ko-KR" altLang="en-US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순서도: 순차적 액세스 저장소 32">
            <a:extLst>
              <a:ext uri="{FF2B5EF4-FFF2-40B4-BE49-F238E27FC236}">
                <a16:creationId xmlns:a16="http://schemas.microsoft.com/office/drawing/2014/main" id="{8BB3BD06-1B59-4F8F-A1E1-FB09045D8F6B}"/>
              </a:ext>
            </a:extLst>
          </p:cNvPr>
          <p:cNvSpPr/>
          <p:nvPr/>
        </p:nvSpPr>
        <p:spPr>
          <a:xfrm>
            <a:off x="1281137" y="1254278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분 원형 1">
            <a:extLst>
              <a:ext uri="{FF2B5EF4-FFF2-40B4-BE49-F238E27FC236}">
                <a16:creationId xmlns:a16="http://schemas.microsoft.com/office/drawing/2014/main" id="{683BCDF1-6F99-461E-A132-336939E8F05A}"/>
              </a:ext>
            </a:extLst>
          </p:cNvPr>
          <p:cNvSpPr/>
          <p:nvPr/>
        </p:nvSpPr>
        <p:spPr>
          <a:xfrm>
            <a:off x="3235805" y="4544610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부분 원형 34">
            <a:extLst>
              <a:ext uri="{FF2B5EF4-FFF2-40B4-BE49-F238E27FC236}">
                <a16:creationId xmlns:a16="http://schemas.microsoft.com/office/drawing/2014/main" id="{5908A04B-9B41-49CB-A378-9C1FB4074E1D}"/>
              </a:ext>
            </a:extLst>
          </p:cNvPr>
          <p:cNvSpPr/>
          <p:nvPr/>
        </p:nvSpPr>
        <p:spPr>
          <a:xfrm>
            <a:off x="4796739" y="905706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순서도: 순차적 액세스 저장소 35">
            <a:extLst>
              <a:ext uri="{FF2B5EF4-FFF2-40B4-BE49-F238E27FC236}">
                <a16:creationId xmlns:a16="http://schemas.microsoft.com/office/drawing/2014/main" id="{B1167EEF-FFF2-4FC2-B75C-340E6A75A92C}"/>
              </a:ext>
            </a:extLst>
          </p:cNvPr>
          <p:cNvSpPr/>
          <p:nvPr/>
        </p:nvSpPr>
        <p:spPr>
          <a:xfrm>
            <a:off x="10443360" y="4829481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순차적 액세스 저장소 36">
            <a:extLst>
              <a:ext uri="{FF2B5EF4-FFF2-40B4-BE49-F238E27FC236}">
                <a16:creationId xmlns:a16="http://schemas.microsoft.com/office/drawing/2014/main" id="{DD74E54E-09E0-4370-BEED-2EDB3F5EE926}"/>
              </a:ext>
            </a:extLst>
          </p:cNvPr>
          <p:cNvSpPr/>
          <p:nvPr/>
        </p:nvSpPr>
        <p:spPr>
          <a:xfrm>
            <a:off x="7372630" y="843399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부분 원형 37">
            <a:extLst>
              <a:ext uri="{FF2B5EF4-FFF2-40B4-BE49-F238E27FC236}">
                <a16:creationId xmlns:a16="http://schemas.microsoft.com/office/drawing/2014/main" id="{CF232AE5-44C7-4C9C-8A7C-B3F9A72BD6D8}"/>
              </a:ext>
            </a:extLst>
          </p:cNvPr>
          <p:cNvSpPr/>
          <p:nvPr/>
        </p:nvSpPr>
        <p:spPr>
          <a:xfrm>
            <a:off x="1825254" y="4308659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부분 원형 38">
            <a:extLst>
              <a:ext uri="{FF2B5EF4-FFF2-40B4-BE49-F238E27FC236}">
                <a16:creationId xmlns:a16="http://schemas.microsoft.com/office/drawing/2014/main" id="{7E9BB60C-9D5E-448F-A56E-25312DA12188}"/>
              </a:ext>
            </a:extLst>
          </p:cNvPr>
          <p:cNvSpPr/>
          <p:nvPr/>
        </p:nvSpPr>
        <p:spPr>
          <a:xfrm>
            <a:off x="7674773" y="5653981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부분 원형 39">
            <a:extLst>
              <a:ext uri="{FF2B5EF4-FFF2-40B4-BE49-F238E27FC236}">
                <a16:creationId xmlns:a16="http://schemas.microsoft.com/office/drawing/2014/main" id="{8D389528-E08B-43B8-90A8-E11F64D972C8}"/>
              </a:ext>
            </a:extLst>
          </p:cNvPr>
          <p:cNvSpPr/>
          <p:nvPr/>
        </p:nvSpPr>
        <p:spPr>
          <a:xfrm>
            <a:off x="10080326" y="1299666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순서도: 순차적 액세스 저장소 40">
            <a:extLst>
              <a:ext uri="{FF2B5EF4-FFF2-40B4-BE49-F238E27FC236}">
                <a16:creationId xmlns:a16="http://schemas.microsoft.com/office/drawing/2014/main" id="{ABB2E416-5E38-4481-8BBA-95D43E765380}"/>
              </a:ext>
            </a:extLst>
          </p:cNvPr>
          <p:cNvSpPr/>
          <p:nvPr/>
        </p:nvSpPr>
        <p:spPr>
          <a:xfrm>
            <a:off x="4187192" y="5367459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A719DC-F560-459F-9FE4-24605A23A8F0}"/>
              </a:ext>
            </a:extLst>
          </p:cNvPr>
          <p:cNvSpPr txBox="1"/>
          <p:nvPr/>
        </p:nvSpPr>
        <p:spPr>
          <a:xfrm>
            <a:off x="2851899" y="2327761"/>
            <a:ext cx="6322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SHIRO&amp;MARO</a:t>
            </a:r>
          </a:p>
        </p:txBody>
      </p:sp>
    </p:spTree>
    <p:extLst>
      <p:ext uri="{BB962C8B-B14F-4D97-AF65-F5344CB8AC3E}">
        <p14:creationId xmlns:p14="http://schemas.microsoft.com/office/powerpoint/2010/main" val="318866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A4699-8D8D-4474-8C6F-A71044366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56" y="2252393"/>
            <a:ext cx="1778153" cy="18289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5254C2-795F-42AA-A524-51A118BAE746}"/>
              </a:ext>
            </a:extLst>
          </p:cNvPr>
          <p:cNvSpPr/>
          <p:nvPr/>
        </p:nvSpPr>
        <p:spPr>
          <a:xfrm>
            <a:off x="1321416" y="63334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C7995"/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INDEX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C7995"/>
              </a:solidFill>
              <a:latin typeface="Impact" panose="020B0806030902050204" pitchFamily="34" charset="0"/>
              <a:ea typeface="KoPub돋움체 Bold" panose="00000800000000000000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69C1BA-42B9-4E12-AC31-E1548FF1306D}"/>
              </a:ext>
            </a:extLst>
          </p:cNvPr>
          <p:cNvSpPr/>
          <p:nvPr/>
        </p:nvSpPr>
        <p:spPr>
          <a:xfrm>
            <a:off x="3366802" y="1940887"/>
            <a:ext cx="857250" cy="857250"/>
          </a:xfrm>
          <a:prstGeom prst="ellipse">
            <a:avLst/>
          </a:prstGeom>
          <a:solidFill>
            <a:srgbClr val="CC7995"/>
          </a:solidFill>
          <a:ln>
            <a:solidFill>
              <a:srgbClr val="CC7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3A2A0A-AC91-4BD3-BC26-60B8193262FD}"/>
              </a:ext>
            </a:extLst>
          </p:cNvPr>
          <p:cNvSpPr/>
          <p:nvPr/>
        </p:nvSpPr>
        <p:spPr>
          <a:xfrm>
            <a:off x="6938809" y="1940887"/>
            <a:ext cx="857250" cy="857250"/>
          </a:xfrm>
          <a:prstGeom prst="ellipse">
            <a:avLst/>
          </a:prstGeom>
          <a:solidFill>
            <a:srgbClr val="CC7995"/>
          </a:solidFill>
          <a:ln>
            <a:solidFill>
              <a:srgbClr val="CC7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F18742-E271-4F9D-B17A-A69A11AC00CF}"/>
              </a:ext>
            </a:extLst>
          </p:cNvPr>
          <p:cNvSpPr/>
          <p:nvPr/>
        </p:nvSpPr>
        <p:spPr>
          <a:xfrm>
            <a:off x="3507527" y="2077124"/>
            <a:ext cx="575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283DC6-C988-4FEE-AF59-8280695EEEFD}"/>
              </a:ext>
            </a:extLst>
          </p:cNvPr>
          <p:cNvSpPr/>
          <p:nvPr/>
        </p:nvSpPr>
        <p:spPr>
          <a:xfrm>
            <a:off x="2938255" y="4351524"/>
            <a:ext cx="2688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C7995"/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제목을 입력하세요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574B8B2-C47E-4950-960F-0033D02DB6A6}"/>
              </a:ext>
            </a:extLst>
          </p:cNvPr>
          <p:cNvSpPr/>
          <p:nvPr/>
        </p:nvSpPr>
        <p:spPr>
          <a:xfrm>
            <a:off x="6564985" y="4323191"/>
            <a:ext cx="2985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C7995"/>
                </a:solidFill>
                <a:latin typeface="Impact" panose="020B0806030902050204" pitchFamily="34" charset="0"/>
                <a:ea typeface="KoPub돋움체 Bold" panose="00000800000000000000" pitchFamily="2" charset="-127"/>
              </a:rPr>
              <a:t>제목을 입력하세요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CC799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55EDE29-FCCE-48D2-B9CE-3A38F91D2E65}"/>
              </a:ext>
            </a:extLst>
          </p:cNvPr>
          <p:cNvCxnSpPr>
            <a:cxnSpLocks/>
          </p:cNvCxnSpPr>
          <p:nvPr/>
        </p:nvCxnSpPr>
        <p:spPr>
          <a:xfrm>
            <a:off x="3356315" y="4769812"/>
            <a:ext cx="233362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A43A27-4AE8-479C-95CB-A66B8600ED6A}"/>
              </a:ext>
            </a:extLst>
          </p:cNvPr>
          <p:cNvCxnSpPr>
            <a:cxnSpLocks/>
          </p:cNvCxnSpPr>
          <p:nvPr/>
        </p:nvCxnSpPr>
        <p:spPr>
          <a:xfrm>
            <a:off x="6782291" y="4763960"/>
            <a:ext cx="314235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3E7F31-875C-486A-BB43-303677D9A1AE}"/>
              </a:ext>
            </a:extLst>
          </p:cNvPr>
          <p:cNvSpPr/>
          <p:nvPr/>
        </p:nvSpPr>
        <p:spPr>
          <a:xfrm>
            <a:off x="3261065" y="4883270"/>
            <a:ext cx="2867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페이스북 페이지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인스타그램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3.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블로그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5F955B-5253-4BBC-822E-AD88FB08C74F}"/>
              </a:ext>
            </a:extLst>
          </p:cNvPr>
          <p:cNvSpPr/>
          <p:nvPr/>
        </p:nvSpPr>
        <p:spPr>
          <a:xfrm>
            <a:off x="6693001" y="4877418"/>
            <a:ext cx="2867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피피티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나눔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1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세븐일레븐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홍보 게시물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C619F-39AF-4091-AF4F-4BAFA0203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6" y="385035"/>
            <a:ext cx="1092291" cy="11187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9EED74-953B-4609-B73C-38C6F209C0C9}"/>
              </a:ext>
            </a:extLst>
          </p:cNvPr>
          <p:cNvSpPr/>
          <p:nvPr/>
        </p:nvSpPr>
        <p:spPr>
          <a:xfrm>
            <a:off x="8819487" y="6489070"/>
            <a:ext cx="32447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시로 앤 마로 이미지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http://shiroandmaro.com/21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C0BA3C1-ECCF-4B69-B22F-8F534FE25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73" b="89662" l="9624" r="89671">
                        <a14:foregroundMark x1="59155" y1="12025" x2="49765" y2="12869"/>
                        <a14:foregroundMark x1="57042" y1="12025" x2="57746" y2="11181"/>
                        <a14:foregroundMark x1="56573" y1="10970" x2="50704" y2="11814"/>
                        <a14:foregroundMark x1="58685" y1="11392" x2="49531" y2="13080"/>
                        <a14:foregroundMark x1="53052" y1="8861" x2="50939" y2="11181"/>
                        <a14:foregroundMark x1="53286" y1="7173" x2="50469" y2="7173"/>
                        <a14:foregroundMark x1="50939" y1="89241" x2="53052" y2="89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1334" y="2200583"/>
            <a:ext cx="1699965" cy="189151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DE717A-0F09-4892-8E9A-27E315FC195B}"/>
              </a:ext>
            </a:extLst>
          </p:cNvPr>
          <p:cNvSpPr/>
          <p:nvPr/>
        </p:nvSpPr>
        <p:spPr>
          <a:xfrm>
            <a:off x="7039087" y="2079108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앱굴림 R" panose="02020603020101020101" pitchFamily="18" charset="-127"/>
                <a:ea typeface="210 앱굴림 R" panose="02020603020101020101" pitchFamily="18" charset="-127"/>
              </a:rPr>
              <a:t>02</a:t>
            </a:r>
            <a:endParaRPr lang="ko-KR" altLang="en-US" sz="3200" b="1" dirty="0">
              <a:solidFill>
                <a:schemeClr val="bg1"/>
              </a:solidFill>
              <a:latin typeface="210 앱굴림 R" panose="02020603020101020101" pitchFamily="18" charset="-127"/>
              <a:ea typeface="210 앱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59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06EC3A1B-E821-4BA2-BEF8-5D544F691C2D}"/>
              </a:ext>
            </a:extLst>
          </p:cNvPr>
          <p:cNvSpPr/>
          <p:nvPr/>
        </p:nvSpPr>
        <p:spPr>
          <a:xfrm rot="5400000">
            <a:off x="3108631" y="1523677"/>
            <a:ext cx="920693" cy="793700"/>
          </a:xfrm>
          <a:prstGeom prst="hexagon">
            <a:avLst/>
          </a:prstGeom>
          <a:noFill/>
          <a:ln w="19050">
            <a:solidFill>
              <a:srgbClr val="CC7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1C46B9A8-54FC-4866-B33E-2ADC894377DC}"/>
              </a:ext>
            </a:extLst>
          </p:cNvPr>
          <p:cNvSpPr/>
          <p:nvPr/>
        </p:nvSpPr>
        <p:spPr>
          <a:xfrm rot="5400000">
            <a:off x="5286811" y="1523678"/>
            <a:ext cx="920693" cy="793700"/>
          </a:xfrm>
          <a:prstGeom prst="hexagon">
            <a:avLst/>
          </a:prstGeom>
          <a:noFill/>
          <a:ln w="19050">
            <a:solidFill>
              <a:srgbClr val="CC7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육각형 5">
            <a:extLst>
              <a:ext uri="{FF2B5EF4-FFF2-40B4-BE49-F238E27FC236}">
                <a16:creationId xmlns:a16="http://schemas.microsoft.com/office/drawing/2014/main" id="{30D82A7D-C4E8-4D46-889C-3A9E11453516}"/>
              </a:ext>
            </a:extLst>
          </p:cNvPr>
          <p:cNvSpPr/>
          <p:nvPr/>
        </p:nvSpPr>
        <p:spPr>
          <a:xfrm rot="5400000">
            <a:off x="3108631" y="4100750"/>
            <a:ext cx="920693" cy="793700"/>
          </a:xfrm>
          <a:prstGeom prst="hexagon">
            <a:avLst/>
          </a:prstGeom>
          <a:noFill/>
          <a:ln w="19050">
            <a:solidFill>
              <a:srgbClr val="CC7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FA9EDB5B-48BE-4C96-9717-2341BEF58305}"/>
              </a:ext>
            </a:extLst>
          </p:cNvPr>
          <p:cNvSpPr/>
          <p:nvPr/>
        </p:nvSpPr>
        <p:spPr>
          <a:xfrm rot="5400000">
            <a:off x="5286811" y="4100751"/>
            <a:ext cx="920693" cy="793700"/>
          </a:xfrm>
          <a:prstGeom prst="hexagon">
            <a:avLst/>
          </a:prstGeom>
          <a:noFill/>
          <a:ln w="19050">
            <a:solidFill>
              <a:srgbClr val="CC79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63722-EB70-4D7E-A581-5F0A8C297B1B}"/>
              </a:ext>
            </a:extLst>
          </p:cNvPr>
          <p:cNvSpPr txBox="1"/>
          <p:nvPr/>
        </p:nvSpPr>
        <p:spPr>
          <a:xfrm>
            <a:off x="2833987" y="5063358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아이콘은 삽입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 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원하는 아이콘으로 변경할 수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있어요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예쁜 아이콘 많아요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6A2A3-D018-4A5E-9CCF-6EB0CB75EB13}"/>
              </a:ext>
            </a:extLst>
          </p:cNvPr>
          <p:cNvSpPr txBox="1"/>
          <p:nvPr/>
        </p:nvSpPr>
        <p:spPr>
          <a:xfrm>
            <a:off x="2793238" y="2514052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아이콘은 삽입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 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원하는 아이콘으로 변경할 수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있어요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예쁜 아이콘 많아요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BF773-13B6-4D45-92D8-2489721B3D99}"/>
              </a:ext>
            </a:extLst>
          </p:cNvPr>
          <p:cNvSpPr txBox="1"/>
          <p:nvPr/>
        </p:nvSpPr>
        <p:spPr>
          <a:xfrm>
            <a:off x="5196080" y="2514052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아이콘은 삽입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 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원하는 아이콘으로 변경할 수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있어요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예쁜 아이콘 많아요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E901A-1D9A-4B0C-B374-C479C3197587}"/>
              </a:ext>
            </a:extLst>
          </p:cNvPr>
          <p:cNvSpPr txBox="1"/>
          <p:nvPr/>
        </p:nvSpPr>
        <p:spPr>
          <a:xfrm>
            <a:off x="5196080" y="5063358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아이콘은 삽입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아이콘 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원하는 아이콘으로 변경할 수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있어요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예쁜 아이콘 많아요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5873-5081-4DEE-830C-C53E5FB4C721}"/>
              </a:ext>
            </a:extLst>
          </p:cNvPr>
          <p:cNvSpPr txBox="1"/>
          <p:nvPr/>
        </p:nvSpPr>
        <p:spPr>
          <a:xfrm>
            <a:off x="2714316" y="13054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C7995"/>
                </a:solidFill>
              </a:rPr>
              <a:t>1</a:t>
            </a:r>
            <a:endParaRPr lang="ko-KR" altLang="en-US" dirty="0">
              <a:solidFill>
                <a:srgbClr val="CC799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0AB2F-E7FC-46BE-9A9C-5A8B78E54A41}"/>
              </a:ext>
            </a:extLst>
          </p:cNvPr>
          <p:cNvSpPr txBox="1"/>
          <p:nvPr/>
        </p:nvSpPr>
        <p:spPr>
          <a:xfrm>
            <a:off x="4945905" y="12755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C7995"/>
                </a:solidFill>
              </a:rPr>
              <a:t>2</a:t>
            </a:r>
            <a:endParaRPr lang="ko-KR" altLang="en-US" dirty="0">
              <a:solidFill>
                <a:srgbClr val="CC799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47128-6FC5-413B-B17A-764A50D562AB}"/>
              </a:ext>
            </a:extLst>
          </p:cNvPr>
          <p:cNvSpPr txBox="1"/>
          <p:nvPr/>
        </p:nvSpPr>
        <p:spPr>
          <a:xfrm>
            <a:off x="2752136" y="38025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C7995"/>
                </a:solidFill>
              </a:rPr>
              <a:t>3</a:t>
            </a:r>
            <a:endParaRPr lang="ko-KR" altLang="en-US" dirty="0">
              <a:solidFill>
                <a:srgbClr val="CC799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6BD442-D62C-4C06-8213-E212EC92831A}"/>
              </a:ext>
            </a:extLst>
          </p:cNvPr>
          <p:cNvSpPr txBox="1"/>
          <p:nvPr/>
        </p:nvSpPr>
        <p:spPr>
          <a:xfrm>
            <a:off x="4935413" y="38025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C7995"/>
                </a:solidFill>
              </a:rPr>
              <a:t>4</a:t>
            </a:r>
            <a:endParaRPr lang="ko-KR" altLang="en-US" dirty="0">
              <a:solidFill>
                <a:srgbClr val="CC799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6677F-37F5-41ED-9360-F9B631AE5AD5}"/>
              </a:ext>
            </a:extLst>
          </p:cNvPr>
          <p:cNvSpPr txBox="1"/>
          <p:nvPr/>
        </p:nvSpPr>
        <p:spPr>
          <a:xfrm>
            <a:off x="8173096" y="4261205"/>
            <a:ext cx="308098" cy="1995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42633-08BC-4E7C-9879-AC8A4C324F62}"/>
              </a:ext>
            </a:extLst>
          </p:cNvPr>
          <p:cNvSpPr txBox="1"/>
          <p:nvPr/>
        </p:nvSpPr>
        <p:spPr>
          <a:xfrm>
            <a:off x="7853511" y="4001153"/>
            <a:ext cx="224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717C31-5600-498B-978A-B3BF3C7A430D}"/>
              </a:ext>
            </a:extLst>
          </p:cNvPr>
          <p:cNvSpPr/>
          <p:nvPr/>
        </p:nvSpPr>
        <p:spPr>
          <a:xfrm>
            <a:off x="8503638" y="4477680"/>
            <a:ext cx="2557185" cy="336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1F114A-BAC3-494E-835D-772DD2E8E536}"/>
              </a:ext>
            </a:extLst>
          </p:cNvPr>
          <p:cNvSpPr/>
          <p:nvPr/>
        </p:nvSpPr>
        <p:spPr>
          <a:xfrm>
            <a:off x="8503638" y="4938891"/>
            <a:ext cx="2557185" cy="336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61E25A-5722-4AD8-A9BF-A79BEE392523}"/>
              </a:ext>
            </a:extLst>
          </p:cNvPr>
          <p:cNvSpPr/>
          <p:nvPr/>
        </p:nvSpPr>
        <p:spPr>
          <a:xfrm>
            <a:off x="8503638" y="5400102"/>
            <a:ext cx="2557185" cy="336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9A844-33A1-45FA-883E-3CA99F91B589}"/>
              </a:ext>
            </a:extLst>
          </p:cNvPr>
          <p:cNvSpPr/>
          <p:nvPr/>
        </p:nvSpPr>
        <p:spPr>
          <a:xfrm>
            <a:off x="8503638" y="5861314"/>
            <a:ext cx="2557185" cy="336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739F9D-0E87-4351-A93B-8E5790E21276}"/>
              </a:ext>
            </a:extLst>
          </p:cNvPr>
          <p:cNvSpPr/>
          <p:nvPr/>
        </p:nvSpPr>
        <p:spPr>
          <a:xfrm>
            <a:off x="8503639" y="4477680"/>
            <a:ext cx="1265594" cy="336409"/>
          </a:xfrm>
          <a:prstGeom prst="rect">
            <a:avLst/>
          </a:prstGeom>
          <a:solidFill>
            <a:srgbClr val="E4B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69DD3B-0D27-4047-861D-E114C80A06E6}"/>
              </a:ext>
            </a:extLst>
          </p:cNvPr>
          <p:cNvSpPr/>
          <p:nvPr/>
        </p:nvSpPr>
        <p:spPr>
          <a:xfrm>
            <a:off x="8503638" y="4938891"/>
            <a:ext cx="1907057" cy="336409"/>
          </a:xfrm>
          <a:prstGeom prst="rect">
            <a:avLst/>
          </a:prstGeom>
          <a:solidFill>
            <a:srgbClr val="E4B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7CD347-DB2A-4599-BA7E-CB675E6B953D}"/>
              </a:ext>
            </a:extLst>
          </p:cNvPr>
          <p:cNvSpPr/>
          <p:nvPr/>
        </p:nvSpPr>
        <p:spPr>
          <a:xfrm>
            <a:off x="8503638" y="5400102"/>
            <a:ext cx="1594992" cy="336409"/>
          </a:xfrm>
          <a:prstGeom prst="rect">
            <a:avLst/>
          </a:prstGeom>
          <a:solidFill>
            <a:srgbClr val="E4B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3E173D-9B42-4EE6-B0D1-90CD1702549F}"/>
              </a:ext>
            </a:extLst>
          </p:cNvPr>
          <p:cNvSpPr/>
          <p:nvPr/>
        </p:nvSpPr>
        <p:spPr>
          <a:xfrm>
            <a:off x="8503638" y="5861314"/>
            <a:ext cx="1447631" cy="336409"/>
          </a:xfrm>
          <a:prstGeom prst="rect">
            <a:avLst/>
          </a:prstGeom>
          <a:solidFill>
            <a:srgbClr val="E4B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1DACE9-8D21-4155-81F8-1EE4BD7A6BF5}"/>
              </a:ext>
            </a:extLst>
          </p:cNvPr>
          <p:cNvSpPr txBox="1"/>
          <p:nvPr/>
        </p:nvSpPr>
        <p:spPr>
          <a:xfrm>
            <a:off x="9851578" y="4503840"/>
            <a:ext cx="69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11 %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7F220F-D912-42A9-B49F-0F53A70895F9}"/>
              </a:ext>
            </a:extLst>
          </p:cNvPr>
          <p:cNvSpPr txBox="1"/>
          <p:nvPr/>
        </p:nvSpPr>
        <p:spPr>
          <a:xfrm>
            <a:off x="10490876" y="4965052"/>
            <a:ext cx="69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18 %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9DE9B1-09AA-44C8-93AE-02B2ADB99D34}"/>
              </a:ext>
            </a:extLst>
          </p:cNvPr>
          <p:cNvSpPr txBox="1"/>
          <p:nvPr/>
        </p:nvSpPr>
        <p:spPr>
          <a:xfrm>
            <a:off x="10167978" y="5426263"/>
            <a:ext cx="69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13 %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CFC87-C698-46E5-ACE8-7DA9DC2DF89A}"/>
              </a:ext>
            </a:extLst>
          </p:cNvPr>
          <p:cNvSpPr txBox="1"/>
          <p:nvPr/>
        </p:nvSpPr>
        <p:spPr>
          <a:xfrm>
            <a:off x="10020617" y="5887474"/>
            <a:ext cx="69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12 %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76C157-0C5C-4412-87C0-3ECCFE464146}"/>
              </a:ext>
            </a:extLst>
          </p:cNvPr>
          <p:cNvSpPr txBox="1"/>
          <p:nvPr/>
        </p:nvSpPr>
        <p:spPr>
          <a:xfrm>
            <a:off x="8394498" y="3962002"/>
            <a:ext cx="234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차트를 설명하세요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6FEDC4-0431-4814-AE0A-E43B63CEA546}"/>
              </a:ext>
            </a:extLst>
          </p:cNvPr>
          <p:cNvCxnSpPr/>
          <p:nvPr/>
        </p:nvCxnSpPr>
        <p:spPr>
          <a:xfrm>
            <a:off x="6144008" y="1674733"/>
            <a:ext cx="1532764" cy="699529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189D57-9FD0-4D71-BE5D-B49C2241B0E9}"/>
              </a:ext>
            </a:extLst>
          </p:cNvPr>
          <p:cNvSpPr txBox="1"/>
          <p:nvPr/>
        </p:nvSpPr>
        <p:spPr>
          <a:xfrm>
            <a:off x="8353491" y="1995699"/>
            <a:ext cx="2444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자세한 설명을 적어주세요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더 부가설명이나 사진을 넣어도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좋을 것 같아요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2017A1-6D9B-4CA7-BAC4-1165375047B5}"/>
              </a:ext>
            </a:extLst>
          </p:cNvPr>
          <p:cNvCxnSpPr/>
          <p:nvPr/>
        </p:nvCxnSpPr>
        <p:spPr>
          <a:xfrm>
            <a:off x="6137396" y="1652663"/>
            <a:ext cx="1532764" cy="699529"/>
          </a:xfrm>
          <a:prstGeom prst="bentConnector3">
            <a:avLst/>
          </a:prstGeom>
          <a:ln>
            <a:solidFill>
              <a:srgbClr val="CC7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8144069C-16D6-4B67-B0F4-60541102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74" y="1637182"/>
            <a:ext cx="543005" cy="55851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CF5C95E-1F09-4408-905B-9849A33B7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73" b="89662" l="9624" r="89671">
                        <a14:foregroundMark x1="59155" y1="12025" x2="49765" y2="12869"/>
                        <a14:foregroundMark x1="57042" y1="12025" x2="57746" y2="11181"/>
                        <a14:foregroundMark x1="56573" y1="10970" x2="50704" y2="11814"/>
                        <a14:foregroundMark x1="58685" y1="11392" x2="49531" y2="13080"/>
                        <a14:foregroundMark x1="53052" y1="8861" x2="50939" y2="11181"/>
                        <a14:foregroundMark x1="53286" y1="7173" x2="50469" y2="7173"/>
                        <a14:foregroundMark x1="50939" y1="89241" x2="53052" y2="89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3064" y="1625406"/>
            <a:ext cx="636898" cy="70866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A5E2309-08F4-42C0-81D3-603E1F570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7" b="89940" l="9976" r="89538">
                        <a14:foregroundMark x1="41363" y1="89940" x2="35523" y2="86117"/>
                        <a14:foregroundMark x1="62774" y1="89135" x2="64477" y2="86720"/>
                        <a14:foregroundMark x1="71776" y1="11469" x2="68613" y2="11268"/>
                        <a14:foregroundMark x1="29684" y1="9658" x2="33090" y2="11670"/>
                        <a14:foregroundMark x1="71046" y1="9457" x2="70560" y2="10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0573" y="4185819"/>
            <a:ext cx="549389" cy="66434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C569054-0153-4A02-B7E4-8FF747363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4229" y="4185819"/>
            <a:ext cx="469493" cy="64633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A24C746-5F4F-43C1-B578-9583324D36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7" b="89940" l="9976" r="89538">
                        <a14:foregroundMark x1="41363" y1="89940" x2="35523" y2="86117"/>
                        <a14:foregroundMark x1="62774" y1="89135" x2="64477" y2="86720"/>
                        <a14:foregroundMark x1="71776" y1="11469" x2="68613" y2="11268"/>
                        <a14:foregroundMark x1="29684" y1="9658" x2="33090" y2="11670"/>
                        <a14:foregroundMark x1="71046" y1="9457" x2="70560" y2="10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3856" y="4364060"/>
            <a:ext cx="460252" cy="55655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3562BB4-0808-4109-8FA4-83D6C03D01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7" b="89940" l="9976" r="89538">
                        <a14:foregroundMark x1="41363" y1="89940" x2="35523" y2="86117"/>
                        <a14:foregroundMark x1="62774" y1="89135" x2="64477" y2="86720"/>
                        <a14:foregroundMark x1="71776" y1="11469" x2="68613" y2="11268"/>
                        <a14:foregroundMark x1="29684" y1="9658" x2="33090" y2="11670"/>
                        <a14:foregroundMark x1="71046" y1="9457" x2="70560" y2="10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7485" y="4808806"/>
            <a:ext cx="460252" cy="55655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DB0E37C-0B2A-42D1-94EA-8DEA21DCC3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7" b="89940" l="9976" r="89538">
                        <a14:foregroundMark x1="41363" y1="89940" x2="35523" y2="86117"/>
                        <a14:foregroundMark x1="62774" y1="89135" x2="64477" y2="86720"/>
                        <a14:foregroundMark x1="71776" y1="11469" x2="68613" y2="11268"/>
                        <a14:foregroundMark x1="29684" y1="9658" x2="33090" y2="11670"/>
                        <a14:foregroundMark x1="71046" y1="9457" x2="70560" y2="10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5904" y="5259106"/>
            <a:ext cx="460252" cy="55655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C269B12-8D5B-4E39-88A3-7C4ED20DD5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7" b="89940" l="9976" r="89538">
                        <a14:foregroundMark x1="41363" y1="89940" x2="35523" y2="86117"/>
                        <a14:foregroundMark x1="62774" y1="89135" x2="64477" y2="86720"/>
                        <a14:foregroundMark x1="71776" y1="11469" x2="68613" y2="11268"/>
                        <a14:foregroundMark x1="29684" y1="9658" x2="33090" y2="11670"/>
                        <a14:foregroundMark x1="71046" y1="9457" x2="70560" y2="10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2458" y="5734817"/>
            <a:ext cx="460252" cy="55655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F930370-0540-4650-9D9B-ADAF0E872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73" b="89662" l="9624" r="89671">
                        <a14:foregroundMark x1="59155" y1="12025" x2="49765" y2="12869"/>
                        <a14:foregroundMark x1="57042" y1="12025" x2="57746" y2="11181"/>
                        <a14:foregroundMark x1="56573" y1="10970" x2="50704" y2="11814"/>
                        <a14:foregroundMark x1="58685" y1="11392" x2="49531" y2="13080"/>
                        <a14:foregroundMark x1="53052" y1="8861" x2="50939" y2="11181"/>
                        <a14:foregroundMark x1="53286" y1="7173" x2="50469" y2="7173"/>
                        <a14:foregroundMark x1="50939" y1="89241" x2="53052" y2="89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633" y="4037253"/>
            <a:ext cx="2041835" cy="2271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5724AC8-27C9-47A3-8F01-2DA9461CE2A3}"/>
              </a:ext>
            </a:extLst>
          </p:cNvPr>
          <p:cNvSpPr txBox="1"/>
          <p:nvPr/>
        </p:nvSpPr>
        <p:spPr>
          <a:xfrm>
            <a:off x="617526" y="489418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C799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 </a:t>
            </a:r>
            <a:r>
              <a:rPr lang="ko-KR" altLang="en-US" sz="2400" dirty="0">
                <a:solidFill>
                  <a:srgbClr val="CC799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794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A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F512BA-675F-46B3-8AA8-5460E19DCB51}"/>
              </a:ext>
            </a:extLst>
          </p:cNvPr>
          <p:cNvGrpSpPr/>
          <p:nvPr/>
        </p:nvGrpSpPr>
        <p:grpSpPr>
          <a:xfrm>
            <a:off x="2643911" y="600617"/>
            <a:ext cx="12245345" cy="6235081"/>
            <a:chOff x="2114521" y="622919"/>
            <a:chExt cx="12245345" cy="623508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CECDCD-4120-455F-8C8D-E79119B42C25}"/>
                </a:ext>
              </a:extLst>
            </p:cNvPr>
            <p:cNvSpPr/>
            <p:nvPr/>
          </p:nvSpPr>
          <p:spPr>
            <a:xfrm>
              <a:off x="2114521" y="622919"/>
              <a:ext cx="10386873" cy="54597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0F6C31-30B5-4055-905F-E91DD7418657}"/>
                </a:ext>
              </a:extLst>
            </p:cNvPr>
            <p:cNvSpPr txBox="1"/>
            <p:nvPr/>
          </p:nvSpPr>
          <p:spPr>
            <a:xfrm>
              <a:off x="3129467" y="132347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AFFE00-6495-4B13-B928-642B6EA3993B}"/>
                </a:ext>
              </a:extLst>
            </p:cNvPr>
            <p:cNvSpPr txBox="1"/>
            <p:nvPr/>
          </p:nvSpPr>
          <p:spPr>
            <a:xfrm>
              <a:off x="4447989" y="382881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B50F3-E6EF-4CF1-89BF-9D174676E001}"/>
                </a:ext>
              </a:extLst>
            </p:cNvPr>
            <p:cNvSpPr txBox="1"/>
            <p:nvPr/>
          </p:nvSpPr>
          <p:spPr>
            <a:xfrm>
              <a:off x="7334572" y="188346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112AB-12F0-49D4-B512-C595B7E85B26}"/>
                </a:ext>
              </a:extLst>
            </p:cNvPr>
            <p:cNvSpPr txBox="1"/>
            <p:nvPr/>
          </p:nvSpPr>
          <p:spPr>
            <a:xfrm>
              <a:off x="8446571" y="44776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039BB-2EEC-46D1-A819-477AA7F6E118}"/>
                </a:ext>
              </a:extLst>
            </p:cNvPr>
            <p:cNvSpPr txBox="1"/>
            <p:nvPr/>
          </p:nvSpPr>
          <p:spPr>
            <a:xfrm>
              <a:off x="8117156" y="3738875"/>
              <a:ext cx="2245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D22430-CDE5-4C03-B9F4-5834AB8FB0A0}"/>
                </a:ext>
              </a:extLst>
            </p:cNvPr>
            <p:cNvSpPr txBox="1"/>
            <p:nvPr/>
          </p:nvSpPr>
          <p:spPr>
            <a:xfrm>
              <a:off x="4606248" y="1588871"/>
              <a:ext cx="17443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85538-233E-4D76-B49B-9699F6FAED1C}"/>
                </a:ext>
              </a:extLst>
            </p:cNvPr>
            <p:cNvSpPr txBox="1"/>
            <p:nvPr/>
          </p:nvSpPr>
          <p:spPr>
            <a:xfrm>
              <a:off x="8782972" y="2209187"/>
              <a:ext cx="17443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C1D83D-77CD-4343-95B2-546144B7FF42}"/>
                </a:ext>
              </a:extLst>
            </p:cNvPr>
            <p:cNvSpPr txBox="1"/>
            <p:nvPr/>
          </p:nvSpPr>
          <p:spPr>
            <a:xfrm>
              <a:off x="5885723" y="4091586"/>
              <a:ext cx="17443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D1F5D9-070C-4BAF-A436-473D1729D7A1}"/>
                </a:ext>
              </a:extLst>
            </p:cNvPr>
            <p:cNvSpPr txBox="1"/>
            <p:nvPr/>
          </p:nvSpPr>
          <p:spPr>
            <a:xfrm>
              <a:off x="10000507" y="4826719"/>
              <a:ext cx="17443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내용을 입력해주세요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799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.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799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9997FB6-ECDC-444B-BC81-B553837A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73" b="89662" l="9624" r="89671">
                          <a14:foregroundMark x1="59155" y1="12025" x2="49765" y2="12869"/>
                          <a14:foregroundMark x1="57042" y1="12025" x2="57746" y2="11181"/>
                          <a14:foregroundMark x1="56573" y1="10970" x2="50704" y2="11814"/>
                          <a14:foregroundMark x1="58685" y1="11392" x2="49531" y2="13080"/>
                          <a14:foregroundMark x1="53052" y1="8861" x2="50939" y2="11181"/>
                          <a14:foregroundMark x1="53286" y1="7173" x2="50469" y2="7173"/>
                          <a14:foregroundMark x1="50939" y1="89241" x2="53052" y2="8903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72255" y="1319653"/>
              <a:ext cx="1131386" cy="125886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DDFF01C-5EC0-404F-A229-A4926AB2C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49" b="90380" l="9877" r="89815">
                          <a14:foregroundMark x1="64815" y1="8949" x2="65432" y2="9396"/>
                          <a14:foregroundMark x1="58642" y1="90380" x2="59259" y2="8948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20328" y="1692803"/>
              <a:ext cx="1062644" cy="14660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8466AF7-7CF2-4849-831D-EC65F830E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20677" y="4005910"/>
              <a:ext cx="1225242" cy="102642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F9BA136-6CEA-4602-8E06-9BD91738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17" b="89807" l="9981" r="90207">
                          <a14:foregroundMark x1="89831" y1="76033" x2="90207" y2="746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74952" y="4717401"/>
              <a:ext cx="1325555" cy="90617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42104E1-6C78-45D5-8660-F9A7C8182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61" b="89977" l="9416" r="89610">
                          <a14:foregroundMark x1="56169" y1="11189" x2="39286" y2="9091"/>
                          <a14:foregroundMark x1="39286" y1="9091" x2="46104" y2="7925"/>
                          <a14:foregroundMark x1="50325" y1="6294" x2="45130" y2="53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971320" y="3531097"/>
              <a:ext cx="2388546" cy="3326903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FCE22B-0E16-40C1-9FE0-D808ECF6A83D}"/>
              </a:ext>
            </a:extLst>
          </p:cNvPr>
          <p:cNvSpPr txBox="1"/>
          <p:nvPr/>
        </p:nvSpPr>
        <p:spPr>
          <a:xfrm>
            <a:off x="10641444" y="826862"/>
            <a:ext cx="1234633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 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</a:t>
            </a:r>
            <a:endParaRPr lang="en-US" altLang="ko-KR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3BE1DE-8189-4EE8-9E48-F82E98282DD8}"/>
              </a:ext>
            </a:extLst>
          </p:cNvPr>
          <p:cNvSpPr txBox="1"/>
          <p:nvPr/>
        </p:nvSpPr>
        <p:spPr>
          <a:xfrm>
            <a:off x="2486901" y="150434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**</a:t>
            </a:r>
            <a:r>
              <a:rPr lang="ko-KR" altLang="en-US" dirty="0">
                <a:solidFill>
                  <a:schemeClr val="bg1"/>
                </a:solidFill>
              </a:rPr>
              <a:t>애니메이션이 있어요</a:t>
            </a:r>
          </a:p>
        </p:txBody>
      </p:sp>
    </p:spTree>
    <p:extLst>
      <p:ext uri="{BB962C8B-B14F-4D97-AF65-F5344CB8AC3E}">
        <p14:creationId xmlns:p14="http://schemas.microsoft.com/office/powerpoint/2010/main" val="1502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5FDFA7-0D9D-4D09-99C3-CA79937C85C4}"/>
              </a:ext>
            </a:extLst>
          </p:cNvPr>
          <p:cNvSpPr/>
          <p:nvPr/>
        </p:nvSpPr>
        <p:spPr>
          <a:xfrm>
            <a:off x="0" y="6282559"/>
            <a:ext cx="12192000" cy="575442"/>
          </a:xfrm>
          <a:prstGeom prst="rect">
            <a:avLst/>
          </a:prstGeom>
          <a:pattFill prst="solidDmnd">
            <a:fgClr>
              <a:srgbClr val="FFCF85"/>
            </a:fgClr>
            <a:bgClr>
              <a:schemeClr val="bg1"/>
            </a:bgClr>
          </a:pattFill>
          <a:ln w="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7995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BA418E-8918-4A69-AF84-AF9E8554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5538" y="4001852"/>
            <a:ext cx="3578772" cy="299803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8DF391-6201-4B7C-99FA-8BF22AC9700E}"/>
              </a:ext>
            </a:extLst>
          </p:cNvPr>
          <p:cNvGrpSpPr/>
          <p:nvPr/>
        </p:nvGrpSpPr>
        <p:grpSpPr>
          <a:xfrm rot="20955479">
            <a:off x="2436366" y="1214059"/>
            <a:ext cx="2871269" cy="2553998"/>
            <a:chOff x="2557763" y="796544"/>
            <a:chExt cx="3169664" cy="2979488"/>
          </a:xfrm>
          <a:solidFill>
            <a:srgbClr val="FFCF85">
              <a:alpha val="61961"/>
            </a:srgbClr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1D6BD4D-6278-41C0-B4E7-A4A50C34A1FC}"/>
                </a:ext>
              </a:extLst>
            </p:cNvPr>
            <p:cNvSpPr/>
            <p:nvPr/>
          </p:nvSpPr>
          <p:spPr>
            <a:xfrm>
              <a:off x="4287072" y="1438767"/>
              <a:ext cx="1440355" cy="1495753"/>
            </a:xfrm>
            <a:custGeom>
              <a:avLst/>
              <a:gdLst>
                <a:gd name="connsiteX0" fmla="*/ 860536 w 1440355"/>
                <a:gd name="connsiteY0" fmla="*/ 426756 h 1495753"/>
                <a:gd name="connsiteX1" fmla="*/ 988645 w 1440355"/>
                <a:gd name="connsiteY1" fmla="*/ 871814 h 1495753"/>
                <a:gd name="connsiteX2" fmla="*/ 582731 w 1440355"/>
                <a:gd name="connsiteY2" fmla="*/ 1094797 h 1495753"/>
                <a:gd name="connsiteX3" fmla="*/ 454622 w 1440355"/>
                <a:gd name="connsiteY3" fmla="*/ 649740 h 1495753"/>
                <a:gd name="connsiteX4" fmla="*/ 860536 w 1440355"/>
                <a:gd name="connsiteY4" fmla="*/ 426756 h 149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55" h="1495753">
                  <a:moveTo>
                    <a:pt x="860536" y="426756"/>
                  </a:moveTo>
                  <a:cubicBezTo>
                    <a:pt x="1008003" y="488080"/>
                    <a:pt x="1065359" y="687339"/>
                    <a:pt x="988645" y="871814"/>
                  </a:cubicBezTo>
                  <a:cubicBezTo>
                    <a:pt x="911932" y="1056288"/>
                    <a:pt x="730198" y="1156121"/>
                    <a:pt x="582731" y="1094797"/>
                  </a:cubicBezTo>
                  <a:cubicBezTo>
                    <a:pt x="435265" y="1033473"/>
                    <a:pt x="377908" y="834214"/>
                    <a:pt x="454622" y="649740"/>
                  </a:cubicBezTo>
                  <a:cubicBezTo>
                    <a:pt x="531336" y="465265"/>
                    <a:pt x="713070" y="365432"/>
                    <a:pt x="860536" y="426756"/>
                  </a:cubicBezTo>
                  <a:close/>
                </a:path>
              </a:pathLst>
            </a:custGeom>
            <a:grpFill/>
            <a:ln w="5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A986108-70DB-4FE7-BBA1-43E879418EF8}"/>
                </a:ext>
              </a:extLst>
            </p:cNvPr>
            <p:cNvGrpSpPr/>
            <p:nvPr/>
          </p:nvGrpSpPr>
          <p:grpSpPr>
            <a:xfrm>
              <a:off x="2557763" y="796544"/>
              <a:ext cx="2617741" cy="2979488"/>
              <a:chOff x="2557763" y="796544"/>
              <a:chExt cx="2617741" cy="2979488"/>
            </a:xfrm>
            <a:grpFill/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BF507BDD-4CDE-478C-9336-2337368A9162}"/>
                  </a:ext>
                </a:extLst>
              </p:cNvPr>
              <p:cNvSpPr/>
              <p:nvPr/>
            </p:nvSpPr>
            <p:spPr>
              <a:xfrm>
                <a:off x="3894848" y="796768"/>
                <a:ext cx="1218762" cy="1495753"/>
              </a:xfrm>
              <a:custGeom>
                <a:avLst/>
                <a:gdLst>
                  <a:gd name="connsiteX0" fmla="*/ 701169 w 1218761"/>
                  <a:gd name="connsiteY0" fmla="*/ 323157 h 1495753"/>
                  <a:gd name="connsiteX1" fmla="*/ 917271 w 1218761"/>
                  <a:gd name="connsiteY1" fmla="*/ 798088 h 1495753"/>
                  <a:gd name="connsiteX2" fmla="*/ 562439 w 1218761"/>
                  <a:gd name="connsiteY2" fmla="*/ 1180652 h 1495753"/>
                  <a:gd name="connsiteX3" fmla="*/ 346337 w 1218761"/>
                  <a:gd name="connsiteY3" fmla="*/ 705720 h 1495753"/>
                  <a:gd name="connsiteX4" fmla="*/ 701169 w 1218761"/>
                  <a:gd name="connsiteY4" fmla="*/ 323157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701169" y="323157"/>
                    </a:moveTo>
                    <a:cubicBezTo>
                      <a:pt x="858829" y="348664"/>
                      <a:pt x="955581" y="561298"/>
                      <a:pt x="917271" y="798088"/>
                    </a:cubicBezTo>
                    <a:cubicBezTo>
                      <a:pt x="878962" y="1034879"/>
                      <a:pt x="720098" y="1206159"/>
                      <a:pt x="562439" y="1180652"/>
                    </a:cubicBezTo>
                    <a:cubicBezTo>
                      <a:pt x="404780" y="1155145"/>
                      <a:pt x="308028" y="942510"/>
                      <a:pt x="346337" y="705720"/>
                    </a:cubicBezTo>
                    <a:cubicBezTo>
                      <a:pt x="384647" y="468929"/>
                      <a:pt x="543510" y="297650"/>
                      <a:pt x="701169" y="32315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443117E-A0DD-48E8-BE7B-6AF8633D89EC}"/>
                  </a:ext>
                </a:extLst>
              </p:cNvPr>
              <p:cNvSpPr/>
              <p:nvPr/>
            </p:nvSpPr>
            <p:spPr>
              <a:xfrm>
                <a:off x="3129741" y="796544"/>
                <a:ext cx="1218762" cy="1495753"/>
              </a:xfrm>
              <a:custGeom>
                <a:avLst/>
                <a:gdLst>
                  <a:gd name="connsiteX0" fmla="*/ 917271 w 1218761"/>
                  <a:gd name="connsiteY0" fmla="*/ 705719 h 1495753"/>
                  <a:gd name="connsiteX1" fmla="*/ 701170 w 1218761"/>
                  <a:gd name="connsiteY1" fmla="*/ 1180651 h 1495753"/>
                  <a:gd name="connsiteX2" fmla="*/ 346337 w 1218761"/>
                  <a:gd name="connsiteY2" fmla="*/ 798088 h 1495753"/>
                  <a:gd name="connsiteX3" fmla="*/ 562439 w 1218761"/>
                  <a:gd name="connsiteY3" fmla="*/ 323156 h 1495753"/>
                  <a:gd name="connsiteX4" fmla="*/ 917271 w 1218761"/>
                  <a:gd name="connsiteY4" fmla="*/ 705719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917271" y="705719"/>
                    </a:moveTo>
                    <a:cubicBezTo>
                      <a:pt x="955581" y="942510"/>
                      <a:pt x="858829" y="1155144"/>
                      <a:pt x="701170" y="1180651"/>
                    </a:cubicBezTo>
                    <a:cubicBezTo>
                      <a:pt x="543510" y="1206158"/>
                      <a:pt x="384647" y="1034879"/>
                      <a:pt x="346337" y="798088"/>
                    </a:cubicBezTo>
                    <a:cubicBezTo>
                      <a:pt x="308028" y="561298"/>
                      <a:pt x="404780" y="348663"/>
                      <a:pt x="562439" y="323156"/>
                    </a:cubicBezTo>
                    <a:cubicBezTo>
                      <a:pt x="720098" y="297649"/>
                      <a:pt x="878962" y="468929"/>
                      <a:pt x="917271" y="705719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6E4F835A-D905-4521-AC19-65F6E581F53E}"/>
                  </a:ext>
                </a:extLst>
              </p:cNvPr>
              <p:cNvSpPr/>
              <p:nvPr/>
            </p:nvSpPr>
            <p:spPr>
              <a:xfrm>
                <a:off x="2557763" y="1438727"/>
                <a:ext cx="1440355" cy="1495753"/>
              </a:xfrm>
              <a:custGeom>
                <a:avLst/>
                <a:gdLst>
                  <a:gd name="connsiteX0" fmla="*/ 988645 w 1440355"/>
                  <a:gd name="connsiteY0" fmla="*/ 649740 h 1495753"/>
                  <a:gd name="connsiteX1" fmla="*/ 860536 w 1440355"/>
                  <a:gd name="connsiteY1" fmla="*/ 1094797 h 1495753"/>
                  <a:gd name="connsiteX2" fmla="*/ 454622 w 1440355"/>
                  <a:gd name="connsiteY2" fmla="*/ 871814 h 1495753"/>
                  <a:gd name="connsiteX3" fmla="*/ 582731 w 1440355"/>
                  <a:gd name="connsiteY3" fmla="*/ 426756 h 1495753"/>
                  <a:gd name="connsiteX4" fmla="*/ 988645 w 1440355"/>
                  <a:gd name="connsiteY4" fmla="*/ 649740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355" h="1495753">
                    <a:moveTo>
                      <a:pt x="988645" y="649740"/>
                    </a:moveTo>
                    <a:cubicBezTo>
                      <a:pt x="1065359" y="834214"/>
                      <a:pt x="1008003" y="1033473"/>
                      <a:pt x="860536" y="1094797"/>
                    </a:cubicBezTo>
                    <a:cubicBezTo>
                      <a:pt x="713070" y="1156121"/>
                      <a:pt x="531336" y="1056288"/>
                      <a:pt x="454622" y="871814"/>
                    </a:cubicBezTo>
                    <a:cubicBezTo>
                      <a:pt x="377908" y="687339"/>
                      <a:pt x="435265" y="488080"/>
                      <a:pt x="582731" y="426756"/>
                    </a:cubicBezTo>
                    <a:cubicBezTo>
                      <a:pt x="730198" y="365432"/>
                      <a:pt x="911932" y="465265"/>
                      <a:pt x="988645" y="649740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5A47801-31D6-4266-98E4-5B3768830E17}"/>
                  </a:ext>
                </a:extLst>
              </p:cNvPr>
              <p:cNvSpPr/>
              <p:nvPr/>
            </p:nvSpPr>
            <p:spPr>
              <a:xfrm>
                <a:off x="3070370" y="1837093"/>
                <a:ext cx="2105134" cy="1938939"/>
              </a:xfrm>
              <a:custGeom>
                <a:avLst/>
                <a:gdLst>
                  <a:gd name="connsiteX0" fmla="*/ 1096343 w 2105134"/>
                  <a:gd name="connsiteY0" fmla="*/ 1596091 h 1938939"/>
                  <a:gd name="connsiteX1" fmla="*/ 1327908 w 2105134"/>
                  <a:gd name="connsiteY1" fmla="*/ 1664785 h 1938939"/>
                  <a:gd name="connsiteX2" fmla="*/ 1393277 w 2105134"/>
                  <a:gd name="connsiteY2" fmla="*/ 1698578 h 1938939"/>
                  <a:gd name="connsiteX3" fmla="*/ 1863792 w 2105134"/>
                  <a:gd name="connsiteY3" fmla="*/ 1518611 h 1938939"/>
                  <a:gd name="connsiteX4" fmla="*/ 1884106 w 2105134"/>
                  <a:gd name="connsiteY4" fmla="*/ 1459812 h 1938939"/>
                  <a:gd name="connsiteX5" fmla="*/ 1851975 w 2105134"/>
                  <a:gd name="connsiteY5" fmla="*/ 1134070 h 1938939"/>
                  <a:gd name="connsiteX6" fmla="*/ 1717911 w 2105134"/>
                  <a:gd name="connsiteY6" fmla="*/ 967875 h 1938939"/>
                  <a:gd name="connsiteX7" fmla="*/ 1607115 w 2105134"/>
                  <a:gd name="connsiteY7" fmla="*/ 862618 h 1938939"/>
                  <a:gd name="connsiteX8" fmla="*/ 1568336 w 2105134"/>
                  <a:gd name="connsiteY8" fmla="*/ 814422 h 1938939"/>
                  <a:gd name="connsiteX9" fmla="*/ 1444244 w 2105134"/>
                  <a:gd name="connsiteY9" fmla="*/ 567345 h 1938939"/>
                  <a:gd name="connsiteX10" fmla="*/ 1343419 w 2105134"/>
                  <a:gd name="connsiteY10" fmla="*/ 369020 h 1938939"/>
                  <a:gd name="connsiteX11" fmla="*/ 842436 w 2105134"/>
                  <a:gd name="connsiteY11" fmla="*/ 324330 h 1938939"/>
                  <a:gd name="connsiteX12" fmla="*/ 797746 w 2105134"/>
                  <a:gd name="connsiteY12" fmla="*/ 369020 h 1938939"/>
                  <a:gd name="connsiteX13" fmla="*/ 696921 w 2105134"/>
                  <a:gd name="connsiteY13" fmla="*/ 567345 h 1938939"/>
                  <a:gd name="connsiteX14" fmla="*/ 572829 w 2105134"/>
                  <a:gd name="connsiteY14" fmla="*/ 814422 h 1938939"/>
                  <a:gd name="connsiteX15" fmla="*/ 534604 w 2105134"/>
                  <a:gd name="connsiteY15" fmla="*/ 862618 h 1938939"/>
                  <a:gd name="connsiteX16" fmla="*/ 423808 w 2105134"/>
                  <a:gd name="connsiteY16" fmla="*/ 967875 h 1938939"/>
                  <a:gd name="connsiteX17" fmla="*/ 290298 w 2105134"/>
                  <a:gd name="connsiteY17" fmla="*/ 1134070 h 1938939"/>
                  <a:gd name="connsiteX18" fmla="*/ 257059 w 2105134"/>
                  <a:gd name="connsiteY18" fmla="*/ 1459812 h 1938939"/>
                  <a:gd name="connsiteX19" fmla="*/ 447075 w 2105134"/>
                  <a:gd name="connsiteY19" fmla="*/ 1693592 h 1938939"/>
                  <a:gd name="connsiteX20" fmla="*/ 747888 w 2105134"/>
                  <a:gd name="connsiteY20" fmla="*/ 1698578 h 1938939"/>
                  <a:gd name="connsiteX21" fmla="*/ 808826 w 2105134"/>
                  <a:gd name="connsiteY21" fmla="*/ 1667555 h 1938939"/>
                  <a:gd name="connsiteX22" fmla="*/ 1025987 w 2105134"/>
                  <a:gd name="connsiteY22" fmla="*/ 1598307 h 193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5134" h="1938939">
                    <a:moveTo>
                      <a:pt x="1096343" y="1596091"/>
                    </a:moveTo>
                    <a:cubicBezTo>
                      <a:pt x="1178659" y="1595349"/>
                      <a:pt x="1259313" y="1619276"/>
                      <a:pt x="1327908" y="1664785"/>
                    </a:cubicBezTo>
                    <a:cubicBezTo>
                      <a:pt x="1348754" y="1677787"/>
                      <a:pt x="1370614" y="1689088"/>
                      <a:pt x="1393277" y="1698578"/>
                    </a:cubicBezTo>
                    <a:cubicBezTo>
                      <a:pt x="1572901" y="1778811"/>
                      <a:pt x="1783558" y="1698235"/>
                      <a:pt x="1863792" y="1518611"/>
                    </a:cubicBezTo>
                    <a:cubicBezTo>
                      <a:pt x="1872267" y="1499643"/>
                      <a:pt x="1879065" y="1479965"/>
                      <a:pt x="1884106" y="1459812"/>
                    </a:cubicBezTo>
                    <a:cubicBezTo>
                      <a:pt x="1913196" y="1350921"/>
                      <a:pt x="1901778" y="1235177"/>
                      <a:pt x="1851975" y="1134070"/>
                    </a:cubicBezTo>
                    <a:cubicBezTo>
                      <a:pt x="1820470" y="1069221"/>
                      <a:pt x="1774622" y="1012387"/>
                      <a:pt x="1717911" y="967875"/>
                    </a:cubicBezTo>
                    <a:cubicBezTo>
                      <a:pt x="1677055" y="937168"/>
                      <a:pt x="1639877" y="901846"/>
                      <a:pt x="1607115" y="862618"/>
                    </a:cubicBezTo>
                    <a:lnTo>
                      <a:pt x="1568336" y="814422"/>
                    </a:lnTo>
                    <a:cubicBezTo>
                      <a:pt x="1508800" y="742520"/>
                      <a:pt x="1466370" y="658038"/>
                      <a:pt x="1444244" y="567345"/>
                    </a:cubicBezTo>
                    <a:cubicBezTo>
                      <a:pt x="1428045" y="493738"/>
                      <a:pt x="1393344" y="425482"/>
                      <a:pt x="1343419" y="369020"/>
                    </a:cubicBezTo>
                    <a:cubicBezTo>
                      <a:pt x="1217416" y="218336"/>
                      <a:pt x="993119" y="198326"/>
                      <a:pt x="842436" y="324330"/>
                    </a:cubicBezTo>
                    <a:cubicBezTo>
                      <a:pt x="826243" y="337875"/>
                      <a:pt x="811285" y="352827"/>
                      <a:pt x="797746" y="369020"/>
                    </a:cubicBezTo>
                    <a:cubicBezTo>
                      <a:pt x="748181" y="425725"/>
                      <a:pt x="713524" y="493887"/>
                      <a:pt x="696921" y="567345"/>
                    </a:cubicBezTo>
                    <a:cubicBezTo>
                      <a:pt x="674795" y="658038"/>
                      <a:pt x="632365" y="742520"/>
                      <a:pt x="572829" y="814422"/>
                    </a:cubicBezTo>
                    <a:lnTo>
                      <a:pt x="534604" y="862618"/>
                    </a:lnTo>
                    <a:cubicBezTo>
                      <a:pt x="501814" y="901824"/>
                      <a:pt x="464642" y="937140"/>
                      <a:pt x="423808" y="967875"/>
                    </a:cubicBezTo>
                    <a:cubicBezTo>
                      <a:pt x="367102" y="1012254"/>
                      <a:pt x="321409" y="1069132"/>
                      <a:pt x="290298" y="1134070"/>
                    </a:cubicBezTo>
                    <a:cubicBezTo>
                      <a:pt x="239874" y="1234967"/>
                      <a:pt x="228052" y="1350810"/>
                      <a:pt x="257059" y="1459812"/>
                    </a:cubicBezTo>
                    <a:cubicBezTo>
                      <a:pt x="284182" y="1561257"/>
                      <a:pt x="353313" y="1646310"/>
                      <a:pt x="447075" y="1693592"/>
                    </a:cubicBezTo>
                    <a:cubicBezTo>
                      <a:pt x="541967" y="1738415"/>
                      <a:pt x="651561" y="1740232"/>
                      <a:pt x="747888" y="1698578"/>
                    </a:cubicBezTo>
                    <a:cubicBezTo>
                      <a:pt x="769111" y="1690135"/>
                      <a:pt x="789508" y="1679748"/>
                      <a:pt x="808826" y="1667555"/>
                    </a:cubicBezTo>
                    <a:cubicBezTo>
                      <a:pt x="873935" y="1625934"/>
                      <a:pt x="948800" y="1602063"/>
                      <a:pt x="1025987" y="159830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500FFB-6542-41C8-8266-83069B0BECA0}"/>
              </a:ext>
            </a:extLst>
          </p:cNvPr>
          <p:cNvGrpSpPr/>
          <p:nvPr/>
        </p:nvGrpSpPr>
        <p:grpSpPr>
          <a:xfrm rot="1083566">
            <a:off x="5025429" y="3028211"/>
            <a:ext cx="2757182" cy="2691043"/>
            <a:chOff x="2557763" y="796544"/>
            <a:chExt cx="3169664" cy="2979488"/>
          </a:xfrm>
          <a:solidFill>
            <a:srgbClr val="FFCF85">
              <a:alpha val="61961"/>
            </a:srgbClr>
          </a:solidFill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08FA797-7C09-4E98-B5C4-69FE32DD636E}"/>
                </a:ext>
              </a:extLst>
            </p:cNvPr>
            <p:cNvSpPr/>
            <p:nvPr/>
          </p:nvSpPr>
          <p:spPr>
            <a:xfrm>
              <a:off x="4287072" y="1438767"/>
              <a:ext cx="1440355" cy="1495753"/>
            </a:xfrm>
            <a:custGeom>
              <a:avLst/>
              <a:gdLst>
                <a:gd name="connsiteX0" fmla="*/ 860536 w 1440355"/>
                <a:gd name="connsiteY0" fmla="*/ 426756 h 1495753"/>
                <a:gd name="connsiteX1" fmla="*/ 988645 w 1440355"/>
                <a:gd name="connsiteY1" fmla="*/ 871814 h 1495753"/>
                <a:gd name="connsiteX2" fmla="*/ 582731 w 1440355"/>
                <a:gd name="connsiteY2" fmla="*/ 1094797 h 1495753"/>
                <a:gd name="connsiteX3" fmla="*/ 454622 w 1440355"/>
                <a:gd name="connsiteY3" fmla="*/ 649740 h 1495753"/>
                <a:gd name="connsiteX4" fmla="*/ 860536 w 1440355"/>
                <a:gd name="connsiteY4" fmla="*/ 426756 h 149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55" h="1495753">
                  <a:moveTo>
                    <a:pt x="860536" y="426756"/>
                  </a:moveTo>
                  <a:cubicBezTo>
                    <a:pt x="1008003" y="488080"/>
                    <a:pt x="1065359" y="687339"/>
                    <a:pt x="988645" y="871814"/>
                  </a:cubicBezTo>
                  <a:cubicBezTo>
                    <a:pt x="911932" y="1056288"/>
                    <a:pt x="730198" y="1156121"/>
                    <a:pt x="582731" y="1094797"/>
                  </a:cubicBezTo>
                  <a:cubicBezTo>
                    <a:pt x="435265" y="1033473"/>
                    <a:pt x="377908" y="834214"/>
                    <a:pt x="454622" y="649740"/>
                  </a:cubicBezTo>
                  <a:cubicBezTo>
                    <a:pt x="531336" y="465265"/>
                    <a:pt x="713070" y="365432"/>
                    <a:pt x="860536" y="426756"/>
                  </a:cubicBezTo>
                  <a:close/>
                </a:path>
              </a:pathLst>
            </a:custGeom>
            <a:grpFill/>
            <a:ln w="5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AD71067-D6B3-45B3-86B4-F45814F6A18F}"/>
                </a:ext>
              </a:extLst>
            </p:cNvPr>
            <p:cNvGrpSpPr/>
            <p:nvPr/>
          </p:nvGrpSpPr>
          <p:grpSpPr>
            <a:xfrm>
              <a:off x="2557763" y="796544"/>
              <a:ext cx="2617741" cy="2979488"/>
              <a:chOff x="2557763" y="796544"/>
              <a:chExt cx="2617741" cy="2979488"/>
            </a:xfrm>
            <a:grpFill/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95ADA875-D99B-4201-99C7-2012E9C69295}"/>
                  </a:ext>
                </a:extLst>
              </p:cNvPr>
              <p:cNvSpPr/>
              <p:nvPr/>
            </p:nvSpPr>
            <p:spPr>
              <a:xfrm>
                <a:off x="3894848" y="796768"/>
                <a:ext cx="1218762" cy="1495753"/>
              </a:xfrm>
              <a:custGeom>
                <a:avLst/>
                <a:gdLst>
                  <a:gd name="connsiteX0" fmla="*/ 701169 w 1218761"/>
                  <a:gd name="connsiteY0" fmla="*/ 323157 h 1495753"/>
                  <a:gd name="connsiteX1" fmla="*/ 917271 w 1218761"/>
                  <a:gd name="connsiteY1" fmla="*/ 798088 h 1495753"/>
                  <a:gd name="connsiteX2" fmla="*/ 562439 w 1218761"/>
                  <a:gd name="connsiteY2" fmla="*/ 1180652 h 1495753"/>
                  <a:gd name="connsiteX3" fmla="*/ 346337 w 1218761"/>
                  <a:gd name="connsiteY3" fmla="*/ 705720 h 1495753"/>
                  <a:gd name="connsiteX4" fmla="*/ 701169 w 1218761"/>
                  <a:gd name="connsiteY4" fmla="*/ 323157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701169" y="323157"/>
                    </a:moveTo>
                    <a:cubicBezTo>
                      <a:pt x="858829" y="348664"/>
                      <a:pt x="955581" y="561298"/>
                      <a:pt x="917271" y="798088"/>
                    </a:cubicBezTo>
                    <a:cubicBezTo>
                      <a:pt x="878962" y="1034879"/>
                      <a:pt x="720098" y="1206159"/>
                      <a:pt x="562439" y="1180652"/>
                    </a:cubicBezTo>
                    <a:cubicBezTo>
                      <a:pt x="404780" y="1155145"/>
                      <a:pt x="308028" y="942510"/>
                      <a:pt x="346337" y="705720"/>
                    </a:cubicBezTo>
                    <a:cubicBezTo>
                      <a:pt x="384647" y="468929"/>
                      <a:pt x="543510" y="297650"/>
                      <a:pt x="701169" y="32315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0B3561DE-F23D-4F97-A580-E9716D37D17A}"/>
                  </a:ext>
                </a:extLst>
              </p:cNvPr>
              <p:cNvSpPr/>
              <p:nvPr/>
            </p:nvSpPr>
            <p:spPr>
              <a:xfrm>
                <a:off x="3129741" y="796544"/>
                <a:ext cx="1218762" cy="1495753"/>
              </a:xfrm>
              <a:custGeom>
                <a:avLst/>
                <a:gdLst>
                  <a:gd name="connsiteX0" fmla="*/ 917271 w 1218761"/>
                  <a:gd name="connsiteY0" fmla="*/ 705719 h 1495753"/>
                  <a:gd name="connsiteX1" fmla="*/ 701170 w 1218761"/>
                  <a:gd name="connsiteY1" fmla="*/ 1180651 h 1495753"/>
                  <a:gd name="connsiteX2" fmla="*/ 346337 w 1218761"/>
                  <a:gd name="connsiteY2" fmla="*/ 798088 h 1495753"/>
                  <a:gd name="connsiteX3" fmla="*/ 562439 w 1218761"/>
                  <a:gd name="connsiteY3" fmla="*/ 323156 h 1495753"/>
                  <a:gd name="connsiteX4" fmla="*/ 917271 w 1218761"/>
                  <a:gd name="connsiteY4" fmla="*/ 705719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917271" y="705719"/>
                    </a:moveTo>
                    <a:cubicBezTo>
                      <a:pt x="955581" y="942510"/>
                      <a:pt x="858829" y="1155144"/>
                      <a:pt x="701170" y="1180651"/>
                    </a:cubicBezTo>
                    <a:cubicBezTo>
                      <a:pt x="543510" y="1206158"/>
                      <a:pt x="384647" y="1034879"/>
                      <a:pt x="346337" y="798088"/>
                    </a:cubicBezTo>
                    <a:cubicBezTo>
                      <a:pt x="308028" y="561298"/>
                      <a:pt x="404780" y="348663"/>
                      <a:pt x="562439" y="323156"/>
                    </a:cubicBezTo>
                    <a:cubicBezTo>
                      <a:pt x="720098" y="297649"/>
                      <a:pt x="878962" y="468929"/>
                      <a:pt x="917271" y="705719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746AC04-B990-42B7-901F-9782FA67BF0A}"/>
                  </a:ext>
                </a:extLst>
              </p:cNvPr>
              <p:cNvSpPr/>
              <p:nvPr/>
            </p:nvSpPr>
            <p:spPr>
              <a:xfrm>
                <a:off x="2557763" y="1438727"/>
                <a:ext cx="1440355" cy="1495753"/>
              </a:xfrm>
              <a:custGeom>
                <a:avLst/>
                <a:gdLst>
                  <a:gd name="connsiteX0" fmla="*/ 988645 w 1440355"/>
                  <a:gd name="connsiteY0" fmla="*/ 649740 h 1495753"/>
                  <a:gd name="connsiteX1" fmla="*/ 860536 w 1440355"/>
                  <a:gd name="connsiteY1" fmla="*/ 1094797 h 1495753"/>
                  <a:gd name="connsiteX2" fmla="*/ 454622 w 1440355"/>
                  <a:gd name="connsiteY2" fmla="*/ 871814 h 1495753"/>
                  <a:gd name="connsiteX3" fmla="*/ 582731 w 1440355"/>
                  <a:gd name="connsiteY3" fmla="*/ 426756 h 1495753"/>
                  <a:gd name="connsiteX4" fmla="*/ 988645 w 1440355"/>
                  <a:gd name="connsiteY4" fmla="*/ 649740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355" h="1495753">
                    <a:moveTo>
                      <a:pt x="988645" y="649740"/>
                    </a:moveTo>
                    <a:cubicBezTo>
                      <a:pt x="1065359" y="834214"/>
                      <a:pt x="1008003" y="1033473"/>
                      <a:pt x="860536" y="1094797"/>
                    </a:cubicBezTo>
                    <a:cubicBezTo>
                      <a:pt x="713070" y="1156121"/>
                      <a:pt x="531336" y="1056288"/>
                      <a:pt x="454622" y="871814"/>
                    </a:cubicBezTo>
                    <a:cubicBezTo>
                      <a:pt x="377908" y="687339"/>
                      <a:pt x="435265" y="488080"/>
                      <a:pt x="582731" y="426756"/>
                    </a:cubicBezTo>
                    <a:cubicBezTo>
                      <a:pt x="730198" y="365432"/>
                      <a:pt x="911932" y="465265"/>
                      <a:pt x="988645" y="649740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5903769-E13F-45E9-97ED-6018E9AE3056}"/>
                  </a:ext>
                </a:extLst>
              </p:cNvPr>
              <p:cNvSpPr/>
              <p:nvPr/>
            </p:nvSpPr>
            <p:spPr>
              <a:xfrm>
                <a:off x="3070370" y="1837093"/>
                <a:ext cx="2105134" cy="1938939"/>
              </a:xfrm>
              <a:custGeom>
                <a:avLst/>
                <a:gdLst>
                  <a:gd name="connsiteX0" fmla="*/ 1096343 w 2105134"/>
                  <a:gd name="connsiteY0" fmla="*/ 1596091 h 1938939"/>
                  <a:gd name="connsiteX1" fmla="*/ 1327908 w 2105134"/>
                  <a:gd name="connsiteY1" fmla="*/ 1664785 h 1938939"/>
                  <a:gd name="connsiteX2" fmla="*/ 1393277 w 2105134"/>
                  <a:gd name="connsiteY2" fmla="*/ 1698578 h 1938939"/>
                  <a:gd name="connsiteX3" fmla="*/ 1863792 w 2105134"/>
                  <a:gd name="connsiteY3" fmla="*/ 1518611 h 1938939"/>
                  <a:gd name="connsiteX4" fmla="*/ 1884106 w 2105134"/>
                  <a:gd name="connsiteY4" fmla="*/ 1459812 h 1938939"/>
                  <a:gd name="connsiteX5" fmla="*/ 1851975 w 2105134"/>
                  <a:gd name="connsiteY5" fmla="*/ 1134070 h 1938939"/>
                  <a:gd name="connsiteX6" fmla="*/ 1717911 w 2105134"/>
                  <a:gd name="connsiteY6" fmla="*/ 967875 h 1938939"/>
                  <a:gd name="connsiteX7" fmla="*/ 1607115 w 2105134"/>
                  <a:gd name="connsiteY7" fmla="*/ 862618 h 1938939"/>
                  <a:gd name="connsiteX8" fmla="*/ 1568336 w 2105134"/>
                  <a:gd name="connsiteY8" fmla="*/ 814422 h 1938939"/>
                  <a:gd name="connsiteX9" fmla="*/ 1444244 w 2105134"/>
                  <a:gd name="connsiteY9" fmla="*/ 567345 h 1938939"/>
                  <a:gd name="connsiteX10" fmla="*/ 1343419 w 2105134"/>
                  <a:gd name="connsiteY10" fmla="*/ 369020 h 1938939"/>
                  <a:gd name="connsiteX11" fmla="*/ 842436 w 2105134"/>
                  <a:gd name="connsiteY11" fmla="*/ 324330 h 1938939"/>
                  <a:gd name="connsiteX12" fmla="*/ 797746 w 2105134"/>
                  <a:gd name="connsiteY12" fmla="*/ 369020 h 1938939"/>
                  <a:gd name="connsiteX13" fmla="*/ 696921 w 2105134"/>
                  <a:gd name="connsiteY13" fmla="*/ 567345 h 1938939"/>
                  <a:gd name="connsiteX14" fmla="*/ 572829 w 2105134"/>
                  <a:gd name="connsiteY14" fmla="*/ 814422 h 1938939"/>
                  <a:gd name="connsiteX15" fmla="*/ 534604 w 2105134"/>
                  <a:gd name="connsiteY15" fmla="*/ 862618 h 1938939"/>
                  <a:gd name="connsiteX16" fmla="*/ 423808 w 2105134"/>
                  <a:gd name="connsiteY16" fmla="*/ 967875 h 1938939"/>
                  <a:gd name="connsiteX17" fmla="*/ 290298 w 2105134"/>
                  <a:gd name="connsiteY17" fmla="*/ 1134070 h 1938939"/>
                  <a:gd name="connsiteX18" fmla="*/ 257059 w 2105134"/>
                  <a:gd name="connsiteY18" fmla="*/ 1459812 h 1938939"/>
                  <a:gd name="connsiteX19" fmla="*/ 447075 w 2105134"/>
                  <a:gd name="connsiteY19" fmla="*/ 1693592 h 1938939"/>
                  <a:gd name="connsiteX20" fmla="*/ 747888 w 2105134"/>
                  <a:gd name="connsiteY20" fmla="*/ 1698578 h 1938939"/>
                  <a:gd name="connsiteX21" fmla="*/ 808826 w 2105134"/>
                  <a:gd name="connsiteY21" fmla="*/ 1667555 h 1938939"/>
                  <a:gd name="connsiteX22" fmla="*/ 1025987 w 2105134"/>
                  <a:gd name="connsiteY22" fmla="*/ 1598307 h 193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5134" h="1938939">
                    <a:moveTo>
                      <a:pt x="1096343" y="1596091"/>
                    </a:moveTo>
                    <a:cubicBezTo>
                      <a:pt x="1178659" y="1595349"/>
                      <a:pt x="1259313" y="1619276"/>
                      <a:pt x="1327908" y="1664785"/>
                    </a:cubicBezTo>
                    <a:cubicBezTo>
                      <a:pt x="1348754" y="1677787"/>
                      <a:pt x="1370614" y="1689088"/>
                      <a:pt x="1393277" y="1698578"/>
                    </a:cubicBezTo>
                    <a:cubicBezTo>
                      <a:pt x="1572901" y="1778811"/>
                      <a:pt x="1783558" y="1698235"/>
                      <a:pt x="1863792" y="1518611"/>
                    </a:cubicBezTo>
                    <a:cubicBezTo>
                      <a:pt x="1872267" y="1499643"/>
                      <a:pt x="1879065" y="1479965"/>
                      <a:pt x="1884106" y="1459812"/>
                    </a:cubicBezTo>
                    <a:cubicBezTo>
                      <a:pt x="1913196" y="1350921"/>
                      <a:pt x="1901778" y="1235177"/>
                      <a:pt x="1851975" y="1134070"/>
                    </a:cubicBezTo>
                    <a:cubicBezTo>
                      <a:pt x="1820470" y="1069221"/>
                      <a:pt x="1774622" y="1012387"/>
                      <a:pt x="1717911" y="967875"/>
                    </a:cubicBezTo>
                    <a:cubicBezTo>
                      <a:pt x="1677055" y="937168"/>
                      <a:pt x="1639877" y="901846"/>
                      <a:pt x="1607115" y="862618"/>
                    </a:cubicBezTo>
                    <a:lnTo>
                      <a:pt x="1568336" y="814422"/>
                    </a:lnTo>
                    <a:cubicBezTo>
                      <a:pt x="1508800" y="742520"/>
                      <a:pt x="1466370" y="658038"/>
                      <a:pt x="1444244" y="567345"/>
                    </a:cubicBezTo>
                    <a:cubicBezTo>
                      <a:pt x="1428045" y="493738"/>
                      <a:pt x="1393344" y="425482"/>
                      <a:pt x="1343419" y="369020"/>
                    </a:cubicBezTo>
                    <a:cubicBezTo>
                      <a:pt x="1217416" y="218336"/>
                      <a:pt x="993119" y="198326"/>
                      <a:pt x="842436" y="324330"/>
                    </a:cubicBezTo>
                    <a:cubicBezTo>
                      <a:pt x="826243" y="337875"/>
                      <a:pt x="811285" y="352827"/>
                      <a:pt x="797746" y="369020"/>
                    </a:cubicBezTo>
                    <a:cubicBezTo>
                      <a:pt x="748181" y="425725"/>
                      <a:pt x="713524" y="493887"/>
                      <a:pt x="696921" y="567345"/>
                    </a:cubicBezTo>
                    <a:cubicBezTo>
                      <a:pt x="674795" y="658038"/>
                      <a:pt x="632365" y="742520"/>
                      <a:pt x="572829" y="814422"/>
                    </a:cubicBezTo>
                    <a:lnTo>
                      <a:pt x="534604" y="862618"/>
                    </a:lnTo>
                    <a:cubicBezTo>
                      <a:pt x="501814" y="901824"/>
                      <a:pt x="464642" y="937140"/>
                      <a:pt x="423808" y="967875"/>
                    </a:cubicBezTo>
                    <a:cubicBezTo>
                      <a:pt x="367102" y="1012254"/>
                      <a:pt x="321409" y="1069132"/>
                      <a:pt x="290298" y="1134070"/>
                    </a:cubicBezTo>
                    <a:cubicBezTo>
                      <a:pt x="239874" y="1234967"/>
                      <a:pt x="228052" y="1350810"/>
                      <a:pt x="257059" y="1459812"/>
                    </a:cubicBezTo>
                    <a:cubicBezTo>
                      <a:pt x="284182" y="1561257"/>
                      <a:pt x="353313" y="1646310"/>
                      <a:pt x="447075" y="1693592"/>
                    </a:cubicBezTo>
                    <a:cubicBezTo>
                      <a:pt x="541967" y="1738415"/>
                      <a:pt x="651561" y="1740232"/>
                      <a:pt x="747888" y="1698578"/>
                    </a:cubicBezTo>
                    <a:cubicBezTo>
                      <a:pt x="769111" y="1690135"/>
                      <a:pt x="789508" y="1679748"/>
                      <a:pt x="808826" y="1667555"/>
                    </a:cubicBezTo>
                    <a:cubicBezTo>
                      <a:pt x="873935" y="1625934"/>
                      <a:pt x="948800" y="1602063"/>
                      <a:pt x="1025987" y="159830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AE525D-C7EB-41FE-A36C-23DD633EC2D5}"/>
              </a:ext>
            </a:extLst>
          </p:cNvPr>
          <p:cNvGrpSpPr/>
          <p:nvPr/>
        </p:nvGrpSpPr>
        <p:grpSpPr>
          <a:xfrm rot="20838704">
            <a:off x="7958642" y="1230271"/>
            <a:ext cx="2774781" cy="2615733"/>
            <a:chOff x="2557763" y="796544"/>
            <a:chExt cx="3169664" cy="2979488"/>
          </a:xfrm>
          <a:solidFill>
            <a:srgbClr val="FFCF85">
              <a:alpha val="61961"/>
            </a:srgbClr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C7B55C2-BBAA-48CA-9EDE-6514E6F2679C}"/>
                </a:ext>
              </a:extLst>
            </p:cNvPr>
            <p:cNvSpPr/>
            <p:nvPr/>
          </p:nvSpPr>
          <p:spPr>
            <a:xfrm>
              <a:off x="4287072" y="1438767"/>
              <a:ext cx="1440355" cy="1495753"/>
            </a:xfrm>
            <a:custGeom>
              <a:avLst/>
              <a:gdLst>
                <a:gd name="connsiteX0" fmla="*/ 860536 w 1440355"/>
                <a:gd name="connsiteY0" fmla="*/ 426756 h 1495753"/>
                <a:gd name="connsiteX1" fmla="*/ 988645 w 1440355"/>
                <a:gd name="connsiteY1" fmla="*/ 871814 h 1495753"/>
                <a:gd name="connsiteX2" fmla="*/ 582731 w 1440355"/>
                <a:gd name="connsiteY2" fmla="*/ 1094797 h 1495753"/>
                <a:gd name="connsiteX3" fmla="*/ 454622 w 1440355"/>
                <a:gd name="connsiteY3" fmla="*/ 649740 h 1495753"/>
                <a:gd name="connsiteX4" fmla="*/ 860536 w 1440355"/>
                <a:gd name="connsiteY4" fmla="*/ 426756 h 149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55" h="1495753">
                  <a:moveTo>
                    <a:pt x="860536" y="426756"/>
                  </a:moveTo>
                  <a:cubicBezTo>
                    <a:pt x="1008003" y="488080"/>
                    <a:pt x="1065359" y="687339"/>
                    <a:pt x="988645" y="871814"/>
                  </a:cubicBezTo>
                  <a:cubicBezTo>
                    <a:pt x="911932" y="1056288"/>
                    <a:pt x="730198" y="1156121"/>
                    <a:pt x="582731" y="1094797"/>
                  </a:cubicBezTo>
                  <a:cubicBezTo>
                    <a:pt x="435265" y="1033473"/>
                    <a:pt x="377908" y="834214"/>
                    <a:pt x="454622" y="649740"/>
                  </a:cubicBezTo>
                  <a:cubicBezTo>
                    <a:pt x="531336" y="465265"/>
                    <a:pt x="713070" y="365432"/>
                    <a:pt x="860536" y="426756"/>
                  </a:cubicBezTo>
                  <a:close/>
                </a:path>
              </a:pathLst>
            </a:custGeom>
            <a:grpFill/>
            <a:ln w="5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C38CEBA-D0EA-4CC2-9AEF-EBE24041F4C3}"/>
                </a:ext>
              </a:extLst>
            </p:cNvPr>
            <p:cNvGrpSpPr/>
            <p:nvPr/>
          </p:nvGrpSpPr>
          <p:grpSpPr>
            <a:xfrm>
              <a:off x="2557763" y="796544"/>
              <a:ext cx="2617741" cy="2979488"/>
              <a:chOff x="2557763" y="796544"/>
              <a:chExt cx="2617741" cy="2979488"/>
            </a:xfrm>
            <a:grpFill/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A2FEB3C-471B-4A3A-8F6C-4CD03A038B00}"/>
                  </a:ext>
                </a:extLst>
              </p:cNvPr>
              <p:cNvSpPr/>
              <p:nvPr/>
            </p:nvSpPr>
            <p:spPr>
              <a:xfrm>
                <a:off x="3894848" y="796768"/>
                <a:ext cx="1218762" cy="1495753"/>
              </a:xfrm>
              <a:custGeom>
                <a:avLst/>
                <a:gdLst>
                  <a:gd name="connsiteX0" fmla="*/ 701169 w 1218761"/>
                  <a:gd name="connsiteY0" fmla="*/ 323157 h 1495753"/>
                  <a:gd name="connsiteX1" fmla="*/ 917271 w 1218761"/>
                  <a:gd name="connsiteY1" fmla="*/ 798088 h 1495753"/>
                  <a:gd name="connsiteX2" fmla="*/ 562439 w 1218761"/>
                  <a:gd name="connsiteY2" fmla="*/ 1180652 h 1495753"/>
                  <a:gd name="connsiteX3" fmla="*/ 346337 w 1218761"/>
                  <a:gd name="connsiteY3" fmla="*/ 705720 h 1495753"/>
                  <a:gd name="connsiteX4" fmla="*/ 701169 w 1218761"/>
                  <a:gd name="connsiteY4" fmla="*/ 323157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701169" y="323157"/>
                    </a:moveTo>
                    <a:cubicBezTo>
                      <a:pt x="858829" y="348664"/>
                      <a:pt x="955581" y="561298"/>
                      <a:pt x="917271" y="798088"/>
                    </a:cubicBezTo>
                    <a:cubicBezTo>
                      <a:pt x="878962" y="1034879"/>
                      <a:pt x="720098" y="1206159"/>
                      <a:pt x="562439" y="1180652"/>
                    </a:cubicBezTo>
                    <a:cubicBezTo>
                      <a:pt x="404780" y="1155145"/>
                      <a:pt x="308028" y="942510"/>
                      <a:pt x="346337" y="705720"/>
                    </a:cubicBezTo>
                    <a:cubicBezTo>
                      <a:pt x="384647" y="468929"/>
                      <a:pt x="543510" y="297650"/>
                      <a:pt x="701169" y="32315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5E0ECA0F-BA47-4118-8342-DBF316776090}"/>
                  </a:ext>
                </a:extLst>
              </p:cNvPr>
              <p:cNvSpPr/>
              <p:nvPr/>
            </p:nvSpPr>
            <p:spPr>
              <a:xfrm>
                <a:off x="3129741" y="796544"/>
                <a:ext cx="1218762" cy="1495753"/>
              </a:xfrm>
              <a:custGeom>
                <a:avLst/>
                <a:gdLst>
                  <a:gd name="connsiteX0" fmla="*/ 917271 w 1218761"/>
                  <a:gd name="connsiteY0" fmla="*/ 705719 h 1495753"/>
                  <a:gd name="connsiteX1" fmla="*/ 701170 w 1218761"/>
                  <a:gd name="connsiteY1" fmla="*/ 1180651 h 1495753"/>
                  <a:gd name="connsiteX2" fmla="*/ 346337 w 1218761"/>
                  <a:gd name="connsiteY2" fmla="*/ 798088 h 1495753"/>
                  <a:gd name="connsiteX3" fmla="*/ 562439 w 1218761"/>
                  <a:gd name="connsiteY3" fmla="*/ 323156 h 1495753"/>
                  <a:gd name="connsiteX4" fmla="*/ 917271 w 1218761"/>
                  <a:gd name="connsiteY4" fmla="*/ 705719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917271" y="705719"/>
                    </a:moveTo>
                    <a:cubicBezTo>
                      <a:pt x="955581" y="942510"/>
                      <a:pt x="858829" y="1155144"/>
                      <a:pt x="701170" y="1180651"/>
                    </a:cubicBezTo>
                    <a:cubicBezTo>
                      <a:pt x="543510" y="1206158"/>
                      <a:pt x="384647" y="1034879"/>
                      <a:pt x="346337" y="798088"/>
                    </a:cubicBezTo>
                    <a:cubicBezTo>
                      <a:pt x="308028" y="561298"/>
                      <a:pt x="404780" y="348663"/>
                      <a:pt x="562439" y="323156"/>
                    </a:cubicBezTo>
                    <a:cubicBezTo>
                      <a:pt x="720098" y="297649"/>
                      <a:pt x="878962" y="468929"/>
                      <a:pt x="917271" y="705719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6888E2F-609C-4F75-A2C8-58C4649E7A7C}"/>
                  </a:ext>
                </a:extLst>
              </p:cNvPr>
              <p:cNvSpPr/>
              <p:nvPr/>
            </p:nvSpPr>
            <p:spPr>
              <a:xfrm>
                <a:off x="2557763" y="1438727"/>
                <a:ext cx="1440355" cy="1495753"/>
              </a:xfrm>
              <a:custGeom>
                <a:avLst/>
                <a:gdLst>
                  <a:gd name="connsiteX0" fmla="*/ 988645 w 1440355"/>
                  <a:gd name="connsiteY0" fmla="*/ 649740 h 1495753"/>
                  <a:gd name="connsiteX1" fmla="*/ 860536 w 1440355"/>
                  <a:gd name="connsiteY1" fmla="*/ 1094797 h 1495753"/>
                  <a:gd name="connsiteX2" fmla="*/ 454622 w 1440355"/>
                  <a:gd name="connsiteY2" fmla="*/ 871814 h 1495753"/>
                  <a:gd name="connsiteX3" fmla="*/ 582731 w 1440355"/>
                  <a:gd name="connsiteY3" fmla="*/ 426756 h 1495753"/>
                  <a:gd name="connsiteX4" fmla="*/ 988645 w 1440355"/>
                  <a:gd name="connsiteY4" fmla="*/ 649740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355" h="1495753">
                    <a:moveTo>
                      <a:pt x="988645" y="649740"/>
                    </a:moveTo>
                    <a:cubicBezTo>
                      <a:pt x="1065359" y="834214"/>
                      <a:pt x="1008003" y="1033473"/>
                      <a:pt x="860536" y="1094797"/>
                    </a:cubicBezTo>
                    <a:cubicBezTo>
                      <a:pt x="713070" y="1156121"/>
                      <a:pt x="531336" y="1056288"/>
                      <a:pt x="454622" y="871814"/>
                    </a:cubicBezTo>
                    <a:cubicBezTo>
                      <a:pt x="377908" y="687339"/>
                      <a:pt x="435265" y="488080"/>
                      <a:pt x="582731" y="426756"/>
                    </a:cubicBezTo>
                    <a:cubicBezTo>
                      <a:pt x="730198" y="365432"/>
                      <a:pt x="911932" y="465265"/>
                      <a:pt x="988645" y="649740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85949652-9016-416F-AFC9-22745F7ECC32}"/>
                  </a:ext>
                </a:extLst>
              </p:cNvPr>
              <p:cNvSpPr/>
              <p:nvPr/>
            </p:nvSpPr>
            <p:spPr>
              <a:xfrm>
                <a:off x="3070370" y="1837093"/>
                <a:ext cx="2105134" cy="1938939"/>
              </a:xfrm>
              <a:custGeom>
                <a:avLst/>
                <a:gdLst>
                  <a:gd name="connsiteX0" fmla="*/ 1096343 w 2105134"/>
                  <a:gd name="connsiteY0" fmla="*/ 1596091 h 1938939"/>
                  <a:gd name="connsiteX1" fmla="*/ 1327908 w 2105134"/>
                  <a:gd name="connsiteY1" fmla="*/ 1664785 h 1938939"/>
                  <a:gd name="connsiteX2" fmla="*/ 1393277 w 2105134"/>
                  <a:gd name="connsiteY2" fmla="*/ 1698578 h 1938939"/>
                  <a:gd name="connsiteX3" fmla="*/ 1863792 w 2105134"/>
                  <a:gd name="connsiteY3" fmla="*/ 1518611 h 1938939"/>
                  <a:gd name="connsiteX4" fmla="*/ 1884106 w 2105134"/>
                  <a:gd name="connsiteY4" fmla="*/ 1459812 h 1938939"/>
                  <a:gd name="connsiteX5" fmla="*/ 1851975 w 2105134"/>
                  <a:gd name="connsiteY5" fmla="*/ 1134070 h 1938939"/>
                  <a:gd name="connsiteX6" fmla="*/ 1717911 w 2105134"/>
                  <a:gd name="connsiteY6" fmla="*/ 967875 h 1938939"/>
                  <a:gd name="connsiteX7" fmla="*/ 1607115 w 2105134"/>
                  <a:gd name="connsiteY7" fmla="*/ 862618 h 1938939"/>
                  <a:gd name="connsiteX8" fmla="*/ 1568336 w 2105134"/>
                  <a:gd name="connsiteY8" fmla="*/ 814422 h 1938939"/>
                  <a:gd name="connsiteX9" fmla="*/ 1444244 w 2105134"/>
                  <a:gd name="connsiteY9" fmla="*/ 567345 h 1938939"/>
                  <a:gd name="connsiteX10" fmla="*/ 1343419 w 2105134"/>
                  <a:gd name="connsiteY10" fmla="*/ 369020 h 1938939"/>
                  <a:gd name="connsiteX11" fmla="*/ 842436 w 2105134"/>
                  <a:gd name="connsiteY11" fmla="*/ 324330 h 1938939"/>
                  <a:gd name="connsiteX12" fmla="*/ 797746 w 2105134"/>
                  <a:gd name="connsiteY12" fmla="*/ 369020 h 1938939"/>
                  <a:gd name="connsiteX13" fmla="*/ 696921 w 2105134"/>
                  <a:gd name="connsiteY13" fmla="*/ 567345 h 1938939"/>
                  <a:gd name="connsiteX14" fmla="*/ 572829 w 2105134"/>
                  <a:gd name="connsiteY14" fmla="*/ 814422 h 1938939"/>
                  <a:gd name="connsiteX15" fmla="*/ 534604 w 2105134"/>
                  <a:gd name="connsiteY15" fmla="*/ 862618 h 1938939"/>
                  <a:gd name="connsiteX16" fmla="*/ 423808 w 2105134"/>
                  <a:gd name="connsiteY16" fmla="*/ 967875 h 1938939"/>
                  <a:gd name="connsiteX17" fmla="*/ 290298 w 2105134"/>
                  <a:gd name="connsiteY17" fmla="*/ 1134070 h 1938939"/>
                  <a:gd name="connsiteX18" fmla="*/ 257059 w 2105134"/>
                  <a:gd name="connsiteY18" fmla="*/ 1459812 h 1938939"/>
                  <a:gd name="connsiteX19" fmla="*/ 447075 w 2105134"/>
                  <a:gd name="connsiteY19" fmla="*/ 1693592 h 1938939"/>
                  <a:gd name="connsiteX20" fmla="*/ 747888 w 2105134"/>
                  <a:gd name="connsiteY20" fmla="*/ 1698578 h 1938939"/>
                  <a:gd name="connsiteX21" fmla="*/ 808826 w 2105134"/>
                  <a:gd name="connsiteY21" fmla="*/ 1667555 h 1938939"/>
                  <a:gd name="connsiteX22" fmla="*/ 1025987 w 2105134"/>
                  <a:gd name="connsiteY22" fmla="*/ 1598307 h 193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5134" h="1938939">
                    <a:moveTo>
                      <a:pt x="1096343" y="1596091"/>
                    </a:moveTo>
                    <a:cubicBezTo>
                      <a:pt x="1178659" y="1595349"/>
                      <a:pt x="1259313" y="1619276"/>
                      <a:pt x="1327908" y="1664785"/>
                    </a:cubicBezTo>
                    <a:cubicBezTo>
                      <a:pt x="1348754" y="1677787"/>
                      <a:pt x="1370614" y="1689088"/>
                      <a:pt x="1393277" y="1698578"/>
                    </a:cubicBezTo>
                    <a:cubicBezTo>
                      <a:pt x="1572901" y="1778811"/>
                      <a:pt x="1783558" y="1698235"/>
                      <a:pt x="1863792" y="1518611"/>
                    </a:cubicBezTo>
                    <a:cubicBezTo>
                      <a:pt x="1872267" y="1499643"/>
                      <a:pt x="1879065" y="1479965"/>
                      <a:pt x="1884106" y="1459812"/>
                    </a:cubicBezTo>
                    <a:cubicBezTo>
                      <a:pt x="1913196" y="1350921"/>
                      <a:pt x="1901778" y="1235177"/>
                      <a:pt x="1851975" y="1134070"/>
                    </a:cubicBezTo>
                    <a:cubicBezTo>
                      <a:pt x="1820470" y="1069221"/>
                      <a:pt x="1774622" y="1012387"/>
                      <a:pt x="1717911" y="967875"/>
                    </a:cubicBezTo>
                    <a:cubicBezTo>
                      <a:pt x="1677055" y="937168"/>
                      <a:pt x="1639877" y="901846"/>
                      <a:pt x="1607115" y="862618"/>
                    </a:cubicBezTo>
                    <a:lnTo>
                      <a:pt x="1568336" y="814422"/>
                    </a:lnTo>
                    <a:cubicBezTo>
                      <a:pt x="1508800" y="742520"/>
                      <a:pt x="1466370" y="658038"/>
                      <a:pt x="1444244" y="567345"/>
                    </a:cubicBezTo>
                    <a:cubicBezTo>
                      <a:pt x="1428045" y="493738"/>
                      <a:pt x="1393344" y="425482"/>
                      <a:pt x="1343419" y="369020"/>
                    </a:cubicBezTo>
                    <a:cubicBezTo>
                      <a:pt x="1217416" y="218336"/>
                      <a:pt x="993119" y="198326"/>
                      <a:pt x="842436" y="324330"/>
                    </a:cubicBezTo>
                    <a:cubicBezTo>
                      <a:pt x="826243" y="337875"/>
                      <a:pt x="811285" y="352827"/>
                      <a:pt x="797746" y="369020"/>
                    </a:cubicBezTo>
                    <a:cubicBezTo>
                      <a:pt x="748181" y="425725"/>
                      <a:pt x="713524" y="493887"/>
                      <a:pt x="696921" y="567345"/>
                    </a:cubicBezTo>
                    <a:cubicBezTo>
                      <a:pt x="674795" y="658038"/>
                      <a:pt x="632365" y="742520"/>
                      <a:pt x="572829" y="814422"/>
                    </a:cubicBezTo>
                    <a:lnTo>
                      <a:pt x="534604" y="862618"/>
                    </a:lnTo>
                    <a:cubicBezTo>
                      <a:pt x="501814" y="901824"/>
                      <a:pt x="464642" y="937140"/>
                      <a:pt x="423808" y="967875"/>
                    </a:cubicBezTo>
                    <a:cubicBezTo>
                      <a:pt x="367102" y="1012254"/>
                      <a:pt x="321409" y="1069132"/>
                      <a:pt x="290298" y="1134070"/>
                    </a:cubicBezTo>
                    <a:cubicBezTo>
                      <a:pt x="239874" y="1234967"/>
                      <a:pt x="228052" y="1350810"/>
                      <a:pt x="257059" y="1459812"/>
                    </a:cubicBezTo>
                    <a:cubicBezTo>
                      <a:pt x="284182" y="1561257"/>
                      <a:pt x="353313" y="1646310"/>
                      <a:pt x="447075" y="1693592"/>
                    </a:cubicBezTo>
                    <a:cubicBezTo>
                      <a:pt x="541967" y="1738415"/>
                      <a:pt x="651561" y="1740232"/>
                      <a:pt x="747888" y="1698578"/>
                    </a:cubicBezTo>
                    <a:cubicBezTo>
                      <a:pt x="769111" y="1690135"/>
                      <a:pt x="789508" y="1679748"/>
                      <a:pt x="808826" y="1667555"/>
                    </a:cubicBezTo>
                    <a:cubicBezTo>
                      <a:pt x="873935" y="1625934"/>
                      <a:pt x="948800" y="1602063"/>
                      <a:pt x="1025987" y="159830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83738E-D4B0-4D86-A757-B5CFEDC6DCFF}"/>
              </a:ext>
            </a:extLst>
          </p:cNvPr>
          <p:cNvSpPr txBox="1"/>
          <p:nvPr/>
        </p:nvSpPr>
        <p:spPr>
          <a:xfrm>
            <a:off x="617526" y="489418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CF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  </a:t>
            </a:r>
            <a:r>
              <a:rPr lang="ko-KR" altLang="en-US" sz="2400" dirty="0" err="1">
                <a:solidFill>
                  <a:srgbClr val="FFCF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댕댕이의</a:t>
            </a:r>
            <a:r>
              <a:rPr lang="ko-KR" altLang="en-US" sz="2400" dirty="0">
                <a:solidFill>
                  <a:srgbClr val="FFCF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발자국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B53D4-504A-4DBD-AEB5-2C299E470432}"/>
              </a:ext>
            </a:extLst>
          </p:cNvPr>
          <p:cNvSpPr txBox="1"/>
          <p:nvPr/>
        </p:nvSpPr>
        <p:spPr>
          <a:xfrm rot="20661680">
            <a:off x="3433751" y="2662666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FBEEA9-15E5-4B61-985A-ADC7C230EC5F}"/>
              </a:ext>
            </a:extLst>
          </p:cNvPr>
          <p:cNvSpPr txBox="1"/>
          <p:nvPr/>
        </p:nvSpPr>
        <p:spPr>
          <a:xfrm rot="1316109">
            <a:off x="5677122" y="4669928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78CCA5-1242-4011-BCFD-2A947EC0DC3F}"/>
              </a:ext>
            </a:extLst>
          </p:cNvPr>
          <p:cNvSpPr txBox="1"/>
          <p:nvPr/>
        </p:nvSpPr>
        <p:spPr>
          <a:xfrm rot="20876042">
            <a:off x="8940376" y="2796706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805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5FDFA7-0D9D-4D09-99C3-CA79937C85C4}"/>
              </a:ext>
            </a:extLst>
          </p:cNvPr>
          <p:cNvSpPr/>
          <p:nvPr/>
        </p:nvSpPr>
        <p:spPr>
          <a:xfrm>
            <a:off x="0" y="6282559"/>
            <a:ext cx="12192000" cy="575442"/>
          </a:xfrm>
          <a:prstGeom prst="rect">
            <a:avLst/>
          </a:prstGeom>
          <a:pattFill prst="diagBrick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C7995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8DF391-6201-4B7C-99FA-8BF22AC9700E}"/>
              </a:ext>
            </a:extLst>
          </p:cNvPr>
          <p:cNvGrpSpPr/>
          <p:nvPr/>
        </p:nvGrpSpPr>
        <p:grpSpPr>
          <a:xfrm rot="20955479">
            <a:off x="1038713" y="1317413"/>
            <a:ext cx="2871269" cy="2553998"/>
            <a:chOff x="2557763" y="796544"/>
            <a:chExt cx="3169664" cy="2979488"/>
          </a:xfrm>
          <a:solidFill>
            <a:schemeClr val="bg2">
              <a:lumMod val="90000"/>
              <a:alpha val="61961"/>
            </a:schemeClr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1D6BD4D-6278-41C0-B4E7-A4A50C34A1FC}"/>
                </a:ext>
              </a:extLst>
            </p:cNvPr>
            <p:cNvSpPr/>
            <p:nvPr/>
          </p:nvSpPr>
          <p:spPr>
            <a:xfrm>
              <a:off x="4287072" y="1438767"/>
              <a:ext cx="1440355" cy="1495753"/>
            </a:xfrm>
            <a:custGeom>
              <a:avLst/>
              <a:gdLst>
                <a:gd name="connsiteX0" fmla="*/ 860536 w 1440355"/>
                <a:gd name="connsiteY0" fmla="*/ 426756 h 1495753"/>
                <a:gd name="connsiteX1" fmla="*/ 988645 w 1440355"/>
                <a:gd name="connsiteY1" fmla="*/ 871814 h 1495753"/>
                <a:gd name="connsiteX2" fmla="*/ 582731 w 1440355"/>
                <a:gd name="connsiteY2" fmla="*/ 1094797 h 1495753"/>
                <a:gd name="connsiteX3" fmla="*/ 454622 w 1440355"/>
                <a:gd name="connsiteY3" fmla="*/ 649740 h 1495753"/>
                <a:gd name="connsiteX4" fmla="*/ 860536 w 1440355"/>
                <a:gd name="connsiteY4" fmla="*/ 426756 h 149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55" h="1495753">
                  <a:moveTo>
                    <a:pt x="860536" y="426756"/>
                  </a:moveTo>
                  <a:cubicBezTo>
                    <a:pt x="1008003" y="488080"/>
                    <a:pt x="1065359" y="687339"/>
                    <a:pt x="988645" y="871814"/>
                  </a:cubicBezTo>
                  <a:cubicBezTo>
                    <a:pt x="911932" y="1056288"/>
                    <a:pt x="730198" y="1156121"/>
                    <a:pt x="582731" y="1094797"/>
                  </a:cubicBezTo>
                  <a:cubicBezTo>
                    <a:pt x="435265" y="1033473"/>
                    <a:pt x="377908" y="834214"/>
                    <a:pt x="454622" y="649740"/>
                  </a:cubicBezTo>
                  <a:cubicBezTo>
                    <a:pt x="531336" y="465265"/>
                    <a:pt x="713070" y="365432"/>
                    <a:pt x="860536" y="426756"/>
                  </a:cubicBezTo>
                  <a:close/>
                </a:path>
              </a:pathLst>
            </a:custGeom>
            <a:grpFill/>
            <a:ln w="5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A986108-70DB-4FE7-BBA1-43E879418EF8}"/>
                </a:ext>
              </a:extLst>
            </p:cNvPr>
            <p:cNvGrpSpPr/>
            <p:nvPr/>
          </p:nvGrpSpPr>
          <p:grpSpPr>
            <a:xfrm>
              <a:off x="2557763" y="796544"/>
              <a:ext cx="2617741" cy="2979488"/>
              <a:chOff x="2557763" y="796544"/>
              <a:chExt cx="2617741" cy="2979488"/>
            </a:xfrm>
            <a:grpFill/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BF507BDD-4CDE-478C-9336-2337368A9162}"/>
                  </a:ext>
                </a:extLst>
              </p:cNvPr>
              <p:cNvSpPr/>
              <p:nvPr/>
            </p:nvSpPr>
            <p:spPr>
              <a:xfrm>
                <a:off x="3894848" y="796768"/>
                <a:ext cx="1218762" cy="1495753"/>
              </a:xfrm>
              <a:custGeom>
                <a:avLst/>
                <a:gdLst>
                  <a:gd name="connsiteX0" fmla="*/ 701169 w 1218761"/>
                  <a:gd name="connsiteY0" fmla="*/ 323157 h 1495753"/>
                  <a:gd name="connsiteX1" fmla="*/ 917271 w 1218761"/>
                  <a:gd name="connsiteY1" fmla="*/ 798088 h 1495753"/>
                  <a:gd name="connsiteX2" fmla="*/ 562439 w 1218761"/>
                  <a:gd name="connsiteY2" fmla="*/ 1180652 h 1495753"/>
                  <a:gd name="connsiteX3" fmla="*/ 346337 w 1218761"/>
                  <a:gd name="connsiteY3" fmla="*/ 705720 h 1495753"/>
                  <a:gd name="connsiteX4" fmla="*/ 701169 w 1218761"/>
                  <a:gd name="connsiteY4" fmla="*/ 323157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701169" y="323157"/>
                    </a:moveTo>
                    <a:cubicBezTo>
                      <a:pt x="858829" y="348664"/>
                      <a:pt x="955581" y="561298"/>
                      <a:pt x="917271" y="798088"/>
                    </a:cubicBezTo>
                    <a:cubicBezTo>
                      <a:pt x="878962" y="1034879"/>
                      <a:pt x="720098" y="1206159"/>
                      <a:pt x="562439" y="1180652"/>
                    </a:cubicBezTo>
                    <a:cubicBezTo>
                      <a:pt x="404780" y="1155145"/>
                      <a:pt x="308028" y="942510"/>
                      <a:pt x="346337" y="705720"/>
                    </a:cubicBezTo>
                    <a:cubicBezTo>
                      <a:pt x="384647" y="468929"/>
                      <a:pt x="543510" y="297650"/>
                      <a:pt x="701169" y="32315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443117E-A0DD-48E8-BE7B-6AF8633D89EC}"/>
                  </a:ext>
                </a:extLst>
              </p:cNvPr>
              <p:cNvSpPr/>
              <p:nvPr/>
            </p:nvSpPr>
            <p:spPr>
              <a:xfrm>
                <a:off x="3129741" y="796544"/>
                <a:ext cx="1218762" cy="1495753"/>
              </a:xfrm>
              <a:custGeom>
                <a:avLst/>
                <a:gdLst>
                  <a:gd name="connsiteX0" fmla="*/ 917271 w 1218761"/>
                  <a:gd name="connsiteY0" fmla="*/ 705719 h 1495753"/>
                  <a:gd name="connsiteX1" fmla="*/ 701170 w 1218761"/>
                  <a:gd name="connsiteY1" fmla="*/ 1180651 h 1495753"/>
                  <a:gd name="connsiteX2" fmla="*/ 346337 w 1218761"/>
                  <a:gd name="connsiteY2" fmla="*/ 798088 h 1495753"/>
                  <a:gd name="connsiteX3" fmla="*/ 562439 w 1218761"/>
                  <a:gd name="connsiteY3" fmla="*/ 323156 h 1495753"/>
                  <a:gd name="connsiteX4" fmla="*/ 917271 w 1218761"/>
                  <a:gd name="connsiteY4" fmla="*/ 705719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917271" y="705719"/>
                    </a:moveTo>
                    <a:cubicBezTo>
                      <a:pt x="955581" y="942510"/>
                      <a:pt x="858829" y="1155144"/>
                      <a:pt x="701170" y="1180651"/>
                    </a:cubicBezTo>
                    <a:cubicBezTo>
                      <a:pt x="543510" y="1206158"/>
                      <a:pt x="384647" y="1034879"/>
                      <a:pt x="346337" y="798088"/>
                    </a:cubicBezTo>
                    <a:cubicBezTo>
                      <a:pt x="308028" y="561298"/>
                      <a:pt x="404780" y="348663"/>
                      <a:pt x="562439" y="323156"/>
                    </a:cubicBezTo>
                    <a:cubicBezTo>
                      <a:pt x="720098" y="297649"/>
                      <a:pt x="878962" y="468929"/>
                      <a:pt x="917271" y="705719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6E4F835A-D905-4521-AC19-65F6E581F53E}"/>
                  </a:ext>
                </a:extLst>
              </p:cNvPr>
              <p:cNvSpPr/>
              <p:nvPr/>
            </p:nvSpPr>
            <p:spPr>
              <a:xfrm>
                <a:off x="2557763" y="1438727"/>
                <a:ext cx="1440355" cy="1495753"/>
              </a:xfrm>
              <a:custGeom>
                <a:avLst/>
                <a:gdLst>
                  <a:gd name="connsiteX0" fmla="*/ 988645 w 1440355"/>
                  <a:gd name="connsiteY0" fmla="*/ 649740 h 1495753"/>
                  <a:gd name="connsiteX1" fmla="*/ 860536 w 1440355"/>
                  <a:gd name="connsiteY1" fmla="*/ 1094797 h 1495753"/>
                  <a:gd name="connsiteX2" fmla="*/ 454622 w 1440355"/>
                  <a:gd name="connsiteY2" fmla="*/ 871814 h 1495753"/>
                  <a:gd name="connsiteX3" fmla="*/ 582731 w 1440355"/>
                  <a:gd name="connsiteY3" fmla="*/ 426756 h 1495753"/>
                  <a:gd name="connsiteX4" fmla="*/ 988645 w 1440355"/>
                  <a:gd name="connsiteY4" fmla="*/ 649740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355" h="1495753">
                    <a:moveTo>
                      <a:pt x="988645" y="649740"/>
                    </a:moveTo>
                    <a:cubicBezTo>
                      <a:pt x="1065359" y="834214"/>
                      <a:pt x="1008003" y="1033473"/>
                      <a:pt x="860536" y="1094797"/>
                    </a:cubicBezTo>
                    <a:cubicBezTo>
                      <a:pt x="713070" y="1156121"/>
                      <a:pt x="531336" y="1056288"/>
                      <a:pt x="454622" y="871814"/>
                    </a:cubicBezTo>
                    <a:cubicBezTo>
                      <a:pt x="377908" y="687339"/>
                      <a:pt x="435265" y="488080"/>
                      <a:pt x="582731" y="426756"/>
                    </a:cubicBezTo>
                    <a:cubicBezTo>
                      <a:pt x="730198" y="365432"/>
                      <a:pt x="911932" y="465265"/>
                      <a:pt x="988645" y="649740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5A47801-31D6-4266-98E4-5B3768830E17}"/>
                  </a:ext>
                </a:extLst>
              </p:cNvPr>
              <p:cNvSpPr/>
              <p:nvPr/>
            </p:nvSpPr>
            <p:spPr>
              <a:xfrm>
                <a:off x="3070370" y="1837093"/>
                <a:ext cx="2105134" cy="1938939"/>
              </a:xfrm>
              <a:custGeom>
                <a:avLst/>
                <a:gdLst>
                  <a:gd name="connsiteX0" fmla="*/ 1096343 w 2105134"/>
                  <a:gd name="connsiteY0" fmla="*/ 1596091 h 1938939"/>
                  <a:gd name="connsiteX1" fmla="*/ 1327908 w 2105134"/>
                  <a:gd name="connsiteY1" fmla="*/ 1664785 h 1938939"/>
                  <a:gd name="connsiteX2" fmla="*/ 1393277 w 2105134"/>
                  <a:gd name="connsiteY2" fmla="*/ 1698578 h 1938939"/>
                  <a:gd name="connsiteX3" fmla="*/ 1863792 w 2105134"/>
                  <a:gd name="connsiteY3" fmla="*/ 1518611 h 1938939"/>
                  <a:gd name="connsiteX4" fmla="*/ 1884106 w 2105134"/>
                  <a:gd name="connsiteY4" fmla="*/ 1459812 h 1938939"/>
                  <a:gd name="connsiteX5" fmla="*/ 1851975 w 2105134"/>
                  <a:gd name="connsiteY5" fmla="*/ 1134070 h 1938939"/>
                  <a:gd name="connsiteX6" fmla="*/ 1717911 w 2105134"/>
                  <a:gd name="connsiteY6" fmla="*/ 967875 h 1938939"/>
                  <a:gd name="connsiteX7" fmla="*/ 1607115 w 2105134"/>
                  <a:gd name="connsiteY7" fmla="*/ 862618 h 1938939"/>
                  <a:gd name="connsiteX8" fmla="*/ 1568336 w 2105134"/>
                  <a:gd name="connsiteY8" fmla="*/ 814422 h 1938939"/>
                  <a:gd name="connsiteX9" fmla="*/ 1444244 w 2105134"/>
                  <a:gd name="connsiteY9" fmla="*/ 567345 h 1938939"/>
                  <a:gd name="connsiteX10" fmla="*/ 1343419 w 2105134"/>
                  <a:gd name="connsiteY10" fmla="*/ 369020 h 1938939"/>
                  <a:gd name="connsiteX11" fmla="*/ 842436 w 2105134"/>
                  <a:gd name="connsiteY11" fmla="*/ 324330 h 1938939"/>
                  <a:gd name="connsiteX12" fmla="*/ 797746 w 2105134"/>
                  <a:gd name="connsiteY12" fmla="*/ 369020 h 1938939"/>
                  <a:gd name="connsiteX13" fmla="*/ 696921 w 2105134"/>
                  <a:gd name="connsiteY13" fmla="*/ 567345 h 1938939"/>
                  <a:gd name="connsiteX14" fmla="*/ 572829 w 2105134"/>
                  <a:gd name="connsiteY14" fmla="*/ 814422 h 1938939"/>
                  <a:gd name="connsiteX15" fmla="*/ 534604 w 2105134"/>
                  <a:gd name="connsiteY15" fmla="*/ 862618 h 1938939"/>
                  <a:gd name="connsiteX16" fmla="*/ 423808 w 2105134"/>
                  <a:gd name="connsiteY16" fmla="*/ 967875 h 1938939"/>
                  <a:gd name="connsiteX17" fmla="*/ 290298 w 2105134"/>
                  <a:gd name="connsiteY17" fmla="*/ 1134070 h 1938939"/>
                  <a:gd name="connsiteX18" fmla="*/ 257059 w 2105134"/>
                  <a:gd name="connsiteY18" fmla="*/ 1459812 h 1938939"/>
                  <a:gd name="connsiteX19" fmla="*/ 447075 w 2105134"/>
                  <a:gd name="connsiteY19" fmla="*/ 1693592 h 1938939"/>
                  <a:gd name="connsiteX20" fmla="*/ 747888 w 2105134"/>
                  <a:gd name="connsiteY20" fmla="*/ 1698578 h 1938939"/>
                  <a:gd name="connsiteX21" fmla="*/ 808826 w 2105134"/>
                  <a:gd name="connsiteY21" fmla="*/ 1667555 h 1938939"/>
                  <a:gd name="connsiteX22" fmla="*/ 1025987 w 2105134"/>
                  <a:gd name="connsiteY22" fmla="*/ 1598307 h 193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5134" h="1938939">
                    <a:moveTo>
                      <a:pt x="1096343" y="1596091"/>
                    </a:moveTo>
                    <a:cubicBezTo>
                      <a:pt x="1178659" y="1595349"/>
                      <a:pt x="1259313" y="1619276"/>
                      <a:pt x="1327908" y="1664785"/>
                    </a:cubicBezTo>
                    <a:cubicBezTo>
                      <a:pt x="1348754" y="1677787"/>
                      <a:pt x="1370614" y="1689088"/>
                      <a:pt x="1393277" y="1698578"/>
                    </a:cubicBezTo>
                    <a:cubicBezTo>
                      <a:pt x="1572901" y="1778811"/>
                      <a:pt x="1783558" y="1698235"/>
                      <a:pt x="1863792" y="1518611"/>
                    </a:cubicBezTo>
                    <a:cubicBezTo>
                      <a:pt x="1872267" y="1499643"/>
                      <a:pt x="1879065" y="1479965"/>
                      <a:pt x="1884106" y="1459812"/>
                    </a:cubicBezTo>
                    <a:cubicBezTo>
                      <a:pt x="1913196" y="1350921"/>
                      <a:pt x="1901778" y="1235177"/>
                      <a:pt x="1851975" y="1134070"/>
                    </a:cubicBezTo>
                    <a:cubicBezTo>
                      <a:pt x="1820470" y="1069221"/>
                      <a:pt x="1774622" y="1012387"/>
                      <a:pt x="1717911" y="967875"/>
                    </a:cubicBezTo>
                    <a:cubicBezTo>
                      <a:pt x="1677055" y="937168"/>
                      <a:pt x="1639877" y="901846"/>
                      <a:pt x="1607115" y="862618"/>
                    </a:cubicBezTo>
                    <a:lnTo>
                      <a:pt x="1568336" y="814422"/>
                    </a:lnTo>
                    <a:cubicBezTo>
                      <a:pt x="1508800" y="742520"/>
                      <a:pt x="1466370" y="658038"/>
                      <a:pt x="1444244" y="567345"/>
                    </a:cubicBezTo>
                    <a:cubicBezTo>
                      <a:pt x="1428045" y="493738"/>
                      <a:pt x="1393344" y="425482"/>
                      <a:pt x="1343419" y="369020"/>
                    </a:cubicBezTo>
                    <a:cubicBezTo>
                      <a:pt x="1217416" y="218336"/>
                      <a:pt x="993119" y="198326"/>
                      <a:pt x="842436" y="324330"/>
                    </a:cubicBezTo>
                    <a:cubicBezTo>
                      <a:pt x="826243" y="337875"/>
                      <a:pt x="811285" y="352827"/>
                      <a:pt x="797746" y="369020"/>
                    </a:cubicBezTo>
                    <a:cubicBezTo>
                      <a:pt x="748181" y="425725"/>
                      <a:pt x="713524" y="493887"/>
                      <a:pt x="696921" y="567345"/>
                    </a:cubicBezTo>
                    <a:cubicBezTo>
                      <a:pt x="674795" y="658038"/>
                      <a:pt x="632365" y="742520"/>
                      <a:pt x="572829" y="814422"/>
                    </a:cubicBezTo>
                    <a:lnTo>
                      <a:pt x="534604" y="862618"/>
                    </a:lnTo>
                    <a:cubicBezTo>
                      <a:pt x="501814" y="901824"/>
                      <a:pt x="464642" y="937140"/>
                      <a:pt x="423808" y="967875"/>
                    </a:cubicBezTo>
                    <a:cubicBezTo>
                      <a:pt x="367102" y="1012254"/>
                      <a:pt x="321409" y="1069132"/>
                      <a:pt x="290298" y="1134070"/>
                    </a:cubicBezTo>
                    <a:cubicBezTo>
                      <a:pt x="239874" y="1234967"/>
                      <a:pt x="228052" y="1350810"/>
                      <a:pt x="257059" y="1459812"/>
                    </a:cubicBezTo>
                    <a:cubicBezTo>
                      <a:pt x="284182" y="1561257"/>
                      <a:pt x="353313" y="1646310"/>
                      <a:pt x="447075" y="1693592"/>
                    </a:cubicBezTo>
                    <a:cubicBezTo>
                      <a:pt x="541967" y="1738415"/>
                      <a:pt x="651561" y="1740232"/>
                      <a:pt x="747888" y="1698578"/>
                    </a:cubicBezTo>
                    <a:cubicBezTo>
                      <a:pt x="769111" y="1690135"/>
                      <a:pt x="789508" y="1679748"/>
                      <a:pt x="808826" y="1667555"/>
                    </a:cubicBezTo>
                    <a:cubicBezTo>
                      <a:pt x="873935" y="1625934"/>
                      <a:pt x="948800" y="1602063"/>
                      <a:pt x="1025987" y="159830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F500FFB-6542-41C8-8266-83069B0BECA0}"/>
              </a:ext>
            </a:extLst>
          </p:cNvPr>
          <p:cNvGrpSpPr/>
          <p:nvPr/>
        </p:nvGrpSpPr>
        <p:grpSpPr>
          <a:xfrm rot="1083566">
            <a:off x="3627776" y="3131565"/>
            <a:ext cx="2757182" cy="2691043"/>
            <a:chOff x="2557763" y="796544"/>
            <a:chExt cx="3169664" cy="2979488"/>
          </a:xfrm>
          <a:solidFill>
            <a:schemeClr val="bg2">
              <a:lumMod val="90000"/>
              <a:alpha val="61961"/>
            </a:schemeClr>
          </a:solidFill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08FA797-7C09-4E98-B5C4-69FE32DD636E}"/>
                </a:ext>
              </a:extLst>
            </p:cNvPr>
            <p:cNvSpPr/>
            <p:nvPr/>
          </p:nvSpPr>
          <p:spPr>
            <a:xfrm>
              <a:off x="4287072" y="1438767"/>
              <a:ext cx="1440355" cy="1495753"/>
            </a:xfrm>
            <a:custGeom>
              <a:avLst/>
              <a:gdLst>
                <a:gd name="connsiteX0" fmla="*/ 860536 w 1440355"/>
                <a:gd name="connsiteY0" fmla="*/ 426756 h 1495753"/>
                <a:gd name="connsiteX1" fmla="*/ 988645 w 1440355"/>
                <a:gd name="connsiteY1" fmla="*/ 871814 h 1495753"/>
                <a:gd name="connsiteX2" fmla="*/ 582731 w 1440355"/>
                <a:gd name="connsiteY2" fmla="*/ 1094797 h 1495753"/>
                <a:gd name="connsiteX3" fmla="*/ 454622 w 1440355"/>
                <a:gd name="connsiteY3" fmla="*/ 649740 h 1495753"/>
                <a:gd name="connsiteX4" fmla="*/ 860536 w 1440355"/>
                <a:gd name="connsiteY4" fmla="*/ 426756 h 149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55" h="1495753">
                  <a:moveTo>
                    <a:pt x="860536" y="426756"/>
                  </a:moveTo>
                  <a:cubicBezTo>
                    <a:pt x="1008003" y="488080"/>
                    <a:pt x="1065359" y="687339"/>
                    <a:pt x="988645" y="871814"/>
                  </a:cubicBezTo>
                  <a:cubicBezTo>
                    <a:pt x="911932" y="1056288"/>
                    <a:pt x="730198" y="1156121"/>
                    <a:pt x="582731" y="1094797"/>
                  </a:cubicBezTo>
                  <a:cubicBezTo>
                    <a:pt x="435265" y="1033473"/>
                    <a:pt x="377908" y="834214"/>
                    <a:pt x="454622" y="649740"/>
                  </a:cubicBezTo>
                  <a:cubicBezTo>
                    <a:pt x="531336" y="465265"/>
                    <a:pt x="713070" y="365432"/>
                    <a:pt x="860536" y="426756"/>
                  </a:cubicBezTo>
                  <a:close/>
                </a:path>
              </a:pathLst>
            </a:custGeom>
            <a:grpFill/>
            <a:ln w="5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AD71067-D6B3-45B3-86B4-F45814F6A18F}"/>
                </a:ext>
              </a:extLst>
            </p:cNvPr>
            <p:cNvGrpSpPr/>
            <p:nvPr/>
          </p:nvGrpSpPr>
          <p:grpSpPr>
            <a:xfrm>
              <a:off x="2557763" y="796544"/>
              <a:ext cx="2617741" cy="2979488"/>
              <a:chOff x="2557763" y="796544"/>
              <a:chExt cx="2617741" cy="2979488"/>
            </a:xfrm>
            <a:grpFill/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95ADA875-D99B-4201-99C7-2012E9C69295}"/>
                  </a:ext>
                </a:extLst>
              </p:cNvPr>
              <p:cNvSpPr/>
              <p:nvPr/>
            </p:nvSpPr>
            <p:spPr>
              <a:xfrm>
                <a:off x="3894848" y="796768"/>
                <a:ext cx="1218762" cy="1495753"/>
              </a:xfrm>
              <a:custGeom>
                <a:avLst/>
                <a:gdLst>
                  <a:gd name="connsiteX0" fmla="*/ 701169 w 1218761"/>
                  <a:gd name="connsiteY0" fmla="*/ 323157 h 1495753"/>
                  <a:gd name="connsiteX1" fmla="*/ 917271 w 1218761"/>
                  <a:gd name="connsiteY1" fmla="*/ 798088 h 1495753"/>
                  <a:gd name="connsiteX2" fmla="*/ 562439 w 1218761"/>
                  <a:gd name="connsiteY2" fmla="*/ 1180652 h 1495753"/>
                  <a:gd name="connsiteX3" fmla="*/ 346337 w 1218761"/>
                  <a:gd name="connsiteY3" fmla="*/ 705720 h 1495753"/>
                  <a:gd name="connsiteX4" fmla="*/ 701169 w 1218761"/>
                  <a:gd name="connsiteY4" fmla="*/ 323157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701169" y="323157"/>
                    </a:moveTo>
                    <a:cubicBezTo>
                      <a:pt x="858829" y="348664"/>
                      <a:pt x="955581" y="561298"/>
                      <a:pt x="917271" y="798088"/>
                    </a:cubicBezTo>
                    <a:cubicBezTo>
                      <a:pt x="878962" y="1034879"/>
                      <a:pt x="720098" y="1206159"/>
                      <a:pt x="562439" y="1180652"/>
                    </a:cubicBezTo>
                    <a:cubicBezTo>
                      <a:pt x="404780" y="1155145"/>
                      <a:pt x="308028" y="942510"/>
                      <a:pt x="346337" y="705720"/>
                    </a:cubicBezTo>
                    <a:cubicBezTo>
                      <a:pt x="384647" y="468929"/>
                      <a:pt x="543510" y="297650"/>
                      <a:pt x="701169" y="32315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0B3561DE-F23D-4F97-A580-E9716D37D17A}"/>
                  </a:ext>
                </a:extLst>
              </p:cNvPr>
              <p:cNvSpPr/>
              <p:nvPr/>
            </p:nvSpPr>
            <p:spPr>
              <a:xfrm>
                <a:off x="3129741" y="796544"/>
                <a:ext cx="1218762" cy="1495753"/>
              </a:xfrm>
              <a:custGeom>
                <a:avLst/>
                <a:gdLst>
                  <a:gd name="connsiteX0" fmla="*/ 917271 w 1218761"/>
                  <a:gd name="connsiteY0" fmla="*/ 705719 h 1495753"/>
                  <a:gd name="connsiteX1" fmla="*/ 701170 w 1218761"/>
                  <a:gd name="connsiteY1" fmla="*/ 1180651 h 1495753"/>
                  <a:gd name="connsiteX2" fmla="*/ 346337 w 1218761"/>
                  <a:gd name="connsiteY2" fmla="*/ 798088 h 1495753"/>
                  <a:gd name="connsiteX3" fmla="*/ 562439 w 1218761"/>
                  <a:gd name="connsiteY3" fmla="*/ 323156 h 1495753"/>
                  <a:gd name="connsiteX4" fmla="*/ 917271 w 1218761"/>
                  <a:gd name="connsiteY4" fmla="*/ 705719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917271" y="705719"/>
                    </a:moveTo>
                    <a:cubicBezTo>
                      <a:pt x="955581" y="942510"/>
                      <a:pt x="858829" y="1155144"/>
                      <a:pt x="701170" y="1180651"/>
                    </a:cubicBezTo>
                    <a:cubicBezTo>
                      <a:pt x="543510" y="1206158"/>
                      <a:pt x="384647" y="1034879"/>
                      <a:pt x="346337" y="798088"/>
                    </a:cubicBezTo>
                    <a:cubicBezTo>
                      <a:pt x="308028" y="561298"/>
                      <a:pt x="404780" y="348663"/>
                      <a:pt x="562439" y="323156"/>
                    </a:cubicBezTo>
                    <a:cubicBezTo>
                      <a:pt x="720098" y="297649"/>
                      <a:pt x="878962" y="468929"/>
                      <a:pt x="917271" y="705719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746AC04-B990-42B7-901F-9782FA67BF0A}"/>
                  </a:ext>
                </a:extLst>
              </p:cNvPr>
              <p:cNvSpPr/>
              <p:nvPr/>
            </p:nvSpPr>
            <p:spPr>
              <a:xfrm>
                <a:off x="2557763" y="1438727"/>
                <a:ext cx="1440355" cy="1495753"/>
              </a:xfrm>
              <a:custGeom>
                <a:avLst/>
                <a:gdLst>
                  <a:gd name="connsiteX0" fmla="*/ 988645 w 1440355"/>
                  <a:gd name="connsiteY0" fmla="*/ 649740 h 1495753"/>
                  <a:gd name="connsiteX1" fmla="*/ 860536 w 1440355"/>
                  <a:gd name="connsiteY1" fmla="*/ 1094797 h 1495753"/>
                  <a:gd name="connsiteX2" fmla="*/ 454622 w 1440355"/>
                  <a:gd name="connsiteY2" fmla="*/ 871814 h 1495753"/>
                  <a:gd name="connsiteX3" fmla="*/ 582731 w 1440355"/>
                  <a:gd name="connsiteY3" fmla="*/ 426756 h 1495753"/>
                  <a:gd name="connsiteX4" fmla="*/ 988645 w 1440355"/>
                  <a:gd name="connsiteY4" fmla="*/ 649740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355" h="1495753">
                    <a:moveTo>
                      <a:pt x="988645" y="649740"/>
                    </a:moveTo>
                    <a:cubicBezTo>
                      <a:pt x="1065359" y="834214"/>
                      <a:pt x="1008003" y="1033473"/>
                      <a:pt x="860536" y="1094797"/>
                    </a:cubicBezTo>
                    <a:cubicBezTo>
                      <a:pt x="713070" y="1156121"/>
                      <a:pt x="531336" y="1056288"/>
                      <a:pt x="454622" y="871814"/>
                    </a:cubicBezTo>
                    <a:cubicBezTo>
                      <a:pt x="377908" y="687339"/>
                      <a:pt x="435265" y="488080"/>
                      <a:pt x="582731" y="426756"/>
                    </a:cubicBezTo>
                    <a:cubicBezTo>
                      <a:pt x="730198" y="365432"/>
                      <a:pt x="911932" y="465265"/>
                      <a:pt x="988645" y="649740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25903769-E13F-45E9-97ED-6018E9AE3056}"/>
                  </a:ext>
                </a:extLst>
              </p:cNvPr>
              <p:cNvSpPr/>
              <p:nvPr/>
            </p:nvSpPr>
            <p:spPr>
              <a:xfrm>
                <a:off x="3070370" y="1837093"/>
                <a:ext cx="2105134" cy="1938939"/>
              </a:xfrm>
              <a:custGeom>
                <a:avLst/>
                <a:gdLst>
                  <a:gd name="connsiteX0" fmla="*/ 1096343 w 2105134"/>
                  <a:gd name="connsiteY0" fmla="*/ 1596091 h 1938939"/>
                  <a:gd name="connsiteX1" fmla="*/ 1327908 w 2105134"/>
                  <a:gd name="connsiteY1" fmla="*/ 1664785 h 1938939"/>
                  <a:gd name="connsiteX2" fmla="*/ 1393277 w 2105134"/>
                  <a:gd name="connsiteY2" fmla="*/ 1698578 h 1938939"/>
                  <a:gd name="connsiteX3" fmla="*/ 1863792 w 2105134"/>
                  <a:gd name="connsiteY3" fmla="*/ 1518611 h 1938939"/>
                  <a:gd name="connsiteX4" fmla="*/ 1884106 w 2105134"/>
                  <a:gd name="connsiteY4" fmla="*/ 1459812 h 1938939"/>
                  <a:gd name="connsiteX5" fmla="*/ 1851975 w 2105134"/>
                  <a:gd name="connsiteY5" fmla="*/ 1134070 h 1938939"/>
                  <a:gd name="connsiteX6" fmla="*/ 1717911 w 2105134"/>
                  <a:gd name="connsiteY6" fmla="*/ 967875 h 1938939"/>
                  <a:gd name="connsiteX7" fmla="*/ 1607115 w 2105134"/>
                  <a:gd name="connsiteY7" fmla="*/ 862618 h 1938939"/>
                  <a:gd name="connsiteX8" fmla="*/ 1568336 w 2105134"/>
                  <a:gd name="connsiteY8" fmla="*/ 814422 h 1938939"/>
                  <a:gd name="connsiteX9" fmla="*/ 1444244 w 2105134"/>
                  <a:gd name="connsiteY9" fmla="*/ 567345 h 1938939"/>
                  <a:gd name="connsiteX10" fmla="*/ 1343419 w 2105134"/>
                  <a:gd name="connsiteY10" fmla="*/ 369020 h 1938939"/>
                  <a:gd name="connsiteX11" fmla="*/ 842436 w 2105134"/>
                  <a:gd name="connsiteY11" fmla="*/ 324330 h 1938939"/>
                  <a:gd name="connsiteX12" fmla="*/ 797746 w 2105134"/>
                  <a:gd name="connsiteY12" fmla="*/ 369020 h 1938939"/>
                  <a:gd name="connsiteX13" fmla="*/ 696921 w 2105134"/>
                  <a:gd name="connsiteY13" fmla="*/ 567345 h 1938939"/>
                  <a:gd name="connsiteX14" fmla="*/ 572829 w 2105134"/>
                  <a:gd name="connsiteY14" fmla="*/ 814422 h 1938939"/>
                  <a:gd name="connsiteX15" fmla="*/ 534604 w 2105134"/>
                  <a:gd name="connsiteY15" fmla="*/ 862618 h 1938939"/>
                  <a:gd name="connsiteX16" fmla="*/ 423808 w 2105134"/>
                  <a:gd name="connsiteY16" fmla="*/ 967875 h 1938939"/>
                  <a:gd name="connsiteX17" fmla="*/ 290298 w 2105134"/>
                  <a:gd name="connsiteY17" fmla="*/ 1134070 h 1938939"/>
                  <a:gd name="connsiteX18" fmla="*/ 257059 w 2105134"/>
                  <a:gd name="connsiteY18" fmla="*/ 1459812 h 1938939"/>
                  <a:gd name="connsiteX19" fmla="*/ 447075 w 2105134"/>
                  <a:gd name="connsiteY19" fmla="*/ 1693592 h 1938939"/>
                  <a:gd name="connsiteX20" fmla="*/ 747888 w 2105134"/>
                  <a:gd name="connsiteY20" fmla="*/ 1698578 h 1938939"/>
                  <a:gd name="connsiteX21" fmla="*/ 808826 w 2105134"/>
                  <a:gd name="connsiteY21" fmla="*/ 1667555 h 1938939"/>
                  <a:gd name="connsiteX22" fmla="*/ 1025987 w 2105134"/>
                  <a:gd name="connsiteY22" fmla="*/ 1598307 h 193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5134" h="1938939">
                    <a:moveTo>
                      <a:pt x="1096343" y="1596091"/>
                    </a:moveTo>
                    <a:cubicBezTo>
                      <a:pt x="1178659" y="1595349"/>
                      <a:pt x="1259313" y="1619276"/>
                      <a:pt x="1327908" y="1664785"/>
                    </a:cubicBezTo>
                    <a:cubicBezTo>
                      <a:pt x="1348754" y="1677787"/>
                      <a:pt x="1370614" y="1689088"/>
                      <a:pt x="1393277" y="1698578"/>
                    </a:cubicBezTo>
                    <a:cubicBezTo>
                      <a:pt x="1572901" y="1778811"/>
                      <a:pt x="1783558" y="1698235"/>
                      <a:pt x="1863792" y="1518611"/>
                    </a:cubicBezTo>
                    <a:cubicBezTo>
                      <a:pt x="1872267" y="1499643"/>
                      <a:pt x="1879065" y="1479965"/>
                      <a:pt x="1884106" y="1459812"/>
                    </a:cubicBezTo>
                    <a:cubicBezTo>
                      <a:pt x="1913196" y="1350921"/>
                      <a:pt x="1901778" y="1235177"/>
                      <a:pt x="1851975" y="1134070"/>
                    </a:cubicBezTo>
                    <a:cubicBezTo>
                      <a:pt x="1820470" y="1069221"/>
                      <a:pt x="1774622" y="1012387"/>
                      <a:pt x="1717911" y="967875"/>
                    </a:cubicBezTo>
                    <a:cubicBezTo>
                      <a:pt x="1677055" y="937168"/>
                      <a:pt x="1639877" y="901846"/>
                      <a:pt x="1607115" y="862618"/>
                    </a:cubicBezTo>
                    <a:lnTo>
                      <a:pt x="1568336" y="814422"/>
                    </a:lnTo>
                    <a:cubicBezTo>
                      <a:pt x="1508800" y="742520"/>
                      <a:pt x="1466370" y="658038"/>
                      <a:pt x="1444244" y="567345"/>
                    </a:cubicBezTo>
                    <a:cubicBezTo>
                      <a:pt x="1428045" y="493738"/>
                      <a:pt x="1393344" y="425482"/>
                      <a:pt x="1343419" y="369020"/>
                    </a:cubicBezTo>
                    <a:cubicBezTo>
                      <a:pt x="1217416" y="218336"/>
                      <a:pt x="993119" y="198326"/>
                      <a:pt x="842436" y="324330"/>
                    </a:cubicBezTo>
                    <a:cubicBezTo>
                      <a:pt x="826243" y="337875"/>
                      <a:pt x="811285" y="352827"/>
                      <a:pt x="797746" y="369020"/>
                    </a:cubicBezTo>
                    <a:cubicBezTo>
                      <a:pt x="748181" y="425725"/>
                      <a:pt x="713524" y="493887"/>
                      <a:pt x="696921" y="567345"/>
                    </a:cubicBezTo>
                    <a:cubicBezTo>
                      <a:pt x="674795" y="658038"/>
                      <a:pt x="632365" y="742520"/>
                      <a:pt x="572829" y="814422"/>
                    </a:cubicBezTo>
                    <a:lnTo>
                      <a:pt x="534604" y="862618"/>
                    </a:lnTo>
                    <a:cubicBezTo>
                      <a:pt x="501814" y="901824"/>
                      <a:pt x="464642" y="937140"/>
                      <a:pt x="423808" y="967875"/>
                    </a:cubicBezTo>
                    <a:cubicBezTo>
                      <a:pt x="367102" y="1012254"/>
                      <a:pt x="321409" y="1069132"/>
                      <a:pt x="290298" y="1134070"/>
                    </a:cubicBezTo>
                    <a:cubicBezTo>
                      <a:pt x="239874" y="1234967"/>
                      <a:pt x="228052" y="1350810"/>
                      <a:pt x="257059" y="1459812"/>
                    </a:cubicBezTo>
                    <a:cubicBezTo>
                      <a:pt x="284182" y="1561257"/>
                      <a:pt x="353313" y="1646310"/>
                      <a:pt x="447075" y="1693592"/>
                    </a:cubicBezTo>
                    <a:cubicBezTo>
                      <a:pt x="541967" y="1738415"/>
                      <a:pt x="651561" y="1740232"/>
                      <a:pt x="747888" y="1698578"/>
                    </a:cubicBezTo>
                    <a:cubicBezTo>
                      <a:pt x="769111" y="1690135"/>
                      <a:pt x="789508" y="1679748"/>
                      <a:pt x="808826" y="1667555"/>
                    </a:cubicBezTo>
                    <a:cubicBezTo>
                      <a:pt x="873935" y="1625934"/>
                      <a:pt x="948800" y="1602063"/>
                      <a:pt x="1025987" y="159830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AE525D-C7EB-41FE-A36C-23DD633EC2D5}"/>
              </a:ext>
            </a:extLst>
          </p:cNvPr>
          <p:cNvGrpSpPr/>
          <p:nvPr/>
        </p:nvGrpSpPr>
        <p:grpSpPr>
          <a:xfrm rot="20838704">
            <a:off x="6615856" y="1326645"/>
            <a:ext cx="2774781" cy="2615733"/>
            <a:chOff x="2557763" y="796544"/>
            <a:chExt cx="3169664" cy="2979488"/>
          </a:xfrm>
          <a:solidFill>
            <a:schemeClr val="bg2">
              <a:lumMod val="90000"/>
              <a:alpha val="61961"/>
            </a:schemeClr>
          </a:solidFill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C7B55C2-BBAA-48CA-9EDE-6514E6F2679C}"/>
                </a:ext>
              </a:extLst>
            </p:cNvPr>
            <p:cNvSpPr/>
            <p:nvPr/>
          </p:nvSpPr>
          <p:spPr>
            <a:xfrm>
              <a:off x="4287072" y="1438767"/>
              <a:ext cx="1440355" cy="1495753"/>
            </a:xfrm>
            <a:custGeom>
              <a:avLst/>
              <a:gdLst>
                <a:gd name="connsiteX0" fmla="*/ 860536 w 1440355"/>
                <a:gd name="connsiteY0" fmla="*/ 426756 h 1495753"/>
                <a:gd name="connsiteX1" fmla="*/ 988645 w 1440355"/>
                <a:gd name="connsiteY1" fmla="*/ 871814 h 1495753"/>
                <a:gd name="connsiteX2" fmla="*/ 582731 w 1440355"/>
                <a:gd name="connsiteY2" fmla="*/ 1094797 h 1495753"/>
                <a:gd name="connsiteX3" fmla="*/ 454622 w 1440355"/>
                <a:gd name="connsiteY3" fmla="*/ 649740 h 1495753"/>
                <a:gd name="connsiteX4" fmla="*/ 860536 w 1440355"/>
                <a:gd name="connsiteY4" fmla="*/ 426756 h 149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355" h="1495753">
                  <a:moveTo>
                    <a:pt x="860536" y="426756"/>
                  </a:moveTo>
                  <a:cubicBezTo>
                    <a:pt x="1008003" y="488080"/>
                    <a:pt x="1065359" y="687339"/>
                    <a:pt x="988645" y="871814"/>
                  </a:cubicBezTo>
                  <a:cubicBezTo>
                    <a:pt x="911932" y="1056288"/>
                    <a:pt x="730198" y="1156121"/>
                    <a:pt x="582731" y="1094797"/>
                  </a:cubicBezTo>
                  <a:cubicBezTo>
                    <a:pt x="435265" y="1033473"/>
                    <a:pt x="377908" y="834214"/>
                    <a:pt x="454622" y="649740"/>
                  </a:cubicBezTo>
                  <a:cubicBezTo>
                    <a:pt x="531336" y="465265"/>
                    <a:pt x="713070" y="365432"/>
                    <a:pt x="860536" y="426756"/>
                  </a:cubicBezTo>
                  <a:close/>
                </a:path>
              </a:pathLst>
            </a:custGeom>
            <a:grpFill/>
            <a:ln w="553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C38CEBA-D0EA-4CC2-9AEF-EBE24041F4C3}"/>
                </a:ext>
              </a:extLst>
            </p:cNvPr>
            <p:cNvGrpSpPr/>
            <p:nvPr/>
          </p:nvGrpSpPr>
          <p:grpSpPr>
            <a:xfrm>
              <a:off x="2557763" y="796544"/>
              <a:ext cx="2617741" cy="2979488"/>
              <a:chOff x="2557763" y="796544"/>
              <a:chExt cx="2617741" cy="2979488"/>
            </a:xfrm>
            <a:grpFill/>
          </p:grpSpPr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2A2FEB3C-471B-4A3A-8F6C-4CD03A038B00}"/>
                  </a:ext>
                </a:extLst>
              </p:cNvPr>
              <p:cNvSpPr/>
              <p:nvPr/>
            </p:nvSpPr>
            <p:spPr>
              <a:xfrm>
                <a:off x="3894848" y="796768"/>
                <a:ext cx="1218762" cy="1495753"/>
              </a:xfrm>
              <a:custGeom>
                <a:avLst/>
                <a:gdLst>
                  <a:gd name="connsiteX0" fmla="*/ 701169 w 1218761"/>
                  <a:gd name="connsiteY0" fmla="*/ 323157 h 1495753"/>
                  <a:gd name="connsiteX1" fmla="*/ 917271 w 1218761"/>
                  <a:gd name="connsiteY1" fmla="*/ 798088 h 1495753"/>
                  <a:gd name="connsiteX2" fmla="*/ 562439 w 1218761"/>
                  <a:gd name="connsiteY2" fmla="*/ 1180652 h 1495753"/>
                  <a:gd name="connsiteX3" fmla="*/ 346337 w 1218761"/>
                  <a:gd name="connsiteY3" fmla="*/ 705720 h 1495753"/>
                  <a:gd name="connsiteX4" fmla="*/ 701169 w 1218761"/>
                  <a:gd name="connsiteY4" fmla="*/ 323157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701169" y="323157"/>
                    </a:moveTo>
                    <a:cubicBezTo>
                      <a:pt x="858829" y="348664"/>
                      <a:pt x="955581" y="561298"/>
                      <a:pt x="917271" y="798088"/>
                    </a:cubicBezTo>
                    <a:cubicBezTo>
                      <a:pt x="878962" y="1034879"/>
                      <a:pt x="720098" y="1206159"/>
                      <a:pt x="562439" y="1180652"/>
                    </a:cubicBezTo>
                    <a:cubicBezTo>
                      <a:pt x="404780" y="1155145"/>
                      <a:pt x="308028" y="942510"/>
                      <a:pt x="346337" y="705720"/>
                    </a:cubicBezTo>
                    <a:cubicBezTo>
                      <a:pt x="384647" y="468929"/>
                      <a:pt x="543510" y="297650"/>
                      <a:pt x="701169" y="32315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5E0ECA0F-BA47-4118-8342-DBF316776090}"/>
                  </a:ext>
                </a:extLst>
              </p:cNvPr>
              <p:cNvSpPr/>
              <p:nvPr/>
            </p:nvSpPr>
            <p:spPr>
              <a:xfrm>
                <a:off x="3129741" y="796544"/>
                <a:ext cx="1218762" cy="1495753"/>
              </a:xfrm>
              <a:custGeom>
                <a:avLst/>
                <a:gdLst>
                  <a:gd name="connsiteX0" fmla="*/ 917271 w 1218761"/>
                  <a:gd name="connsiteY0" fmla="*/ 705719 h 1495753"/>
                  <a:gd name="connsiteX1" fmla="*/ 701170 w 1218761"/>
                  <a:gd name="connsiteY1" fmla="*/ 1180651 h 1495753"/>
                  <a:gd name="connsiteX2" fmla="*/ 346337 w 1218761"/>
                  <a:gd name="connsiteY2" fmla="*/ 798088 h 1495753"/>
                  <a:gd name="connsiteX3" fmla="*/ 562439 w 1218761"/>
                  <a:gd name="connsiteY3" fmla="*/ 323156 h 1495753"/>
                  <a:gd name="connsiteX4" fmla="*/ 917271 w 1218761"/>
                  <a:gd name="connsiteY4" fmla="*/ 705719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761" h="1495753">
                    <a:moveTo>
                      <a:pt x="917271" y="705719"/>
                    </a:moveTo>
                    <a:cubicBezTo>
                      <a:pt x="955581" y="942510"/>
                      <a:pt x="858829" y="1155144"/>
                      <a:pt x="701170" y="1180651"/>
                    </a:cubicBezTo>
                    <a:cubicBezTo>
                      <a:pt x="543510" y="1206158"/>
                      <a:pt x="384647" y="1034879"/>
                      <a:pt x="346337" y="798088"/>
                    </a:cubicBezTo>
                    <a:cubicBezTo>
                      <a:pt x="308028" y="561298"/>
                      <a:pt x="404780" y="348663"/>
                      <a:pt x="562439" y="323156"/>
                    </a:cubicBezTo>
                    <a:cubicBezTo>
                      <a:pt x="720098" y="297649"/>
                      <a:pt x="878962" y="468929"/>
                      <a:pt x="917271" y="705719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6888E2F-609C-4F75-A2C8-58C4649E7A7C}"/>
                  </a:ext>
                </a:extLst>
              </p:cNvPr>
              <p:cNvSpPr/>
              <p:nvPr/>
            </p:nvSpPr>
            <p:spPr>
              <a:xfrm>
                <a:off x="2557763" y="1438727"/>
                <a:ext cx="1440355" cy="1495753"/>
              </a:xfrm>
              <a:custGeom>
                <a:avLst/>
                <a:gdLst>
                  <a:gd name="connsiteX0" fmla="*/ 988645 w 1440355"/>
                  <a:gd name="connsiteY0" fmla="*/ 649740 h 1495753"/>
                  <a:gd name="connsiteX1" fmla="*/ 860536 w 1440355"/>
                  <a:gd name="connsiteY1" fmla="*/ 1094797 h 1495753"/>
                  <a:gd name="connsiteX2" fmla="*/ 454622 w 1440355"/>
                  <a:gd name="connsiteY2" fmla="*/ 871814 h 1495753"/>
                  <a:gd name="connsiteX3" fmla="*/ 582731 w 1440355"/>
                  <a:gd name="connsiteY3" fmla="*/ 426756 h 1495753"/>
                  <a:gd name="connsiteX4" fmla="*/ 988645 w 1440355"/>
                  <a:gd name="connsiteY4" fmla="*/ 649740 h 149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355" h="1495753">
                    <a:moveTo>
                      <a:pt x="988645" y="649740"/>
                    </a:moveTo>
                    <a:cubicBezTo>
                      <a:pt x="1065359" y="834214"/>
                      <a:pt x="1008003" y="1033473"/>
                      <a:pt x="860536" y="1094797"/>
                    </a:cubicBezTo>
                    <a:cubicBezTo>
                      <a:pt x="713070" y="1156121"/>
                      <a:pt x="531336" y="1056288"/>
                      <a:pt x="454622" y="871814"/>
                    </a:cubicBezTo>
                    <a:cubicBezTo>
                      <a:pt x="377908" y="687339"/>
                      <a:pt x="435265" y="488080"/>
                      <a:pt x="582731" y="426756"/>
                    </a:cubicBezTo>
                    <a:cubicBezTo>
                      <a:pt x="730198" y="365432"/>
                      <a:pt x="911932" y="465265"/>
                      <a:pt x="988645" y="649740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85949652-9016-416F-AFC9-22745F7ECC32}"/>
                  </a:ext>
                </a:extLst>
              </p:cNvPr>
              <p:cNvSpPr/>
              <p:nvPr/>
            </p:nvSpPr>
            <p:spPr>
              <a:xfrm>
                <a:off x="3070370" y="1837093"/>
                <a:ext cx="2105134" cy="1938939"/>
              </a:xfrm>
              <a:custGeom>
                <a:avLst/>
                <a:gdLst>
                  <a:gd name="connsiteX0" fmla="*/ 1096343 w 2105134"/>
                  <a:gd name="connsiteY0" fmla="*/ 1596091 h 1938939"/>
                  <a:gd name="connsiteX1" fmla="*/ 1327908 w 2105134"/>
                  <a:gd name="connsiteY1" fmla="*/ 1664785 h 1938939"/>
                  <a:gd name="connsiteX2" fmla="*/ 1393277 w 2105134"/>
                  <a:gd name="connsiteY2" fmla="*/ 1698578 h 1938939"/>
                  <a:gd name="connsiteX3" fmla="*/ 1863792 w 2105134"/>
                  <a:gd name="connsiteY3" fmla="*/ 1518611 h 1938939"/>
                  <a:gd name="connsiteX4" fmla="*/ 1884106 w 2105134"/>
                  <a:gd name="connsiteY4" fmla="*/ 1459812 h 1938939"/>
                  <a:gd name="connsiteX5" fmla="*/ 1851975 w 2105134"/>
                  <a:gd name="connsiteY5" fmla="*/ 1134070 h 1938939"/>
                  <a:gd name="connsiteX6" fmla="*/ 1717911 w 2105134"/>
                  <a:gd name="connsiteY6" fmla="*/ 967875 h 1938939"/>
                  <a:gd name="connsiteX7" fmla="*/ 1607115 w 2105134"/>
                  <a:gd name="connsiteY7" fmla="*/ 862618 h 1938939"/>
                  <a:gd name="connsiteX8" fmla="*/ 1568336 w 2105134"/>
                  <a:gd name="connsiteY8" fmla="*/ 814422 h 1938939"/>
                  <a:gd name="connsiteX9" fmla="*/ 1444244 w 2105134"/>
                  <a:gd name="connsiteY9" fmla="*/ 567345 h 1938939"/>
                  <a:gd name="connsiteX10" fmla="*/ 1343419 w 2105134"/>
                  <a:gd name="connsiteY10" fmla="*/ 369020 h 1938939"/>
                  <a:gd name="connsiteX11" fmla="*/ 842436 w 2105134"/>
                  <a:gd name="connsiteY11" fmla="*/ 324330 h 1938939"/>
                  <a:gd name="connsiteX12" fmla="*/ 797746 w 2105134"/>
                  <a:gd name="connsiteY12" fmla="*/ 369020 h 1938939"/>
                  <a:gd name="connsiteX13" fmla="*/ 696921 w 2105134"/>
                  <a:gd name="connsiteY13" fmla="*/ 567345 h 1938939"/>
                  <a:gd name="connsiteX14" fmla="*/ 572829 w 2105134"/>
                  <a:gd name="connsiteY14" fmla="*/ 814422 h 1938939"/>
                  <a:gd name="connsiteX15" fmla="*/ 534604 w 2105134"/>
                  <a:gd name="connsiteY15" fmla="*/ 862618 h 1938939"/>
                  <a:gd name="connsiteX16" fmla="*/ 423808 w 2105134"/>
                  <a:gd name="connsiteY16" fmla="*/ 967875 h 1938939"/>
                  <a:gd name="connsiteX17" fmla="*/ 290298 w 2105134"/>
                  <a:gd name="connsiteY17" fmla="*/ 1134070 h 1938939"/>
                  <a:gd name="connsiteX18" fmla="*/ 257059 w 2105134"/>
                  <a:gd name="connsiteY18" fmla="*/ 1459812 h 1938939"/>
                  <a:gd name="connsiteX19" fmla="*/ 447075 w 2105134"/>
                  <a:gd name="connsiteY19" fmla="*/ 1693592 h 1938939"/>
                  <a:gd name="connsiteX20" fmla="*/ 747888 w 2105134"/>
                  <a:gd name="connsiteY20" fmla="*/ 1698578 h 1938939"/>
                  <a:gd name="connsiteX21" fmla="*/ 808826 w 2105134"/>
                  <a:gd name="connsiteY21" fmla="*/ 1667555 h 1938939"/>
                  <a:gd name="connsiteX22" fmla="*/ 1025987 w 2105134"/>
                  <a:gd name="connsiteY22" fmla="*/ 1598307 h 193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5134" h="1938939">
                    <a:moveTo>
                      <a:pt x="1096343" y="1596091"/>
                    </a:moveTo>
                    <a:cubicBezTo>
                      <a:pt x="1178659" y="1595349"/>
                      <a:pt x="1259313" y="1619276"/>
                      <a:pt x="1327908" y="1664785"/>
                    </a:cubicBezTo>
                    <a:cubicBezTo>
                      <a:pt x="1348754" y="1677787"/>
                      <a:pt x="1370614" y="1689088"/>
                      <a:pt x="1393277" y="1698578"/>
                    </a:cubicBezTo>
                    <a:cubicBezTo>
                      <a:pt x="1572901" y="1778811"/>
                      <a:pt x="1783558" y="1698235"/>
                      <a:pt x="1863792" y="1518611"/>
                    </a:cubicBezTo>
                    <a:cubicBezTo>
                      <a:pt x="1872267" y="1499643"/>
                      <a:pt x="1879065" y="1479965"/>
                      <a:pt x="1884106" y="1459812"/>
                    </a:cubicBezTo>
                    <a:cubicBezTo>
                      <a:pt x="1913196" y="1350921"/>
                      <a:pt x="1901778" y="1235177"/>
                      <a:pt x="1851975" y="1134070"/>
                    </a:cubicBezTo>
                    <a:cubicBezTo>
                      <a:pt x="1820470" y="1069221"/>
                      <a:pt x="1774622" y="1012387"/>
                      <a:pt x="1717911" y="967875"/>
                    </a:cubicBezTo>
                    <a:cubicBezTo>
                      <a:pt x="1677055" y="937168"/>
                      <a:pt x="1639877" y="901846"/>
                      <a:pt x="1607115" y="862618"/>
                    </a:cubicBezTo>
                    <a:lnTo>
                      <a:pt x="1568336" y="814422"/>
                    </a:lnTo>
                    <a:cubicBezTo>
                      <a:pt x="1508800" y="742520"/>
                      <a:pt x="1466370" y="658038"/>
                      <a:pt x="1444244" y="567345"/>
                    </a:cubicBezTo>
                    <a:cubicBezTo>
                      <a:pt x="1428045" y="493738"/>
                      <a:pt x="1393344" y="425482"/>
                      <a:pt x="1343419" y="369020"/>
                    </a:cubicBezTo>
                    <a:cubicBezTo>
                      <a:pt x="1217416" y="218336"/>
                      <a:pt x="993119" y="198326"/>
                      <a:pt x="842436" y="324330"/>
                    </a:cubicBezTo>
                    <a:cubicBezTo>
                      <a:pt x="826243" y="337875"/>
                      <a:pt x="811285" y="352827"/>
                      <a:pt x="797746" y="369020"/>
                    </a:cubicBezTo>
                    <a:cubicBezTo>
                      <a:pt x="748181" y="425725"/>
                      <a:pt x="713524" y="493887"/>
                      <a:pt x="696921" y="567345"/>
                    </a:cubicBezTo>
                    <a:cubicBezTo>
                      <a:pt x="674795" y="658038"/>
                      <a:pt x="632365" y="742520"/>
                      <a:pt x="572829" y="814422"/>
                    </a:cubicBezTo>
                    <a:lnTo>
                      <a:pt x="534604" y="862618"/>
                    </a:lnTo>
                    <a:cubicBezTo>
                      <a:pt x="501814" y="901824"/>
                      <a:pt x="464642" y="937140"/>
                      <a:pt x="423808" y="967875"/>
                    </a:cubicBezTo>
                    <a:cubicBezTo>
                      <a:pt x="367102" y="1012254"/>
                      <a:pt x="321409" y="1069132"/>
                      <a:pt x="290298" y="1134070"/>
                    </a:cubicBezTo>
                    <a:cubicBezTo>
                      <a:pt x="239874" y="1234967"/>
                      <a:pt x="228052" y="1350810"/>
                      <a:pt x="257059" y="1459812"/>
                    </a:cubicBezTo>
                    <a:cubicBezTo>
                      <a:pt x="284182" y="1561257"/>
                      <a:pt x="353313" y="1646310"/>
                      <a:pt x="447075" y="1693592"/>
                    </a:cubicBezTo>
                    <a:cubicBezTo>
                      <a:pt x="541967" y="1738415"/>
                      <a:pt x="651561" y="1740232"/>
                      <a:pt x="747888" y="1698578"/>
                    </a:cubicBezTo>
                    <a:cubicBezTo>
                      <a:pt x="769111" y="1690135"/>
                      <a:pt x="789508" y="1679748"/>
                      <a:pt x="808826" y="1667555"/>
                    </a:cubicBezTo>
                    <a:cubicBezTo>
                      <a:pt x="873935" y="1625934"/>
                      <a:pt x="948800" y="1602063"/>
                      <a:pt x="1025987" y="1598307"/>
                    </a:cubicBezTo>
                    <a:close/>
                  </a:path>
                </a:pathLst>
              </a:custGeom>
              <a:grpFill/>
              <a:ln w="553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83738E-D4B0-4D86-A757-B5CFEDC6DCFF}"/>
              </a:ext>
            </a:extLst>
          </p:cNvPr>
          <p:cNvSpPr txBox="1"/>
          <p:nvPr/>
        </p:nvSpPr>
        <p:spPr>
          <a:xfrm>
            <a:off x="617526" y="489418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  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댕댕이의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손자국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B53D4-504A-4DBD-AEB5-2C299E470432}"/>
              </a:ext>
            </a:extLst>
          </p:cNvPr>
          <p:cNvSpPr txBox="1"/>
          <p:nvPr/>
        </p:nvSpPr>
        <p:spPr>
          <a:xfrm rot="20887475">
            <a:off x="2005531" y="2813358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FBEEA9-15E5-4B61-985A-ADC7C230EC5F}"/>
              </a:ext>
            </a:extLst>
          </p:cNvPr>
          <p:cNvSpPr txBox="1"/>
          <p:nvPr/>
        </p:nvSpPr>
        <p:spPr>
          <a:xfrm rot="1057622">
            <a:off x="4231394" y="4735252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78CCA5-1242-4011-BCFD-2A947EC0DC3F}"/>
              </a:ext>
            </a:extLst>
          </p:cNvPr>
          <p:cNvSpPr txBox="1"/>
          <p:nvPr/>
        </p:nvSpPr>
        <p:spPr>
          <a:xfrm rot="20232628">
            <a:off x="7569578" y="2878103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내용을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입력하세요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2632B30-B0D1-4FA3-B21A-AF7AC62D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7" b="89807" l="9981" r="90207">
                        <a14:foregroundMark x1="89831" y1="76033" x2="90207" y2="746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1222" y="4413637"/>
            <a:ext cx="3220236" cy="2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1">
            <a:extLst>
              <a:ext uri="{FF2B5EF4-FFF2-40B4-BE49-F238E27FC236}">
                <a16:creationId xmlns:a16="http://schemas.microsoft.com/office/drawing/2014/main" id="{39D33CF5-3FC6-4B23-BF32-8EF1128C529F}"/>
              </a:ext>
            </a:extLst>
          </p:cNvPr>
          <p:cNvSpPr/>
          <p:nvPr/>
        </p:nvSpPr>
        <p:spPr>
          <a:xfrm>
            <a:off x="1067040" y="2518194"/>
            <a:ext cx="1990380" cy="225609"/>
          </a:xfrm>
          <a:prstGeom prst="chevron">
            <a:avLst/>
          </a:prstGeom>
          <a:solidFill>
            <a:srgbClr val="D5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갈매기형 수장 38">
            <a:extLst>
              <a:ext uri="{FF2B5EF4-FFF2-40B4-BE49-F238E27FC236}">
                <a16:creationId xmlns:a16="http://schemas.microsoft.com/office/drawing/2014/main" id="{F5F74862-DFEF-46CE-8D3A-F0D5257346AE}"/>
              </a:ext>
            </a:extLst>
          </p:cNvPr>
          <p:cNvSpPr/>
          <p:nvPr/>
        </p:nvSpPr>
        <p:spPr>
          <a:xfrm>
            <a:off x="3057420" y="2518194"/>
            <a:ext cx="1990380" cy="225609"/>
          </a:xfrm>
          <a:prstGeom prst="chevron">
            <a:avLst/>
          </a:prstGeom>
          <a:solidFill>
            <a:srgbClr val="F8CC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갈매기형 수장 39">
            <a:extLst>
              <a:ext uri="{FF2B5EF4-FFF2-40B4-BE49-F238E27FC236}">
                <a16:creationId xmlns:a16="http://schemas.microsoft.com/office/drawing/2014/main" id="{33BEBA14-E435-4A3F-9C91-6CF89F70D368}"/>
              </a:ext>
            </a:extLst>
          </p:cNvPr>
          <p:cNvSpPr/>
          <p:nvPr/>
        </p:nvSpPr>
        <p:spPr>
          <a:xfrm>
            <a:off x="5047800" y="2518194"/>
            <a:ext cx="1990380" cy="225609"/>
          </a:xfrm>
          <a:prstGeom prst="chevron">
            <a:avLst/>
          </a:prstGeom>
          <a:solidFill>
            <a:srgbClr val="8BB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갈매기형 수장 40">
            <a:extLst>
              <a:ext uri="{FF2B5EF4-FFF2-40B4-BE49-F238E27FC236}">
                <a16:creationId xmlns:a16="http://schemas.microsoft.com/office/drawing/2014/main" id="{803C99CC-5461-4223-A381-FCA891D606EE}"/>
              </a:ext>
            </a:extLst>
          </p:cNvPr>
          <p:cNvSpPr/>
          <p:nvPr/>
        </p:nvSpPr>
        <p:spPr>
          <a:xfrm>
            <a:off x="7038180" y="2518194"/>
            <a:ext cx="1990380" cy="225609"/>
          </a:xfrm>
          <a:prstGeom prst="chevron">
            <a:avLst/>
          </a:prstGeom>
          <a:solidFill>
            <a:srgbClr val="708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AEA382-801C-4AEF-9F43-9561A53763B6}"/>
              </a:ext>
            </a:extLst>
          </p:cNvPr>
          <p:cNvCxnSpPr/>
          <p:nvPr/>
        </p:nvCxnSpPr>
        <p:spPr>
          <a:xfrm>
            <a:off x="2062230" y="2743803"/>
            <a:ext cx="0" cy="1102407"/>
          </a:xfrm>
          <a:prstGeom prst="line">
            <a:avLst/>
          </a:prstGeom>
          <a:ln w="28575">
            <a:solidFill>
              <a:srgbClr val="D56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D78A90-50E7-4EF5-98AC-99E3070760FF}"/>
              </a:ext>
            </a:extLst>
          </p:cNvPr>
          <p:cNvCxnSpPr/>
          <p:nvPr/>
        </p:nvCxnSpPr>
        <p:spPr>
          <a:xfrm>
            <a:off x="4052611" y="2743803"/>
            <a:ext cx="0" cy="1102407"/>
          </a:xfrm>
          <a:prstGeom prst="line">
            <a:avLst/>
          </a:prstGeom>
          <a:ln w="28575">
            <a:solidFill>
              <a:srgbClr val="F8C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BE0136-42E5-4F95-B82B-021E28CB4E5F}"/>
              </a:ext>
            </a:extLst>
          </p:cNvPr>
          <p:cNvCxnSpPr/>
          <p:nvPr/>
        </p:nvCxnSpPr>
        <p:spPr>
          <a:xfrm>
            <a:off x="6042202" y="2743803"/>
            <a:ext cx="0" cy="1102407"/>
          </a:xfrm>
          <a:prstGeom prst="line">
            <a:avLst/>
          </a:prstGeom>
          <a:ln w="28575">
            <a:solidFill>
              <a:srgbClr val="8BBD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DAAE9E-AB84-4374-A8BD-43A11FE8B4F6}"/>
              </a:ext>
            </a:extLst>
          </p:cNvPr>
          <p:cNvCxnSpPr/>
          <p:nvPr/>
        </p:nvCxnSpPr>
        <p:spPr>
          <a:xfrm>
            <a:off x="8056640" y="2743803"/>
            <a:ext cx="0" cy="1102407"/>
          </a:xfrm>
          <a:prstGeom prst="line">
            <a:avLst/>
          </a:prstGeom>
          <a:ln w="28575">
            <a:solidFill>
              <a:srgbClr val="708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F8FA11D-B6CC-497E-A4F9-2602CEEC755E}"/>
              </a:ext>
            </a:extLst>
          </p:cNvPr>
          <p:cNvSpPr/>
          <p:nvPr/>
        </p:nvSpPr>
        <p:spPr>
          <a:xfrm>
            <a:off x="1697091" y="3848540"/>
            <a:ext cx="730278" cy="730278"/>
          </a:xfrm>
          <a:prstGeom prst="ellipse">
            <a:avLst/>
          </a:prstGeom>
          <a:noFill/>
          <a:ln w="28575">
            <a:solidFill>
              <a:srgbClr val="D56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CC5E88C-C738-4AF0-8A6F-87CED17FE78D}"/>
              </a:ext>
            </a:extLst>
          </p:cNvPr>
          <p:cNvSpPr/>
          <p:nvPr/>
        </p:nvSpPr>
        <p:spPr>
          <a:xfrm>
            <a:off x="3686681" y="3848540"/>
            <a:ext cx="730278" cy="730278"/>
          </a:xfrm>
          <a:prstGeom prst="ellipse">
            <a:avLst/>
          </a:prstGeom>
          <a:noFill/>
          <a:ln w="28575">
            <a:solidFill>
              <a:srgbClr val="F8C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0045F0-8F29-4782-96D2-19A16ACB85FC}"/>
              </a:ext>
            </a:extLst>
          </p:cNvPr>
          <p:cNvSpPr/>
          <p:nvPr/>
        </p:nvSpPr>
        <p:spPr>
          <a:xfrm>
            <a:off x="5676271" y="3848540"/>
            <a:ext cx="730278" cy="730278"/>
          </a:xfrm>
          <a:prstGeom prst="ellipse">
            <a:avLst/>
          </a:prstGeom>
          <a:noFill/>
          <a:ln w="28575">
            <a:solidFill>
              <a:srgbClr val="8BBD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210EC4-4C1B-4518-9391-16CDEF6576AA}"/>
              </a:ext>
            </a:extLst>
          </p:cNvPr>
          <p:cNvSpPr/>
          <p:nvPr/>
        </p:nvSpPr>
        <p:spPr>
          <a:xfrm>
            <a:off x="7691501" y="3848540"/>
            <a:ext cx="730278" cy="730278"/>
          </a:xfrm>
          <a:prstGeom prst="ellipse">
            <a:avLst/>
          </a:prstGeom>
          <a:noFill/>
          <a:ln w="28575">
            <a:solidFill>
              <a:srgbClr val="708E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갈매기형 수장 40">
            <a:extLst>
              <a:ext uri="{FF2B5EF4-FFF2-40B4-BE49-F238E27FC236}">
                <a16:creationId xmlns:a16="http://schemas.microsoft.com/office/drawing/2014/main" id="{9C49ED18-094F-43AA-95F7-C1218307F1AA}"/>
              </a:ext>
            </a:extLst>
          </p:cNvPr>
          <p:cNvSpPr/>
          <p:nvPr/>
        </p:nvSpPr>
        <p:spPr>
          <a:xfrm>
            <a:off x="9026192" y="2518194"/>
            <a:ext cx="1990380" cy="225609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D00F47-6221-4276-AB9E-C65A5A2F2315}"/>
              </a:ext>
            </a:extLst>
          </p:cNvPr>
          <p:cNvCxnSpPr/>
          <p:nvPr/>
        </p:nvCxnSpPr>
        <p:spPr>
          <a:xfrm>
            <a:off x="10044652" y="2743803"/>
            <a:ext cx="0" cy="1102407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2FBB5896-811C-473F-887D-19B6E60E6953}"/>
              </a:ext>
            </a:extLst>
          </p:cNvPr>
          <p:cNvSpPr/>
          <p:nvPr/>
        </p:nvSpPr>
        <p:spPr>
          <a:xfrm>
            <a:off x="9679513" y="3848540"/>
            <a:ext cx="730278" cy="730278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5F029-FE03-42CC-BF78-6772ABB4A4DA}"/>
              </a:ext>
            </a:extLst>
          </p:cNvPr>
          <p:cNvSpPr txBox="1"/>
          <p:nvPr/>
        </p:nvSpPr>
        <p:spPr>
          <a:xfrm>
            <a:off x="1182339" y="4704923"/>
            <a:ext cx="1722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편의점 이용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타입테스트 진행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35E0A-C5AA-4F93-A482-0D8B1613E649}"/>
              </a:ext>
            </a:extLst>
          </p:cNvPr>
          <p:cNvSpPr txBox="1"/>
          <p:nvPr/>
        </p:nvSpPr>
        <p:spPr>
          <a:xfrm>
            <a:off x="3123132" y="4434250"/>
            <a:ext cx="185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 latinLnBrk="0"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타입별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설문지 작성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적합한 상품소개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A2233-0F9A-4489-A149-8CCDD3EB71D6}"/>
              </a:ext>
            </a:extLst>
          </p:cNvPr>
          <p:cNvSpPr txBox="1"/>
          <p:nvPr/>
        </p:nvSpPr>
        <p:spPr>
          <a:xfrm>
            <a:off x="5059430" y="4446769"/>
            <a:ext cx="1989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 latinLnBrk="0"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PB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상품과 신제품을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이용한 게임진행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5414D-8BC0-47CB-82A0-76B676975874}"/>
              </a:ext>
            </a:extLst>
          </p:cNvPr>
          <p:cNvSpPr txBox="1"/>
          <p:nvPr/>
        </p:nvSpPr>
        <p:spPr>
          <a:xfrm>
            <a:off x="6982665" y="4719760"/>
            <a:ext cx="208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 latinLnBrk="0"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게임성공 시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경품추첨 기회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제공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DC4019-FEBF-4635-ACA9-C452A50D49BF}"/>
              </a:ext>
            </a:extLst>
          </p:cNvPr>
          <p:cNvSpPr txBox="1"/>
          <p:nvPr/>
        </p:nvSpPr>
        <p:spPr>
          <a:xfrm>
            <a:off x="9223158" y="4697116"/>
            <a:ext cx="1677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fontAlgn="base" latinLnBrk="0"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포토존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sns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업로드 이벤트 진행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23" name="그래픽 22" descr="점검 목록">
            <a:extLst>
              <a:ext uri="{FF2B5EF4-FFF2-40B4-BE49-F238E27FC236}">
                <a16:creationId xmlns:a16="http://schemas.microsoft.com/office/drawing/2014/main" id="{A5910B50-E1B5-4592-BAF8-DF1D2B63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6522" y="3974523"/>
            <a:ext cx="511416" cy="511416"/>
          </a:xfrm>
          <a:prstGeom prst="rect">
            <a:avLst/>
          </a:prstGeom>
        </p:spPr>
      </p:pic>
      <p:pic>
        <p:nvPicPr>
          <p:cNvPr id="24" name="그래픽 23" descr="플레이북">
            <a:extLst>
              <a:ext uri="{FF2B5EF4-FFF2-40B4-BE49-F238E27FC236}">
                <a16:creationId xmlns:a16="http://schemas.microsoft.com/office/drawing/2014/main" id="{1FE69BFB-B1DB-49E6-B08F-0DA78E8DE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4326" y="3912738"/>
            <a:ext cx="634986" cy="634986"/>
          </a:xfrm>
          <a:prstGeom prst="rect">
            <a:avLst/>
          </a:prstGeom>
        </p:spPr>
      </p:pic>
      <p:pic>
        <p:nvPicPr>
          <p:cNvPr id="25" name="그래픽 24" descr="뚜껑 있는 접시">
            <a:extLst>
              <a:ext uri="{FF2B5EF4-FFF2-40B4-BE49-F238E27FC236}">
                <a16:creationId xmlns:a16="http://schemas.microsoft.com/office/drawing/2014/main" id="{AEE7AA0C-BC18-41FB-8EF5-24D2BEAC07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42650" y="3876031"/>
            <a:ext cx="595494" cy="595494"/>
          </a:xfrm>
          <a:prstGeom prst="rect">
            <a:avLst/>
          </a:prstGeom>
        </p:spPr>
      </p:pic>
      <p:pic>
        <p:nvPicPr>
          <p:cNvPr id="26" name="그래픽 25" descr="스마트폰">
            <a:extLst>
              <a:ext uri="{FF2B5EF4-FFF2-40B4-BE49-F238E27FC236}">
                <a16:creationId xmlns:a16="http://schemas.microsoft.com/office/drawing/2014/main" id="{06166985-D799-4975-8626-F1540DBF9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5763" y="3964790"/>
            <a:ext cx="497778" cy="497778"/>
          </a:xfrm>
          <a:prstGeom prst="rect">
            <a:avLst/>
          </a:prstGeom>
        </p:spPr>
      </p:pic>
      <p:pic>
        <p:nvPicPr>
          <p:cNvPr id="27" name="그래픽 26" descr="선물">
            <a:extLst>
              <a:ext uri="{FF2B5EF4-FFF2-40B4-BE49-F238E27FC236}">
                <a16:creationId xmlns:a16="http://schemas.microsoft.com/office/drawing/2014/main" id="{206314D4-E65F-41F5-831E-DD7236BBF9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8040" y="3974523"/>
            <a:ext cx="457200" cy="4572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75678133-E554-456A-966B-0D2CF5185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361" b="89977" l="9416" r="89610">
                        <a14:foregroundMark x1="56169" y1="11189" x2="39286" y2="9091"/>
                        <a14:foregroundMark x1="39286" y1="9091" x2="46104" y2="7925"/>
                        <a14:foregroundMark x1="50325" y1="6294" x2="45130" y2="5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736009" y="1883341"/>
            <a:ext cx="581929" cy="810544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066FE8A-82B5-4F00-BE76-D9C96A5A39A2}"/>
              </a:ext>
            </a:extLst>
          </p:cNvPr>
          <p:cNvSpPr txBox="1"/>
          <p:nvPr/>
        </p:nvSpPr>
        <p:spPr>
          <a:xfrm>
            <a:off x="524284" y="46374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F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  </a:t>
            </a:r>
            <a:r>
              <a:rPr lang="ko-KR" altLang="en-US" dirty="0" err="1">
                <a:solidFill>
                  <a:srgbClr val="FFCF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댕댕이의</a:t>
            </a:r>
            <a:r>
              <a:rPr lang="ko-KR" altLang="en-US" dirty="0">
                <a:solidFill>
                  <a:srgbClr val="FFCF8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여행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4B121E9B-8A75-4990-8F06-5BDAE31D00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49" b="90380" l="9877" r="89815">
                        <a14:foregroundMark x1="64815" y1="8949" x2="65432" y2="9396"/>
                        <a14:foregroundMark x1="58642" y1="90380" x2="59259" y2="894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336" y="1892294"/>
            <a:ext cx="611386" cy="843486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3302E440-2DB1-4C0C-AE38-7BC87AB7D0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534" y="1862888"/>
            <a:ext cx="603634" cy="830997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2B9E4158-FD43-4247-BA5A-A58CDA075B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173" b="89662" l="9624" r="89671">
                        <a14:foregroundMark x1="59155" y1="12025" x2="49765" y2="12869"/>
                        <a14:foregroundMark x1="57042" y1="12025" x2="57746" y2="11181"/>
                        <a14:foregroundMark x1="56573" y1="10970" x2="50704" y2="11814"/>
                        <a14:foregroundMark x1="58685" y1="11392" x2="49531" y2="13080"/>
                        <a14:foregroundMark x1="53052" y1="8861" x2="50939" y2="11181"/>
                        <a14:foregroundMark x1="53286" y1="7173" x2="50469" y2="7173"/>
                        <a14:foregroundMark x1="50939" y1="89241" x2="53052" y2="89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1414" y="2002147"/>
            <a:ext cx="613393" cy="682507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A02ADC2E-DB07-43AD-BF86-8C83B852FC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6214" y="1853656"/>
            <a:ext cx="807915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9A8B003-F479-4482-A400-FF2F4C4903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7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69546"/>
              </a:solidFill>
            </a:endParaRPr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6BD45B-62A9-4F3F-A6C4-78FD7FBED639}"/>
              </a:ext>
            </a:extLst>
          </p:cNvPr>
          <p:cNvSpPr/>
          <p:nvPr/>
        </p:nvSpPr>
        <p:spPr>
          <a:xfrm>
            <a:off x="10866232" y="65096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70009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7626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6E9AD953-D55F-455C-B831-D39339579548}"/>
              </a:ext>
            </a:extLst>
          </p:cNvPr>
          <p:cNvSpPr/>
          <p:nvPr/>
        </p:nvSpPr>
        <p:spPr>
          <a:xfrm>
            <a:off x="6127906" y="6221871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709F8F43-7573-480C-A7CC-7F53F7C06CCA}"/>
              </a:ext>
            </a:extLst>
          </p:cNvPr>
          <p:cNvSpPr/>
          <p:nvPr/>
        </p:nvSpPr>
        <p:spPr>
          <a:xfrm>
            <a:off x="3404442" y="80364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DE62A71E-49C9-4F7A-BAFC-26E3C5F75110}"/>
              </a:ext>
            </a:extLst>
          </p:cNvPr>
          <p:cNvSpPr/>
          <p:nvPr/>
        </p:nvSpPr>
        <p:spPr>
          <a:xfrm>
            <a:off x="6212225" y="476737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70009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7626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5EEB7D6-568C-4C6C-AD9E-DFA4020BC312}"/>
              </a:ext>
            </a:extLst>
          </p:cNvPr>
          <p:cNvCxnSpPr/>
          <p:nvPr/>
        </p:nvCxnSpPr>
        <p:spPr>
          <a:xfrm>
            <a:off x="3017536" y="3466436"/>
            <a:ext cx="58940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1D9F9C4-F015-4212-A3DC-ADB431CA9FF4}"/>
              </a:ext>
            </a:extLst>
          </p:cNvPr>
          <p:cNvSpPr txBox="1"/>
          <p:nvPr/>
        </p:nvSpPr>
        <p:spPr>
          <a:xfrm>
            <a:off x="4929672" y="3606247"/>
            <a:ext cx="2284600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spc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시로앤마로</a:t>
            </a:r>
            <a:endParaRPr lang="en-US" altLang="ko-KR" sz="1400" spc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spc="20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예빌피피티</a:t>
            </a:r>
            <a:endParaRPr lang="en-US" altLang="ko-KR" sz="1400" spc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자유형: 도형 213">
            <a:extLst>
              <a:ext uri="{FF2B5EF4-FFF2-40B4-BE49-F238E27FC236}">
                <a16:creationId xmlns:a16="http://schemas.microsoft.com/office/drawing/2014/main" id="{EAA4899A-20C9-4710-9C7E-58A4FE306B06}"/>
              </a:ext>
            </a:extLst>
          </p:cNvPr>
          <p:cNvSpPr/>
          <p:nvPr/>
        </p:nvSpPr>
        <p:spPr>
          <a:xfrm>
            <a:off x="11261739" y="5940126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5" name="자유형: 도형 214">
            <a:extLst>
              <a:ext uri="{FF2B5EF4-FFF2-40B4-BE49-F238E27FC236}">
                <a16:creationId xmlns:a16="http://schemas.microsoft.com/office/drawing/2014/main" id="{56AF8019-FB67-4032-852C-AB8C024773C3}"/>
              </a:ext>
            </a:extLst>
          </p:cNvPr>
          <p:cNvSpPr/>
          <p:nvPr/>
        </p:nvSpPr>
        <p:spPr>
          <a:xfrm>
            <a:off x="1112500" y="4960471"/>
            <a:ext cx="168637" cy="168637"/>
          </a:xfrm>
          <a:custGeom>
            <a:avLst/>
            <a:gdLst>
              <a:gd name="connsiteX0" fmla="*/ 38576 w 76200"/>
              <a:gd name="connsiteY0" fmla="*/ 70009 h 76200"/>
              <a:gd name="connsiteX1" fmla="*/ 7144 w 76200"/>
              <a:gd name="connsiteY1" fmla="*/ 38576 h 76200"/>
              <a:gd name="connsiteX2" fmla="*/ 38576 w 76200"/>
              <a:gd name="connsiteY2" fmla="*/ 7144 h 76200"/>
              <a:gd name="connsiteX3" fmla="*/ 70009 w 76200"/>
              <a:gd name="connsiteY3" fmla="*/ 38576 h 76200"/>
              <a:gd name="connsiteX4" fmla="*/ 38576 w 76200"/>
              <a:gd name="connsiteY4" fmla="*/ 70009 h 76200"/>
              <a:gd name="connsiteX5" fmla="*/ 38576 w 76200"/>
              <a:gd name="connsiteY5" fmla="*/ 19526 h 76200"/>
              <a:gd name="connsiteX6" fmla="*/ 19526 w 76200"/>
              <a:gd name="connsiteY6" fmla="*/ 38576 h 76200"/>
              <a:gd name="connsiteX7" fmla="*/ 38576 w 76200"/>
              <a:gd name="connsiteY7" fmla="*/ 57626 h 76200"/>
              <a:gd name="connsiteX8" fmla="*/ 57626 w 76200"/>
              <a:gd name="connsiteY8" fmla="*/ 38576 h 76200"/>
              <a:gd name="connsiteX9" fmla="*/ 38576 w 76200"/>
              <a:gd name="connsiteY9" fmla="*/ 19526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" h="76200">
                <a:moveTo>
                  <a:pt x="38576" y="70009"/>
                </a:moveTo>
                <a:cubicBezTo>
                  <a:pt x="21431" y="70009"/>
                  <a:pt x="7144" y="55721"/>
                  <a:pt x="7144" y="38576"/>
                </a:cubicBezTo>
                <a:cubicBezTo>
                  <a:pt x="7144" y="21431"/>
                  <a:pt x="21431" y="7144"/>
                  <a:pt x="38576" y="7144"/>
                </a:cubicBezTo>
                <a:cubicBezTo>
                  <a:pt x="55721" y="7144"/>
                  <a:pt x="70009" y="21431"/>
                  <a:pt x="70009" y="38576"/>
                </a:cubicBezTo>
                <a:cubicBezTo>
                  <a:pt x="69056" y="55721"/>
                  <a:pt x="55721" y="70009"/>
                  <a:pt x="38576" y="70009"/>
                </a:cubicBezTo>
                <a:close/>
                <a:moveTo>
                  <a:pt x="38576" y="19526"/>
                </a:moveTo>
                <a:cubicBezTo>
                  <a:pt x="28099" y="19526"/>
                  <a:pt x="19526" y="28099"/>
                  <a:pt x="19526" y="38576"/>
                </a:cubicBezTo>
                <a:cubicBezTo>
                  <a:pt x="19526" y="49054"/>
                  <a:pt x="28099" y="57626"/>
                  <a:pt x="38576" y="57626"/>
                </a:cubicBezTo>
                <a:cubicBezTo>
                  <a:pt x="49054" y="57626"/>
                  <a:pt x="57626" y="49054"/>
                  <a:pt x="57626" y="38576"/>
                </a:cubicBezTo>
                <a:cubicBezTo>
                  <a:pt x="56674" y="28099"/>
                  <a:pt x="49054" y="19526"/>
                  <a:pt x="38576" y="1952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8EE0B-6ACF-4C9C-99CB-BA2DE85EE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2364" y="4781088"/>
            <a:ext cx="1785942" cy="1496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4F74CA-C924-433D-A7DA-9D5C12D47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87" b="90177" l="10000" r="90000">
                        <a14:foregroundMark x1="35192" y1="7859" x2="38654" y2="10413"/>
                        <a14:foregroundMark x1="65962" y1="9037" x2="63269" y2="8448"/>
                        <a14:foregroundMark x1="66538" y1="8841" x2="63077" y2="8841"/>
                        <a14:foregroundMark x1="65192" y1="7073" x2="65192" y2="11984"/>
                        <a14:foregroundMark x1="35385" y1="6483" x2="37308" y2="14342"/>
                        <a14:foregroundMark x1="44231" y1="89784" x2="48269" y2="90177"/>
                        <a14:foregroundMark x1="56731" y1="89784" x2="60962" y2="901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113" y="642422"/>
            <a:ext cx="1610341" cy="1576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A8664E-BC2B-4C2C-9C89-874232D62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7" b="89807" l="9981" r="90207">
                        <a14:foregroundMark x1="89831" y1="76033" x2="90207" y2="746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8640" y="4781088"/>
            <a:ext cx="1785942" cy="12208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01452D-7B26-4348-8CA4-034706B89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173" b="89662" l="9624" r="89671">
                        <a14:foregroundMark x1="59155" y1="12025" x2="49765" y2="12869"/>
                        <a14:foregroundMark x1="57042" y1="12025" x2="57746" y2="11181"/>
                        <a14:foregroundMark x1="56573" y1="10970" x2="50704" y2="11814"/>
                        <a14:foregroundMark x1="58685" y1="11392" x2="49531" y2="13080"/>
                        <a14:foregroundMark x1="53052" y1="8861" x2="50939" y2="11181"/>
                        <a14:foregroundMark x1="53286" y1="7173" x2="50469" y2="7173"/>
                        <a14:foregroundMark x1="50939" y1="89241" x2="53052" y2="890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1976" y="524994"/>
            <a:ext cx="1364266" cy="1517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B861C5-9AEF-4FC6-832A-31B5F45B0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49" b="90380" l="9877" r="89815">
                        <a14:foregroundMark x1="64815" y1="8949" x2="65432" y2="9396"/>
                        <a14:foregroundMark x1="58642" y1="90380" x2="59259" y2="894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5854" y="569971"/>
            <a:ext cx="1062644" cy="1466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B36050-F0B9-4F2B-A8AF-2348C32BF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361" b="89977" l="9416" r="89610">
                        <a14:foregroundMark x1="56169" y1="11189" x2="39286" y2="9091"/>
                        <a14:foregroundMark x1="39286" y1="9091" x2="46104" y2="7925"/>
                        <a14:foregroundMark x1="50325" y1="6294" x2="45130" y2="5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07135" y="2299686"/>
            <a:ext cx="1227734" cy="1710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351F12-10EB-4E21-AA71-BD3ADF69A5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457" b="89940" l="9976" r="89538">
                        <a14:foregroundMark x1="41363" y1="89940" x2="35523" y2="86117"/>
                        <a14:foregroundMark x1="62774" y1="89135" x2="64477" y2="86720"/>
                        <a14:foregroundMark x1="71776" y1="11469" x2="68613" y2="11268"/>
                        <a14:foregroundMark x1="29684" y1="9658" x2="33090" y2="11670"/>
                        <a14:foregroundMark x1="71046" y1="9457" x2="70560" y2="106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9780" y="4462261"/>
            <a:ext cx="1497129" cy="18103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DEA602-0509-4C7A-A509-4CFC49CDD3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368" y="2243563"/>
            <a:ext cx="1279406" cy="1761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4E6608-D85F-4548-B6CE-F0D607468B9F}"/>
              </a:ext>
            </a:extLst>
          </p:cNvPr>
          <p:cNvSpPr txBox="1"/>
          <p:nvPr/>
        </p:nvSpPr>
        <p:spPr>
          <a:xfrm>
            <a:off x="5118377" y="6551350"/>
            <a:ext cx="7127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시로 앤 마로 이미지</a:t>
            </a:r>
            <a:r>
              <a:rPr lang="en-US" altLang="ko-KR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https://m.post.naver.com/viewer/postView.nhn?volumeNo=16426356&amp;memberNo=38948120</a:t>
            </a:r>
            <a:endParaRPr lang="ko-KR" altLang="en-US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C448C-91EC-4AAD-B477-BA819194B083}"/>
              </a:ext>
            </a:extLst>
          </p:cNvPr>
          <p:cNvSpPr txBox="1"/>
          <p:nvPr/>
        </p:nvSpPr>
        <p:spPr>
          <a:xfrm>
            <a:off x="3077242" y="2337796"/>
            <a:ext cx="5989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8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순서도: 순차적 액세스 저장소 32">
            <a:extLst>
              <a:ext uri="{FF2B5EF4-FFF2-40B4-BE49-F238E27FC236}">
                <a16:creationId xmlns:a16="http://schemas.microsoft.com/office/drawing/2014/main" id="{8BB3BD06-1B59-4F8F-A1E1-FB09045D8F6B}"/>
              </a:ext>
            </a:extLst>
          </p:cNvPr>
          <p:cNvSpPr/>
          <p:nvPr/>
        </p:nvSpPr>
        <p:spPr>
          <a:xfrm>
            <a:off x="1281137" y="1254278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분 원형 1">
            <a:extLst>
              <a:ext uri="{FF2B5EF4-FFF2-40B4-BE49-F238E27FC236}">
                <a16:creationId xmlns:a16="http://schemas.microsoft.com/office/drawing/2014/main" id="{683BCDF1-6F99-461E-A132-336939E8F05A}"/>
              </a:ext>
            </a:extLst>
          </p:cNvPr>
          <p:cNvSpPr/>
          <p:nvPr/>
        </p:nvSpPr>
        <p:spPr>
          <a:xfrm>
            <a:off x="3819923" y="1626746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부분 원형 34">
            <a:extLst>
              <a:ext uri="{FF2B5EF4-FFF2-40B4-BE49-F238E27FC236}">
                <a16:creationId xmlns:a16="http://schemas.microsoft.com/office/drawing/2014/main" id="{5908A04B-9B41-49CB-A378-9C1FB4074E1D}"/>
              </a:ext>
            </a:extLst>
          </p:cNvPr>
          <p:cNvSpPr/>
          <p:nvPr/>
        </p:nvSpPr>
        <p:spPr>
          <a:xfrm>
            <a:off x="4796739" y="905706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순서도: 순차적 액세스 저장소 35">
            <a:extLst>
              <a:ext uri="{FF2B5EF4-FFF2-40B4-BE49-F238E27FC236}">
                <a16:creationId xmlns:a16="http://schemas.microsoft.com/office/drawing/2014/main" id="{B1167EEF-FFF2-4FC2-B75C-340E6A75A92C}"/>
              </a:ext>
            </a:extLst>
          </p:cNvPr>
          <p:cNvSpPr/>
          <p:nvPr/>
        </p:nvSpPr>
        <p:spPr>
          <a:xfrm>
            <a:off x="10443360" y="4829481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순차적 액세스 저장소 36">
            <a:extLst>
              <a:ext uri="{FF2B5EF4-FFF2-40B4-BE49-F238E27FC236}">
                <a16:creationId xmlns:a16="http://schemas.microsoft.com/office/drawing/2014/main" id="{DD74E54E-09E0-4370-BEED-2EDB3F5EE926}"/>
              </a:ext>
            </a:extLst>
          </p:cNvPr>
          <p:cNvSpPr/>
          <p:nvPr/>
        </p:nvSpPr>
        <p:spPr>
          <a:xfrm>
            <a:off x="7372630" y="843399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부분 원형 37">
            <a:extLst>
              <a:ext uri="{FF2B5EF4-FFF2-40B4-BE49-F238E27FC236}">
                <a16:creationId xmlns:a16="http://schemas.microsoft.com/office/drawing/2014/main" id="{CF232AE5-44C7-4C9C-8A7C-B3F9A72BD6D8}"/>
              </a:ext>
            </a:extLst>
          </p:cNvPr>
          <p:cNvSpPr/>
          <p:nvPr/>
        </p:nvSpPr>
        <p:spPr>
          <a:xfrm>
            <a:off x="1825254" y="4308659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부분 원형 38">
            <a:extLst>
              <a:ext uri="{FF2B5EF4-FFF2-40B4-BE49-F238E27FC236}">
                <a16:creationId xmlns:a16="http://schemas.microsoft.com/office/drawing/2014/main" id="{7E9BB60C-9D5E-448F-A56E-25312DA12188}"/>
              </a:ext>
            </a:extLst>
          </p:cNvPr>
          <p:cNvSpPr/>
          <p:nvPr/>
        </p:nvSpPr>
        <p:spPr>
          <a:xfrm>
            <a:off x="7674773" y="5653981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부분 원형 39">
            <a:extLst>
              <a:ext uri="{FF2B5EF4-FFF2-40B4-BE49-F238E27FC236}">
                <a16:creationId xmlns:a16="http://schemas.microsoft.com/office/drawing/2014/main" id="{8D389528-E08B-43B8-90A8-E11F64D972C8}"/>
              </a:ext>
            </a:extLst>
          </p:cNvPr>
          <p:cNvSpPr/>
          <p:nvPr/>
        </p:nvSpPr>
        <p:spPr>
          <a:xfrm>
            <a:off x="10080326" y="1299666"/>
            <a:ext cx="168637" cy="168637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순서도: 순차적 액세스 저장소 40">
            <a:extLst>
              <a:ext uri="{FF2B5EF4-FFF2-40B4-BE49-F238E27FC236}">
                <a16:creationId xmlns:a16="http://schemas.microsoft.com/office/drawing/2014/main" id="{ABB2E416-5E38-4481-8BBA-95D43E765380}"/>
              </a:ext>
            </a:extLst>
          </p:cNvPr>
          <p:cNvSpPr/>
          <p:nvPr/>
        </p:nvSpPr>
        <p:spPr>
          <a:xfrm>
            <a:off x="4187192" y="5367459"/>
            <a:ext cx="195511" cy="213064"/>
          </a:xfrm>
          <a:prstGeom prst="flowChartMagnetic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43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는 언제나 옳다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791</TotalTime>
  <Words>305</Words>
  <Application>Microsoft Office PowerPoint</Application>
  <PresentationFormat>와이드스크린</PresentationFormat>
  <Paragraphs>95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KoPub돋움체 Bold</vt:lpstr>
      <vt:lpstr>맑은 고딕</vt:lpstr>
      <vt:lpstr>나눔스퀘어</vt:lpstr>
      <vt:lpstr>Impact</vt:lpstr>
      <vt:lpstr>나눔스퀘어 ExtraBold</vt:lpstr>
      <vt:lpstr>210 앱굴림 R</vt:lpstr>
      <vt:lpstr>Arial</vt:lpstr>
      <vt:lpstr>KoPub돋움체 Light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JONGOH</dc:creator>
  <cp:lastModifiedBy>김예빈</cp:lastModifiedBy>
  <cp:revision>63</cp:revision>
  <dcterms:created xsi:type="dcterms:W3CDTF">2018-05-08T12:13:42Z</dcterms:created>
  <dcterms:modified xsi:type="dcterms:W3CDTF">2019-05-26T07:39:40Z</dcterms:modified>
</cp:coreProperties>
</file>