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67" r:id="rId3"/>
    <p:sldId id="269" r:id="rId4"/>
    <p:sldId id="270" r:id="rId5"/>
    <p:sldId id="271" r:id="rId6"/>
    <p:sldId id="272" r:id="rId7"/>
    <p:sldId id="289" r:id="rId8"/>
    <p:sldId id="290" r:id="rId9"/>
    <p:sldId id="257" r:id="rId10"/>
    <p:sldId id="275" r:id="rId11"/>
    <p:sldId id="276" r:id="rId12"/>
    <p:sldId id="277" r:id="rId13"/>
    <p:sldId id="278" r:id="rId14"/>
    <p:sldId id="279" r:id="rId15"/>
    <p:sldId id="291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</p:sldIdLst>
  <p:sldSz cx="12192000" cy="6858000"/>
  <p:notesSz cx="6858000" cy="9144000"/>
  <p:embeddedFontLst>
    <p:embeddedFont>
      <p:font typeface="나눔스퀘어" panose="020B0600000101010101" pitchFamily="50" charset="-127"/>
      <p:regular r:id="rId26"/>
    </p:embeddedFont>
    <p:embeddedFont>
      <p:font typeface="KoPub돋움체 Bold" panose="02020603020101020101" pitchFamily="18" charset="-127"/>
      <p:regular r:id="rId27"/>
    </p:embeddedFont>
    <p:embeddedFont>
      <p:font typeface="Cooper Black" panose="0208090404030B020404" pitchFamily="18" charset="0"/>
      <p:regular r:id="rId28"/>
    </p:embeddedFont>
    <p:embeddedFont>
      <p:font typeface="나눔스퀘어 Bold" panose="020B0600000101010101" pitchFamily="50" charset="-127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3366"/>
    <a:srgbClr val="EA9F33"/>
    <a:srgbClr val="EEC233"/>
    <a:srgbClr val="FCD470"/>
    <a:srgbClr val="FBC22B"/>
    <a:srgbClr val="F7A435"/>
    <a:srgbClr val="000000"/>
    <a:srgbClr val="FFFFCC"/>
    <a:srgbClr val="FFE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2759" autoAdjust="0"/>
  </p:normalViewPr>
  <p:slideViewPr>
    <p:cSldViewPr snapToGrid="0">
      <p:cViewPr varScale="1">
        <p:scale>
          <a:sx n="55" d="100"/>
          <a:sy n="55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926611029854599E-2"/>
          <c:y val="8.4071213192139435E-2"/>
          <c:w val="0.95192291146863972"/>
          <c:h val="0.915928786807860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7C8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A4-43A0-A8F4-792147EB5A65}"/>
              </c:ext>
            </c:extLst>
          </c:dPt>
          <c:cat>
            <c:strRef>
              <c:f>Sheet1!$A$2:$A$5</c:f>
              <c:strCache>
                <c:ptCount val="2"/>
                <c:pt idx="0">
                  <c:v>항목 1</c:v>
                </c:pt>
                <c:pt idx="1">
                  <c:v>항목 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A4-43A0-A8F4-792147EB5A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항목 1</c:v>
                </c:pt>
                <c:pt idx="1">
                  <c:v>항목 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3-29A4-43A0-A8F4-792147EB5A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항목 1</c:v>
                </c:pt>
                <c:pt idx="1">
                  <c:v>항목 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4-29A4-43A0-A8F4-792147EB5A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33"/>
        <c:axId val="393052296"/>
        <c:axId val="393053280"/>
      </c:barChart>
      <c:catAx>
        <c:axId val="3930522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93053280"/>
        <c:crosses val="autoZero"/>
        <c:auto val="1"/>
        <c:lblAlgn val="ctr"/>
        <c:lblOffset val="100"/>
        <c:noMultiLvlLbl val="0"/>
      </c:catAx>
      <c:valAx>
        <c:axId val="3930532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3052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926611029854599E-2"/>
          <c:y val="8.4071213192139435E-2"/>
          <c:w val="0.95192291146863972"/>
          <c:h val="0.915928786807860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7C8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7A-4F05-B845-687AA45CEBA5}"/>
              </c:ext>
            </c:extLst>
          </c:dPt>
          <c:cat>
            <c:strRef>
              <c:f>Sheet1!$A$2:$A$5</c:f>
              <c:strCache>
                <c:ptCount val="2"/>
                <c:pt idx="0">
                  <c:v>항목 1</c:v>
                </c:pt>
                <c:pt idx="1">
                  <c:v>항목 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7A-4F05-B845-687AA45CEB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항목 1</c:v>
                </c:pt>
                <c:pt idx="1">
                  <c:v>항목 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3-3B7A-4F05-B845-687AA45CEB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항목 1</c:v>
                </c:pt>
                <c:pt idx="1">
                  <c:v>항목 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4-3B7A-4F05-B845-687AA45CEB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33"/>
        <c:axId val="393052296"/>
        <c:axId val="393053280"/>
      </c:barChart>
      <c:catAx>
        <c:axId val="3930522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93053280"/>
        <c:crosses val="autoZero"/>
        <c:auto val="1"/>
        <c:lblAlgn val="ctr"/>
        <c:lblOffset val="100"/>
        <c:noMultiLvlLbl val="0"/>
      </c:catAx>
      <c:valAx>
        <c:axId val="3930532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3052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926611029854599E-2"/>
          <c:y val="8.4071213192139435E-2"/>
          <c:w val="0.95192291146863972"/>
          <c:h val="0.915928786807860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7C8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1F-4F3B-B6EE-903FCD3EBDDC}"/>
              </c:ext>
            </c:extLst>
          </c:dPt>
          <c:cat>
            <c:strRef>
              <c:f>Sheet1!$A$2:$A$5</c:f>
              <c:strCache>
                <c:ptCount val="2"/>
                <c:pt idx="0">
                  <c:v>항목 1</c:v>
                </c:pt>
                <c:pt idx="1">
                  <c:v>항목 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27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1F-4F3B-B6EE-903FCD3EBD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항목 1</c:v>
                </c:pt>
                <c:pt idx="1">
                  <c:v>항목 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3-581F-4F3B-B6EE-903FCD3EBD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항목 1</c:v>
                </c:pt>
                <c:pt idx="1">
                  <c:v>항목 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4-581F-4F3B-B6EE-903FCD3EB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33"/>
        <c:axId val="393052296"/>
        <c:axId val="393053280"/>
      </c:barChart>
      <c:catAx>
        <c:axId val="3930522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93053280"/>
        <c:crosses val="autoZero"/>
        <c:auto val="1"/>
        <c:lblAlgn val="ctr"/>
        <c:lblOffset val="100"/>
        <c:noMultiLvlLbl val="0"/>
      </c:catAx>
      <c:valAx>
        <c:axId val="3930532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3052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3B860-66B7-45FC-95C4-03F0B11D6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C62451-28CB-41B5-BBAB-651ABBC2E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9F50E-17E7-4D8C-90CC-8B0BE67C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5AD0-23DB-4C5C-A652-D132D32D3C13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3FE9A9-5EAD-4869-8640-7754B231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2EEBB-00C0-443D-852B-6748A09A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179A-4FFB-49DC-A184-F3727DEF8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6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00C7D-6A7E-460C-B2E1-BE5400E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273C4E-BDE7-40E0-AEE3-7917E376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AA744-8C09-4F5A-8FD6-696EEA2D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5AD0-23DB-4C5C-A652-D132D32D3C13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398BC-6D11-49B7-BC4A-91D60873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CA4F09-899E-492D-8C93-2E2908E7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179A-4FFB-49DC-A184-F3727DEF8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48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A0A670-8580-478B-A431-095F15E05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D529DB-6ABA-4AF0-A12F-759B447F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F2709-7EE4-4F9B-A550-D399AACC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5AD0-23DB-4C5C-A652-D132D32D3C13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E1E08-2C10-40C4-8FF2-EB19B085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9A614-07E8-4BE3-AFD8-E1741983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179A-4FFB-49DC-A184-F3727DEF8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02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2E76B-523B-4A09-9A60-9FE7BF11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7B39E-2561-4583-8A36-CE44F4547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55AE4-C90C-4EAB-A54C-67D06A31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5AD0-23DB-4C5C-A652-D132D32D3C13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1928DB-0600-4696-85B4-029A04AE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F7971-7C05-4FB2-BA9A-CB71C63E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179A-4FFB-49DC-A184-F3727DEF8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16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4B57F-D818-40A7-B99E-F6845F90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4736B-7009-4C0C-B992-C2BFC986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ADC33-1F17-4062-99C0-DF0E63EA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5AD0-23DB-4C5C-A652-D132D32D3C13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21DEC4-A06F-4D8F-A201-0157D296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A82E2-438E-4D57-A359-EB822AA9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179A-4FFB-49DC-A184-F3727DEF8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69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1416-4A77-420A-B169-30273C27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08C7A-CE56-431E-863A-15C26A355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0E777E-C36A-4D21-A2DA-2C633E5D0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749EC8-F367-4414-BE77-BF0C8624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5AD0-23DB-4C5C-A652-D132D32D3C13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46070-505B-4B1C-BFB4-D70D044C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491FFD-DF00-46EF-A7EB-5C92BFDA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179A-4FFB-49DC-A184-F3727DEF8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22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369BA-790E-49F7-A4DB-4F8770E0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317B2C-9810-4470-9D8B-61688F196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BDD5AD-9EA2-4479-A072-44CC1A02A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144698-38BD-4957-AEA4-80B7A5702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54F1C6-B0ED-483B-816D-6126D3285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40E588-BEC2-4C6E-A5FD-C0192F1D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5AD0-23DB-4C5C-A652-D132D32D3C13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79B7CD-5A4F-469D-8809-E1D3FA077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9F01E4-3A59-4083-82C5-181D1CDF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179A-4FFB-49DC-A184-F3727DEF8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7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DAC73-23F5-4F0C-8131-ACFD4E9C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20A235-62A1-4B1C-8D6E-5F53BDE7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5AD0-23DB-4C5C-A652-D132D32D3C13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F91AB-D7D4-4D05-952F-E02513A8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F0C3D2-B853-4882-A2E6-0CB0F0CC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179A-4FFB-49DC-A184-F3727DEF8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3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B0FE26-2A1C-4F31-96AB-0060E6E1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5AD0-23DB-4C5C-A652-D132D32D3C13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B75BE8-BB3A-4FBF-ADA7-265819EB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639E7C-A1B9-47C3-8B12-5DD45702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179A-4FFB-49DC-A184-F3727DEF8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56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ED90C-23F2-4F0A-9BE8-98626F72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C805C-925C-4AE0-AB94-3E050B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9E1B6D-DAEC-4E42-8CE1-E205A6265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BFB927-F712-4796-ABFE-93811196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5AD0-23DB-4C5C-A652-D132D32D3C13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458B8E-BBE3-4FEB-9B18-C719B12E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32EE3-FDC3-445B-9400-52901FDF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179A-4FFB-49DC-A184-F3727DEF8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21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255EB-510A-45E5-9669-79DC3BB1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D66437-F1EE-4496-A558-777DCF75C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BB02A-8D60-4C86-A657-64C1CB792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3B33F-EB21-43E1-BC27-97F83D01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5AD0-23DB-4C5C-A652-D132D32D3C13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90B8BA-443A-49E8-B905-17A3C616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D1259C-DD34-4D78-BDA2-A06ADFE7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179A-4FFB-49DC-A184-F3727DEF8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42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A79DED-FAF2-4E20-BDB3-45FB3A788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3E9D35-3A2E-455D-994B-CD820711F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9D0D7B-68D6-4D72-A6DA-33147C335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A5AD0-23DB-4C5C-A652-D132D32D3C13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D3D22-0F42-46EA-BF9C-5BDB21D84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E463D8-94E4-4D93-A479-FC7423B65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179A-4FFB-49DC-A184-F3727DEF8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94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chart" Target="../charts/chart2.xml"/><Relationship Id="rId7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chart" Target="../charts/chart3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58" name="직선 연결선 9257">
            <a:extLst>
              <a:ext uri="{FF2B5EF4-FFF2-40B4-BE49-F238E27FC236}">
                <a16:creationId xmlns:a16="http://schemas.microsoft.com/office/drawing/2014/main" id="{001443B6-1B59-4292-BEF6-52197783D0F3}"/>
              </a:ext>
            </a:extLst>
          </p:cNvPr>
          <p:cNvCxnSpPr/>
          <p:nvPr/>
        </p:nvCxnSpPr>
        <p:spPr>
          <a:xfrm flipH="1">
            <a:off x="3004636" y="0"/>
            <a:ext cx="10499" cy="5731778"/>
          </a:xfrm>
          <a:prstGeom prst="line">
            <a:avLst/>
          </a:prstGeom>
          <a:ln>
            <a:solidFill>
              <a:srgbClr val="C78F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6" name="이등변 삼각형 9255">
            <a:extLst>
              <a:ext uri="{FF2B5EF4-FFF2-40B4-BE49-F238E27FC236}">
                <a16:creationId xmlns:a16="http://schemas.microsoft.com/office/drawing/2014/main" id="{57D9E6C7-31DB-44EF-A492-7AE9A1AF208C}"/>
              </a:ext>
            </a:extLst>
          </p:cNvPr>
          <p:cNvSpPr/>
          <p:nvPr/>
        </p:nvSpPr>
        <p:spPr>
          <a:xfrm>
            <a:off x="0" y="4817118"/>
            <a:ext cx="12192000" cy="2040882"/>
          </a:xfrm>
          <a:prstGeom prst="triangle">
            <a:avLst>
              <a:gd name="adj" fmla="val 21428"/>
            </a:avLst>
          </a:prstGeom>
          <a:solidFill>
            <a:srgbClr val="E3C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55" name="그룹 9254">
            <a:extLst>
              <a:ext uri="{FF2B5EF4-FFF2-40B4-BE49-F238E27FC236}">
                <a16:creationId xmlns:a16="http://schemas.microsoft.com/office/drawing/2014/main" id="{AA46A10D-535C-4E3E-8024-BBE47DE97005}"/>
              </a:ext>
            </a:extLst>
          </p:cNvPr>
          <p:cNvGrpSpPr/>
          <p:nvPr/>
        </p:nvGrpSpPr>
        <p:grpSpPr>
          <a:xfrm>
            <a:off x="1652779" y="938022"/>
            <a:ext cx="3561480" cy="4998115"/>
            <a:chOff x="2850204" y="150828"/>
            <a:chExt cx="4331066" cy="6497977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5096EBB0-B930-4323-B278-7F5641704619}"/>
                </a:ext>
              </a:extLst>
            </p:cNvPr>
            <p:cNvSpPr/>
            <p:nvPr/>
          </p:nvSpPr>
          <p:spPr>
            <a:xfrm>
              <a:off x="3142033" y="492917"/>
              <a:ext cx="3025303" cy="4565466"/>
            </a:xfrm>
            <a:custGeom>
              <a:avLst/>
              <a:gdLst>
                <a:gd name="connsiteX0" fmla="*/ 172109 w 3025303"/>
                <a:gd name="connsiteY0" fmla="*/ 0 h 4565466"/>
                <a:gd name="connsiteX1" fmla="*/ 2853194 w 3025303"/>
                <a:gd name="connsiteY1" fmla="*/ 0 h 4565466"/>
                <a:gd name="connsiteX2" fmla="*/ 3025303 w 3025303"/>
                <a:gd name="connsiteY2" fmla="*/ 172109 h 4565466"/>
                <a:gd name="connsiteX3" fmla="*/ 3025303 w 3025303"/>
                <a:gd name="connsiteY3" fmla="*/ 4393357 h 4565466"/>
                <a:gd name="connsiteX4" fmla="*/ 2853194 w 3025303"/>
                <a:gd name="connsiteY4" fmla="*/ 4565466 h 4565466"/>
                <a:gd name="connsiteX5" fmla="*/ 172109 w 3025303"/>
                <a:gd name="connsiteY5" fmla="*/ 4565466 h 4565466"/>
                <a:gd name="connsiteX6" fmla="*/ 0 w 3025303"/>
                <a:gd name="connsiteY6" fmla="*/ 4393357 h 4565466"/>
                <a:gd name="connsiteX7" fmla="*/ 0 w 3025303"/>
                <a:gd name="connsiteY7" fmla="*/ 172109 h 4565466"/>
                <a:gd name="connsiteX8" fmla="*/ 172109 w 3025303"/>
                <a:gd name="connsiteY8" fmla="*/ 0 h 4565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25303" h="4565466">
                  <a:moveTo>
                    <a:pt x="172109" y="0"/>
                  </a:moveTo>
                  <a:lnTo>
                    <a:pt x="2853194" y="0"/>
                  </a:lnTo>
                  <a:cubicBezTo>
                    <a:pt x="2948247" y="0"/>
                    <a:pt x="3025303" y="77056"/>
                    <a:pt x="3025303" y="172109"/>
                  </a:cubicBezTo>
                  <a:lnTo>
                    <a:pt x="3025303" y="4393357"/>
                  </a:lnTo>
                  <a:cubicBezTo>
                    <a:pt x="3025303" y="4488410"/>
                    <a:pt x="2948247" y="4565466"/>
                    <a:pt x="2853194" y="4565466"/>
                  </a:cubicBezTo>
                  <a:lnTo>
                    <a:pt x="172109" y="4565466"/>
                  </a:lnTo>
                  <a:cubicBezTo>
                    <a:pt x="77056" y="4565466"/>
                    <a:pt x="0" y="4488410"/>
                    <a:pt x="0" y="4393357"/>
                  </a:cubicBezTo>
                  <a:lnTo>
                    <a:pt x="0" y="172109"/>
                  </a:lnTo>
                  <a:cubicBezTo>
                    <a:pt x="0" y="77056"/>
                    <a:pt x="77056" y="0"/>
                    <a:pt x="172109" y="0"/>
                  </a:cubicBezTo>
                  <a:close/>
                </a:path>
              </a:pathLst>
            </a:custGeom>
            <a:solidFill>
              <a:srgbClr val="F3FB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51797D5F-273D-4032-8D9B-8E64CD9BE723}"/>
                </a:ext>
              </a:extLst>
            </p:cNvPr>
            <p:cNvSpPr/>
            <p:nvPr/>
          </p:nvSpPr>
          <p:spPr>
            <a:xfrm>
              <a:off x="2850204" y="150829"/>
              <a:ext cx="4202349" cy="6497976"/>
            </a:xfrm>
            <a:custGeom>
              <a:avLst/>
              <a:gdLst>
                <a:gd name="connsiteX0" fmla="*/ 0 w 4202349"/>
                <a:gd name="connsiteY0" fmla="*/ 0 h 6497976"/>
                <a:gd name="connsiteX1" fmla="*/ 4202349 w 4202349"/>
                <a:gd name="connsiteY1" fmla="*/ 0 h 6497976"/>
                <a:gd name="connsiteX2" fmla="*/ 4202349 w 4202349"/>
                <a:gd name="connsiteY2" fmla="*/ 6497976 h 6497976"/>
                <a:gd name="connsiteX3" fmla="*/ 0 w 4202349"/>
                <a:gd name="connsiteY3" fmla="*/ 6497976 h 6497976"/>
                <a:gd name="connsiteX4" fmla="*/ 0 w 4202349"/>
                <a:gd name="connsiteY4" fmla="*/ 0 h 6497976"/>
                <a:gd name="connsiteX5" fmla="*/ 463938 w 4202349"/>
                <a:gd name="connsiteY5" fmla="*/ 342088 h 6497976"/>
                <a:gd name="connsiteX6" fmla="*/ 291829 w 4202349"/>
                <a:gd name="connsiteY6" fmla="*/ 514197 h 6497976"/>
                <a:gd name="connsiteX7" fmla="*/ 291829 w 4202349"/>
                <a:gd name="connsiteY7" fmla="*/ 4735445 h 6497976"/>
                <a:gd name="connsiteX8" fmla="*/ 463938 w 4202349"/>
                <a:gd name="connsiteY8" fmla="*/ 4907554 h 6497976"/>
                <a:gd name="connsiteX9" fmla="*/ 3145023 w 4202349"/>
                <a:gd name="connsiteY9" fmla="*/ 4907554 h 6497976"/>
                <a:gd name="connsiteX10" fmla="*/ 3317132 w 4202349"/>
                <a:gd name="connsiteY10" fmla="*/ 4735445 h 6497976"/>
                <a:gd name="connsiteX11" fmla="*/ 3317132 w 4202349"/>
                <a:gd name="connsiteY11" fmla="*/ 514197 h 6497976"/>
                <a:gd name="connsiteX12" fmla="*/ 3145023 w 4202349"/>
                <a:gd name="connsiteY12" fmla="*/ 342088 h 6497976"/>
                <a:gd name="connsiteX13" fmla="*/ 463938 w 4202349"/>
                <a:gd name="connsiteY13" fmla="*/ 342088 h 649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02349" h="6497976">
                  <a:moveTo>
                    <a:pt x="0" y="0"/>
                  </a:moveTo>
                  <a:lnTo>
                    <a:pt x="4202349" y="0"/>
                  </a:lnTo>
                  <a:lnTo>
                    <a:pt x="4202349" y="6497976"/>
                  </a:lnTo>
                  <a:lnTo>
                    <a:pt x="0" y="6497976"/>
                  </a:lnTo>
                  <a:lnTo>
                    <a:pt x="0" y="0"/>
                  </a:lnTo>
                  <a:close/>
                  <a:moveTo>
                    <a:pt x="463938" y="342088"/>
                  </a:moveTo>
                  <a:cubicBezTo>
                    <a:pt x="368885" y="342088"/>
                    <a:pt x="291829" y="419144"/>
                    <a:pt x="291829" y="514197"/>
                  </a:cubicBezTo>
                  <a:lnTo>
                    <a:pt x="291829" y="4735445"/>
                  </a:lnTo>
                  <a:cubicBezTo>
                    <a:pt x="291829" y="4830498"/>
                    <a:pt x="368885" y="4907554"/>
                    <a:pt x="463938" y="4907554"/>
                  </a:cubicBezTo>
                  <a:lnTo>
                    <a:pt x="3145023" y="4907554"/>
                  </a:lnTo>
                  <a:cubicBezTo>
                    <a:pt x="3240076" y="4907554"/>
                    <a:pt x="3317132" y="4830498"/>
                    <a:pt x="3317132" y="4735445"/>
                  </a:cubicBezTo>
                  <a:lnTo>
                    <a:pt x="3317132" y="514197"/>
                  </a:lnTo>
                  <a:cubicBezTo>
                    <a:pt x="3317132" y="419144"/>
                    <a:pt x="3240076" y="342088"/>
                    <a:pt x="3145023" y="342088"/>
                  </a:cubicBezTo>
                  <a:lnTo>
                    <a:pt x="463938" y="342088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748175-0FEB-442F-83BB-AB556575C6BB}"/>
                </a:ext>
              </a:extLst>
            </p:cNvPr>
            <p:cNvSpPr/>
            <p:nvPr/>
          </p:nvSpPr>
          <p:spPr>
            <a:xfrm>
              <a:off x="6340713" y="150828"/>
              <a:ext cx="840557" cy="6493073"/>
            </a:xfrm>
            <a:prstGeom prst="rect">
              <a:avLst/>
            </a:prstGeom>
            <a:solidFill>
              <a:srgbClr val="E7C8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5CDF6C9-19F0-4BBD-A272-A459D85BC19E}"/>
                </a:ext>
              </a:extLst>
            </p:cNvPr>
            <p:cNvSpPr/>
            <p:nvPr/>
          </p:nvSpPr>
          <p:spPr>
            <a:xfrm>
              <a:off x="7005941" y="150829"/>
              <a:ext cx="118684" cy="6497976"/>
            </a:xfrm>
            <a:prstGeom prst="rect">
              <a:avLst/>
            </a:prstGeom>
            <a:solidFill>
              <a:srgbClr val="FD95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21" name="사각형: 둥근 모서리 9220">
              <a:extLst>
                <a:ext uri="{FF2B5EF4-FFF2-40B4-BE49-F238E27FC236}">
                  <a16:creationId xmlns:a16="http://schemas.microsoft.com/office/drawing/2014/main" id="{6436DD82-25B3-4683-BD0A-BB9211B442E3}"/>
                </a:ext>
              </a:extLst>
            </p:cNvPr>
            <p:cNvSpPr/>
            <p:nvPr/>
          </p:nvSpPr>
          <p:spPr>
            <a:xfrm>
              <a:off x="6339827" y="2739503"/>
              <a:ext cx="657488" cy="4190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23" name="사각형: 둥근 모서리 9222">
              <a:extLst>
                <a:ext uri="{FF2B5EF4-FFF2-40B4-BE49-F238E27FC236}">
                  <a16:creationId xmlns:a16="http://schemas.microsoft.com/office/drawing/2014/main" id="{86682180-0847-4240-94DD-F28E03D518AE}"/>
                </a:ext>
              </a:extLst>
            </p:cNvPr>
            <p:cNvSpPr/>
            <p:nvPr/>
          </p:nvSpPr>
          <p:spPr>
            <a:xfrm>
              <a:off x="6387755" y="2824751"/>
              <a:ext cx="560656" cy="2546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지폐투입구</a:t>
              </a:r>
            </a:p>
          </p:txBody>
        </p:sp>
        <p:sp>
          <p:nvSpPr>
            <p:cNvPr id="9229" name="직사각형 9228">
              <a:extLst>
                <a:ext uri="{FF2B5EF4-FFF2-40B4-BE49-F238E27FC236}">
                  <a16:creationId xmlns:a16="http://schemas.microsoft.com/office/drawing/2014/main" id="{23EAA428-0A11-4C19-B631-7F7F4FFC531F}"/>
                </a:ext>
              </a:extLst>
            </p:cNvPr>
            <p:cNvSpPr/>
            <p:nvPr/>
          </p:nvSpPr>
          <p:spPr>
            <a:xfrm>
              <a:off x="6331582" y="1051359"/>
              <a:ext cx="638295" cy="1323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34" name="그림 9233">
              <a:extLst>
                <a:ext uri="{FF2B5EF4-FFF2-40B4-BE49-F238E27FC236}">
                  <a16:creationId xmlns:a16="http://schemas.microsoft.com/office/drawing/2014/main" id="{82613768-95F5-40AD-B0F0-BEBC0D71C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660" y="1494030"/>
              <a:ext cx="536573" cy="733836"/>
            </a:xfrm>
            <a:prstGeom prst="rect">
              <a:avLst/>
            </a:prstGeom>
          </p:spPr>
        </p:pic>
        <p:sp>
          <p:nvSpPr>
            <p:cNvPr id="9219" name="직사각형 9218">
              <a:extLst>
                <a:ext uri="{FF2B5EF4-FFF2-40B4-BE49-F238E27FC236}">
                  <a16:creationId xmlns:a16="http://schemas.microsoft.com/office/drawing/2014/main" id="{91334CF5-11E1-4D56-9C02-E1098A6D2991}"/>
                </a:ext>
              </a:extLst>
            </p:cNvPr>
            <p:cNvSpPr/>
            <p:nvPr/>
          </p:nvSpPr>
          <p:spPr>
            <a:xfrm>
              <a:off x="6375801" y="1138802"/>
              <a:ext cx="560656" cy="2760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36" name="타원 9235">
              <a:extLst>
                <a:ext uri="{FF2B5EF4-FFF2-40B4-BE49-F238E27FC236}">
                  <a16:creationId xmlns:a16="http://schemas.microsoft.com/office/drawing/2014/main" id="{1000F124-D484-4E03-9264-B347F0D9404C}"/>
                </a:ext>
              </a:extLst>
            </p:cNvPr>
            <p:cNvSpPr/>
            <p:nvPr/>
          </p:nvSpPr>
          <p:spPr>
            <a:xfrm>
              <a:off x="6486709" y="3348268"/>
              <a:ext cx="373236" cy="3501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  <a:alpha val="6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770D813-953E-4B30-99B0-2FA48AC17B9B}"/>
                </a:ext>
              </a:extLst>
            </p:cNvPr>
            <p:cNvCxnSpPr>
              <a:cxnSpLocks/>
            </p:cNvCxnSpPr>
            <p:nvPr/>
          </p:nvCxnSpPr>
          <p:spPr>
            <a:xfrm>
              <a:off x="6557393" y="3523366"/>
              <a:ext cx="234000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  <a:alpha val="4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14B4DBF9-86B8-4D4A-9C3F-92C76C73CED4}"/>
                </a:ext>
              </a:extLst>
            </p:cNvPr>
            <p:cNvSpPr/>
            <p:nvPr/>
          </p:nvSpPr>
          <p:spPr>
            <a:xfrm>
              <a:off x="3322292" y="5313627"/>
              <a:ext cx="2596676" cy="1069493"/>
            </a:xfrm>
            <a:prstGeom prst="roundRect">
              <a:avLst/>
            </a:prstGeom>
            <a:solidFill>
              <a:srgbClr val="0D1214"/>
            </a:solidFill>
            <a:ln w="76200">
              <a:solidFill>
                <a:srgbClr val="E3C7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6FE9743-8A9B-4E14-91FB-FB14E220E4E0}"/>
                </a:ext>
              </a:extLst>
            </p:cNvPr>
            <p:cNvSpPr/>
            <p:nvPr/>
          </p:nvSpPr>
          <p:spPr>
            <a:xfrm>
              <a:off x="3338475" y="5331941"/>
              <a:ext cx="2529536" cy="794754"/>
            </a:xfrm>
            <a:custGeom>
              <a:avLst/>
              <a:gdLst>
                <a:gd name="connsiteX0" fmla="*/ 0 w 2422187"/>
                <a:gd name="connsiteY0" fmla="*/ 0 h 911485"/>
                <a:gd name="connsiteX1" fmla="*/ 2422187 w 2422187"/>
                <a:gd name="connsiteY1" fmla="*/ 0 h 911485"/>
                <a:gd name="connsiteX2" fmla="*/ 2422187 w 2422187"/>
                <a:gd name="connsiteY2" fmla="*/ 911485 h 911485"/>
                <a:gd name="connsiteX3" fmla="*/ 0 w 2422187"/>
                <a:gd name="connsiteY3" fmla="*/ 911485 h 911485"/>
                <a:gd name="connsiteX4" fmla="*/ 0 w 2422187"/>
                <a:gd name="connsiteY4" fmla="*/ 0 h 911485"/>
                <a:gd name="connsiteX0" fmla="*/ 0 w 2422187"/>
                <a:gd name="connsiteY0" fmla="*/ 0 h 911485"/>
                <a:gd name="connsiteX1" fmla="*/ 2422187 w 2422187"/>
                <a:gd name="connsiteY1" fmla="*/ 0 h 911485"/>
                <a:gd name="connsiteX2" fmla="*/ 1984442 w 2422187"/>
                <a:gd name="connsiteY2" fmla="*/ 726659 h 911485"/>
                <a:gd name="connsiteX3" fmla="*/ 0 w 2422187"/>
                <a:gd name="connsiteY3" fmla="*/ 911485 h 911485"/>
                <a:gd name="connsiteX4" fmla="*/ 0 w 2422187"/>
                <a:gd name="connsiteY4" fmla="*/ 0 h 911485"/>
                <a:gd name="connsiteX0" fmla="*/ 0 w 2422187"/>
                <a:gd name="connsiteY0" fmla="*/ 0 h 930941"/>
                <a:gd name="connsiteX1" fmla="*/ 2422187 w 2422187"/>
                <a:gd name="connsiteY1" fmla="*/ 0 h 930941"/>
                <a:gd name="connsiteX2" fmla="*/ 1984442 w 2422187"/>
                <a:gd name="connsiteY2" fmla="*/ 726659 h 930941"/>
                <a:gd name="connsiteX3" fmla="*/ 408562 w 2422187"/>
                <a:gd name="connsiteY3" fmla="*/ 930941 h 930941"/>
                <a:gd name="connsiteX4" fmla="*/ 0 w 2422187"/>
                <a:gd name="connsiteY4" fmla="*/ 0 h 930941"/>
                <a:gd name="connsiteX0" fmla="*/ 0 w 2422187"/>
                <a:gd name="connsiteY0" fmla="*/ 0 h 930941"/>
                <a:gd name="connsiteX1" fmla="*/ 2422187 w 2422187"/>
                <a:gd name="connsiteY1" fmla="*/ 0 h 930941"/>
                <a:gd name="connsiteX2" fmla="*/ 1964987 w 2422187"/>
                <a:gd name="connsiteY2" fmla="*/ 814208 h 930941"/>
                <a:gd name="connsiteX3" fmla="*/ 408562 w 2422187"/>
                <a:gd name="connsiteY3" fmla="*/ 930941 h 930941"/>
                <a:gd name="connsiteX4" fmla="*/ 0 w 2422187"/>
                <a:gd name="connsiteY4" fmla="*/ 0 h 930941"/>
                <a:gd name="connsiteX0" fmla="*/ 0 w 2422187"/>
                <a:gd name="connsiteY0" fmla="*/ 0 h 814208"/>
                <a:gd name="connsiteX1" fmla="*/ 2422187 w 2422187"/>
                <a:gd name="connsiteY1" fmla="*/ 0 h 814208"/>
                <a:gd name="connsiteX2" fmla="*/ 1964987 w 2422187"/>
                <a:gd name="connsiteY2" fmla="*/ 814208 h 814208"/>
                <a:gd name="connsiteX3" fmla="*/ 418289 w 2422187"/>
                <a:gd name="connsiteY3" fmla="*/ 765571 h 814208"/>
                <a:gd name="connsiteX4" fmla="*/ 0 w 2422187"/>
                <a:gd name="connsiteY4" fmla="*/ 0 h 814208"/>
                <a:gd name="connsiteX0" fmla="*/ 0 w 2422187"/>
                <a:gd name="connsiteY0" fmla="*/ 0 h 765571"/>
                <a:gd name="connsiteX1" fmla="*/ 2422187 w 2422187"/>
                <a:gd name="connsiteY1" fmla="*/ 0 h 765571"/>
                <a:gd name="connsiteX2" fmla="*/ 1964987 w 2422187"/>
                <a:gd name="connsiteY2" fmla="*/ 765569 h 765571"/>
                <a:gd name="connsiteX3" fmla="*/ 418289 w 2422187"/>
                <a:gd name="connsiteY3" fmla="*/ 765571 h 765571"/>
                <a:gd name="connsiteX4" fmla="*/ 0 w 2422187"/>
                <a:gd name="connsiteY4" fmla="*/ 0 h 765571"/>
                <a:gd name="connsiteX0" fmla="*/ 0 w 2402732"/>
                <a:gd name="connsiteY0" fmla="*/ 0 h 765571"/>
                <a:gd name="connsiteX1" fmla="*/ 2402732 w 2402732"/>
                <a:gd name="connsiteY1" fmla="*/ 0 h 765571"/>
                <a:gd name="connsiteX2" fmla="*/ 1964987 w 2402732"/>
                <a:gd name="connsiteY2" fmla="*/ 765569 h 765571"/>
                <a:gd name="connsiteX3" fmla="*/ 418289 w 2402732"/>
                <a:gd name="connsiteY3" fmla="*/ 765571 h 765571"/>
                <a:gd name="connsiteX4" fmla="*/ 0 w 2402732"/>
                <a:gd name="connsiteY4" fmla="*/ 0 h 765571"/>
                <a:gd name="connsiteX0" fmla="*/ 0 w 2429606"/>
                <a:gd name="connsiteY0" fmla="*/ 0 h 765571"/>
                <a:gd name="connsiteX1" fmla="*/ 2402732 w 2429606"/>
                <a:gd name="connsiteY1" fmla="*/ 0 h 765571"/>
                <a:gd name="connsiteX2" fmla="*/ 2427060 w 2429606"/>
                <a:gd name="connsiteY2" fmla="*/ 115549 h 765571"/>
                <a:gd name="connsiteX3" fmla="*/ 1964987 w 2429606"/>
                <a:gd name="connsiteY3" fmla="*/ 765569 h 765571"/>
                <a:gd name="connsiteX4" fmla="*/ 418289 w 2429606"/>
                <a:gd name="connsiteY4" fmla="*/ 765571 h 765571"/>
                <a:gd name="connsiteX5" fmla="*/ 0 w 2429606"/>
                <a:gd name="connsiteY5" fmla="*/ 0 h 765571"/>
                <a:gd name="connsiteX0" fmla="*/ 24310 w 2453916"/>
                <a:gd name="connsiteY0" fmla="*/ 0 h 765571"/>
                <a:gd name="connsiteX1" fmla="*/ 2427042 w 2453916"/>
                <a:gd name="connsiteY1" fmla="*/ 0 h 765571"/>
                <a:gd name="connsiteX2" fmla="*/ 2451370 w 2453916"/>
                <a:gd name="connsiteY2" fmla="*/ 115549 h 765571"/>
                <a:gd name="connsiteX3" fmla="*/ 1989297 w 2453916"/>
                <a:gd name="connsiteY3" fmla="*/ 765569 h 765571"/>
                <a:gd name="connsiteX4" fmla="*/ 442599 w 2453916"/>
                <a:gd name="connsiteY4" fmla="*/ 765571 h 765571"/>
                <a:gd name="connsiteX5" fmla="*/ 0 w 2453916"/>
                <a:gd name="connsiteY5" fmla="*/ 115549 h 765571"/>
                <a:gd name="connsiteX6" fmla="*/ 24310 w 2453916"/>
                <a:gd name="connsiteY6" fmla="*/ 0 h 765571"/>
                <a:gd name="connsiteX0" fmla="*/ 63220 w 2453916"/>
                <a:gd name="connsiteY0" fmla="*/ 19456 h 765571"/>
                <a:gd name="connsiteX1" fmla="*/ 2427042 w 2453916"/>
                <a:gd name="connsiteY1" fmla="*/ 0 h 765571"/>
                <a:gd name="connsiteX2" fmla="*/ 2451370 w 2453916"/>
                <a:gd name="connsiteY2" fmla="*/ 115549 h 765571"/>
                <a:gd name="connsiteX3" fmla="*/ 1989297 w 2453916"/>
                <a:gd name="connsiteY3" fmla="*/ 765569 h 765571"/>
                <a:gd name="connsiteX4" fmla="*/ 442599 w 2453916"/>
                <a:gd name="connsiteY4" fmla="*/ 765571 h 765571"/>
                <a:gd name="connsiteX5" fmla="*/ 0 w 2453916"/>
                <a:gd name="connsiteY5" fmla="*/ 115549 h 765571"/>
                <a:gd name="connsiteX6" fmla="*/ 63220 w 2453916"/>
                <a:gd name="connsiteY6" fmla="*/ 19456 h 765571"/>
                <a:gd name="connsiteX0" fmla="*/ 63220 w 2452937"/>
                <a:gd name="connsiteY0" fmla="*/ 19456 h 765571"/>
                <a:gd name="connsiteX1" fmla="*/ 2388132 w 2452937"/>
                <a:gd name="connsiteY1" fmla="*/ 0 h 765571"/>
                <a:gd name="connsiteX2" fmla="*/ 2451370 w 2452937"/>
                <a:gd name="connsiteY2" fmla="*/ 115549 h 765571"/>
                <a:gd name="connsiteX3" fmla="*/ 1989297 w 2452937"/>
                <a:gd name="connsiteY3" fmla="*/ 765569 h 765571"/>
                <a:gd name="connsiteX4" fmla="*/ 442599 w 2452937"/>
                <a:gd name="connsiteY4" fmla="*/ 765571 h 765571"/>
                <a:gd name="connsiteX5" fmla="*/ 0 w 2452937"/>
                <a:gd name="connsiteY5" fmla="*/ 115549 h 765571"/>
                <a:gd name="connsiteX6" fmla="*/ 63220 w 2452937"/>
                <a:gd name="connsiteY6" fmla="*/ 19456 h 765571"/>
                <a:gd name="connsiteX0" fmla="*/ 82675 w 2472392"/>
                <a:gd name="connsiteY0" fmla="*/ 19456 h 765571"/>
                <a:gd name="connsiteX1" fmla="*/ 2407587 w 2472392"/>
                <a:gd name="connsiteY1" fmla="*/ 0 h 765571"/>
                <a:gd name="connsiteX2" fmla="*/ 2470825 w 2472392"/>
                <a:gd name="connsiteY2" fmla="*/ 115549 h 765571"/>
                <a:gd name="connsiteX3" fmla="*/ 2008752 w 2472392"/>
                <a:gd name="connsiteY3" fmla="*/ 765569 h 765571"/>
                <a:gd name="connsiteX4" fmla="*/ 462054 w 2472392"/>
                <a:gd name="connsiteY4" fmla="*/ 765571 h 765571"/>
                <a:gd name="connsiteX5" fmla="*/ 0 w 2472392"/>
                <a:gd name="connsiteY5" fmla="*/ 125276 h 765571"/>
                <a:gd name="connsiteX6" fmla="*/ 82675 w 2472392"/>
                <a:gd name="connsiteY6" fmla="*/ 19456 h 765571"/>
                <a:gd name="connsiteX0" fmla="*/ 82675 w 2472392"/>
                <a:gd name="connsiteY0" fmla="*/ 19456 h 765571"/>
                <a:gd name="connsiteX1" fmla="*/ 2407587 w 2472392"/>
                <a:gd name="connsiteY1" fmla="*/ 0 h 765571"/>
                <a:gd name="connsiteX2" fmla="*/ 2470825 w 2472392"/>
                <a:gd name="connsiteY2" fmla="*/ 115549 h 765571"/>
                <a:gd name="connsiteX3" fmla="*/ 2008752 w 2472392"/>
                <a:gd name="connsiteY3" fmla="*/ 765569 h 765571"/>
                <a:gd name="connsiteX4" fmla="*/ 462054 w 2472392"/>
                <a:gd name="connsiteY4" fmla="*/ 765571 h 765571"/>
                <a:gd name="connsiteX5" fmla="*/ 0 w 2472392"/>
                <a:gd name="connsiteY5" fmla="*/ 125276 h 765571"/>
                <a:gd name="connsiteX6" fmla="*/ 82675 w 2472392"/>
                <a:gd name="connsiteY6" fmla="*/ 19456 h 765571"/>
                <a:gd name="connsiteX0" fmla="*/ 82675 w 2472392"/>
                <a:gd name="connsiteY0" fmla="*/ 19456 h 775299"/>
                <a:gd name="connsiteX1" fmla="*/ 2407587 w 2472392"/>
                <a:gd name="connsiteY1" fmla="*/ 0 h 775299"/>
                <a:gd name="connsiteX2" fmla="*/ 2470825 w 2472392"/>
                <a:gd name="connsiteY2" fmla="*/ 115549 h 775299"/>
                <a:gd name="connsiteX3" fmla="*/ 2008752 w 2472392"/>
                <a:gd name="connsiteY3" fmla="*/ 765569 h 775299"/>
                <a:gd name="connsiteX4" fmla="*/ 238317 w 2472392"/>
                <a:gd name="connsiteY4" fmla="*/ 775299 h 775299"/>
                <a:gd name="connsiteX5" fmla="*/ 0 w 2472392"/>
                <a:gd name="connsiteY5" fmla="*/ 125276 h 775299"/>
                <a:gd name="connsiteX6" fmla="*/ 82675 w 2472392"/>
                <a:gd name="connsiteY6" fmla="*/ 19456 h 775299"/>
                <a:gd name="connsiteX0" fmla="*/ 82675 w 2472392"/>
                <a:gd name="connsiteY0" fmla="*/ 19456 h 785024"/>
                <a:gd name="connsiteX1" fmla="*/ 2407587 w 2472392"/>
                <a:gd name="connsiteY1" fmla="*/ 0 h 785024"/>
                <a:gd name="connsiteX2" fmla="*/ 2470825 w 2472392"/>
                <a:gd name="connsiteY2" fmla="*/ 115549 h 785024"/>
                <a:gd name="connsiteX3" fmla="*/ 2193578 w 2472392"/>
                <a:gd name="connsiteY3" fmla="*/ 785024 h 785024"/>
                <a:gd name="connsiteX4" fmla="*/ 238317 w 2472392"/>
                <a:gd name="connsiteY4" fmla="*/ 775299 h 785024"/>
                <a:gd name="connsiteX5" fmla="*/ 0 w 2472392"/>
                <a:gd name="connsiteY5" fmla="*/ 125276 h 785024"/>
                <a:gd name="connsiteX6" fmla="*/ 82675 w 2472392"/>
                <a:gd name="connsiteY6" fmla="*/ 19456 h 785024"/>
                <a:gd name="connsiteX0" fmla="*/ 82675 w 2472392"/>
                <a:gd name="connsiteY0" fmla="*/ 19456 h 833665"/>
                <a:gd name="connsiteX1" fmla="*/ 2407587 w 2472392"/>
                <a:gd name="connsiteY1" fmla="*/ 0 h 833665"/>
                <a:gd name="connsiteX2" fmla="*/ 2470825 w 2472392"/>
                <a:gd name="connsiteY2" fmla="*/ 115549 h 833665"/>
                <a:gd name="connsiteX3" fmla="*/ 2193578 w 2472392"/>
                <a:gd name="connsiteY3" fmla="*/ 785024 h 833665"/>
                <a:gd name="connsiteX4" fmla="*/ 248045 w 2472392"/>
                <a:gd name="connsiteY4" fmla="*/ 833665 h 833665"/>
                <a:gd name="connsiteX5" fmla="*/ 0 w 2472392"/>
                <a:gd name="connsiteY5" fmla="*/ 125276 h 833665"/>
                <a:gd name="connsiteX6" fmla="*/ 82675 w 2472392"/>
                <a:gd name="connsiteY6" fmla="*/ 19456 h 833665"/>
                <a:gd name="connsiteX0" fmla="*/ 111858 w 2501575"/>
                <a:gd name="connsiteY0" fmla="*/ 19456 h 833665"/>
                <a:gd name="connsiteX1" fmla="*/ 2436770 w 2501575"/>
                <a:gd name="connsiteY1" fmla="*/ 0 h 833665"/>
                <a:gd name="connsiteX2" fmla="*/ 2500008 w 2501575"/>
                <a:gd name="connsiteY2" fmla="*/ 115549 h 833665"/>
                <a:gd name="connsiteX3" fmla="*/ 2222761 w 2501575"/>
                <a:gd name="connsiteY3" fmla="*/ 785024 h 833665"/>
                <a:gd name="connsiteX4" fmla="*/ 277228 w 2501575"/>
                <a:gd name="connsiteY4" fmla="*/ 833665 h 833665"/>
                <a:gd name="connsiteX5" fmla="*/ 0 w 2501575"/>
                <a:gd name="connsiteY5" fmla="*/ 125276 h 833665"/>
                <a:gd name="connsiteX6" fmla="*/ 111858 w 2501575"/>
                <a:gd name="connsiteY6" fmla="*/ 19456 h 833665"/>
                <a:gd name="connsiteX0" fmla="*/ 111858 w 2501575"/>
                <a:gd name="connsiteY0" fmla="*/ 19456 h 833665"/>
                <a:gd name="connsiteX1" fmla="*/ 2436770 w 2501575"/>
                <a:gd name="connsiteY1" fmla="*/ 0 h 833665"/>
                <a:gd name="connsiteX2" fmla="*/ 2500008 w 2501575"/>
                <a:gd name="connsiteY2" fmla="*/ 115549 h 833665"/>
                <a:gd name="connsiteX3" fmla="*/ 2222761 w 2501575"/>
                <a:gd name="connsiteY3" fmla="*/ 785024 h 833665"/>
                <a:gd name="connsiteX4" fmla="*/ 277228 w 2501575"/>
                <a:gd name="connsiteY4" fmla="*/ 833665 h 833665"/>
                <a:gd name="connsiteX5" fmla="*/ 0 w 2501575"/>
                <a:gd name="connsiteY5" fmla="*/ 125276 h 833665"/>
                <a:gd name="connsiteX6" fmla="*/ 111858 w 2501575"/>
                <a:gd name="connsiteY6" fmla="*/ 19456 h 833665"/>
                <a:gd name="connsiteX0" fmla="*/ 111858 w 2501575"/>
                <a:gd name="connsiteY0" fmla="*/ 19456 h 794754"/>
                <a:gd name="connsiteX1" fmla="*/ 2436770 w 2501575"/>
                <a:gd name="connsiteY1" fmla="*/ 0 h 794754"/>
                <a:gd name="connsiteX2" fmla="*/ 2500008 w 2501575"/>
                <a:gd name="connsiteY2" fmla="*/ 115549 h 794754"/>
                <a:gd name="connsiteX3" fmla="*/ 2222761 w 2501575"/>
                <a:gd name="connsiteY3" fmla="*/ 785024 h 794754"/>
                <a:gd name="connsiteX4" fmla="*/ 267501 w 2501575"/>
                <a:gd name="connsiteY4" fmla="*/ 794754 h 794754"/>
                <a:gd name="connsiteX5" fmla="*/ 0 w 2501575"/>
                <a:gd name="connsiteY5" fmla="*/ 125276 h 794754"/>
                <a:gd name="connsiteX6" fmla="*/ 111858 w 2501575"/>
                <a:gd name="connsiteY6" fmla="*/ 19456 h 794754"/>
                <a:gd name="connsiteX0" fmla="*/ 131313 w 2521030"/>
                <a:gd name="connsiteY0" fmla="*/ 19456 h 794754"/>
                <a:gd name="connsiteX1" fmla="*/ 2456225 w 2521030"/>
                <a:gd name="connsiteY1" fmla="*/ 0 h 794754"/>
                <a:gd name="connsiteX2" fmla="*/ 2519463 w 2521030"/>
                <a:gd name="connsiteY2" fmla="*/ 115549 h 794754"/>
                <a:gd name="connsiteX3" fmla="*/ 2242216 w 2521030"/>
                <a:gd name="connsiteY3" fmla="*/ 785024 h 794754"/>
                <a:gd name="connsiteX4" fmla="*/ 286956 w 2521030"/>
                <a:gd name="connsiteY4" fmla="*/ 794754 h 794754"/>
                <a:gd name="connsiteX5" fmla="*/ 0 w 2521030"/>
                <a:gd name="connsiteY5" fmla="*/ 135003 h 794754"/>
                <a:gd name="connsiteX6" fmla="*/ 131313 w 2521030"/>
                <a:gd name="connsiteY6" fmla="*/ 19456 h 794754"/>
                <a:gd name="connsiteX0" fmla="*/ 111858 w 2521030"/>
                <a:gd name="connsiteY0" fmla="*/ 19456 h 794754"/>
                <a:gd name="connsiteX1" fmla="*/ 2456225 w 2521030"/>
                <a:gd name="connsiteY1" fmla="*/ 0 h 794754"/>
                <a:gd name="connsiteX2" fmla="*/ 2519463 w 2521030"/>
                <a:gd name="connsiteY2" fmla="*/ 115549 h 794754"/>
                <a:gd name="connsiteX3" fmla="*/ 2242216 w 2521030"/>
                <a:gd name="connsiteY3" fmla="*/ 785024 h 794754"/>
                <a:gd name="connsiteX4" fmla="*/ 286956 w 2521030"/>
                <a:gd name="connsiteY4" fmla="*/ 794754 h 794754"/>
                <a:gd name="connsiteX5" fmla="*/ 0 w 2521030"/>
                <a:gd name="connsiteY5" fmla="*/ 135003 h 794754"/>
                <a:gd name="connsiteX6" fmla="*/ 111858 w 2521030"/>
                <a:gd name="connsiteY6" fmla="*/ 19456 h 794754"/>
                <a:gd name="connsiteX0" fmla="*/ 120364 w 2529536"/>
                <a:gd name="connsiteY0" fmla="*/ 19456 h 794754"/>
                <a:gd name="connsiteX1" fmla="*/ 2464731 w 2529536"/>
                <a:gd name="connsiteY1" fmla="*/ 0 h 794754"/>
                <a:gd name="connsiteX2" fmla="*/ 2527969 w 2529536"/>
                <a:gd name="connsiteY2" fmla="*/ 115549 h 794754"/>
                <a:gd name="connsiteX3" fmla="*/ 2250722 w 2529536"/>
                <a:gd name="connsiteY3" fmla="*/ 785024 h 794754"/>
                <a:gd name="connsiteX4" fmla="*/ 295462 w 2529536"/>
                <a:gd name="connsiteY4" fmla="*/ 794754 h 794754"/>
                <a:gd name="connsiteX5" fmla="*/ 0 w 2529536"/>
                <a:gd name="connsiteY5" fmla="*/ 125023 h 794754"/>
                <a:gd name="connsiteX6" fmla="*/ 120364 w 2529536"/>
                <a:gd name="connsiteY6" fmla="*/ 19456 h 794754"/>
                <a:gd name="connsiteX0" fmla="*/ 86340 w 2529536"/>
                <a:gd name="connsiteY0" fmla="*/ 19456 h 794754"/>
                <a:gd name="connsiteX1" fmla="*/ 2464731 w 2529536"/>
                <a:gd name="connsiteY1" fmla="*/ 0 h 794754"/>
                <a:gd name="connsiteX2" fmla="*/ 2527969 w 2529536"/>
                <a:gd name="connsiteY2" fmla="*/ 115549 h 794754"/>
                <a:gd name="connsiteX3" fmla="*/ 2250722 w 2529536"/>
                <a:gd name="connsiteY3" fmla="*/ 785024 h 794754"/>
                <a:gd name="connsiteX4" fmla="*/ 295462 w 2529536"/>
                <a:gd name="connsiteY4" fmla="*/ 794754 h 794754"/>
                <a:gd name="connsiteX5" fmla="*/ 0 w 2529536"/>
                <a:gd name="connsiteY5" fmla="*/ 125023 h 794754"/>
                <a:gd name="connsiteX6" fmla="*/ 86340 w 2529536"/>
                <a:gd name="connsiteY6" fmla="*/ 19456 h 794754"/>
                <a:gd name="connsiteX0" fmla="*/ 86340 w 2529536"/>
                <a:gd name="connsiteY0" fmla="*/ 19456 h 794754"/>
                <a:gd name="connsiteX1" fmla="*/ 2464731 w 2529536"/>
                <a:gd name="connsiteY1" fmla="*/ 0 h 794754"/>
                <a:gd name="connsiteX2" fmla="*/ 2527969 w 2529536"/>
                <a:gd name="connsiteY2" fmla="*/ 115549 h 794754"/>
                <a:gd name="connsiteX3" fmla="*/ 2250722 w 2529536"/>
                <a:gd name="connsiteY3" fmla="*/ 785024 h 794754"/>
                <a:gd name="connsiteX4" fmla="*/ 295462 w 2529536"/>
                <a:gd name="connsiteY4" fmla="*/ 794754 h 794754"/>
                <a:gd name="connsiteX5" fmla="*/ 0 w 2529536"/>
                <a:gd name="connsiteY5" fmla="*/ 125023 h 794754"/>
                <a:gd name="connsiteX6" fmla="*/ 86340 w 2529536"/>
                <a:gd name="connsiteY6" fmla="*/ 19456 h 7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9536" h="794754">
                  <a:moveTo>
                    <a:pt x="86340" y="19456"/>
                  </a:moveTo>
                  <a:lnTo>
                    <a:pt x="2464731" y="0"/>
                  </a:lnTo>
                  <a:cubicBezTo>
                    <a:pt x="2450142" y="35274"/>
                    <a:pt x="2542558" y="80275"/>
                    <a:pt x="2527969" y="115549"/>
                  </a:cubicBezTo>
                  <a:lnTo>
                    <a:pt x="2250722" y="785024"/>
                  </a:lnTo>
                  <a:lnTo>
                    <a:pt x="295462" y="794754"/>
                  </a:lnTo>
                  <a:cubicBezTo>
                    <a:pt x="177112" y="574838"/>
                    <a:pt x="118350" y="344939"/>
                    <a:pt x="0" y="125023"/>
                  </a:cubicBezTo>
                  <a:lnTo>
                    <a:pt x="86340" y="1945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AutoShape 10">
              <a:extLst>
                <a:ext uri="{FF2B5EF4-FFF2-40B4-BE49-F238E27FC236}">
                  <a16:creationId xmlns:a16="http://schemas.microsoft.com/office/drawing/2014/main" id="{66EDA90B-9632-4F99-A6C9-469665D3A4A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14092" y="942934"/>
              <a:ext cx="394204" cy="615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7EAEBC81-9007-4B82-9B33-A05F80ADC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4092" y="954446"/>
              <a:ext cx="371160" cy="567760"/>
            </a:xfrm>
            <a:custGeom>
              <a:avLst/>
              <a:gdLst>
                <a:gd name="T0" fmla="*/ 0 w 400"/>
                <a:gd name="T1" fmla="*/ 360 h 654"/>
                <a:gd name="T2" fmla="*/ 0 w 400"/>
                <a:gd name="T3" fmla="*/ 79 h 654"/>
                <a:gd name="T4" fmla="*/ 28 w 400"/>
                <a:gd name="T5" fmla="*/ 38 h 654"/>
                <a:gd name="T6" fmla="*/ 53 w 400"/>
                <a:gd name="T7" fmla="*/ 0 h 654"/>
                <a:gd name="T8" fmla="*/ 53 w 400"/>
                <a:gd name="T9" fmla="*/ 0 h 654"/>
                <a:gd name="T10" fmla="*/ 347 w 400"/>
                <a:gd name="T11" fmla="*/ 0 h 654"/>
                <a:gd name="T12" fmla="*/ 347 w 400"/>
                <a:gd name="T13" fmla="*/ 0 h 654"/>
                <a:gd name="T14" fmla="*/ 372 w 400"/>
                <a:gd name="T15" fmla="*/ 38 h 654"/>
                <a:gd name="T16" fmla="*/ 400 w 400"/>
                <a:gd name="T17" fmla="*/ 79 h 654"/>
                <a:gd name="T18" fmla="*/ 400 w 400"/>
                <a:gd name="T19" fmla="*/ 360 h 654"/>
                <a:gd name="T20" fmla="*/ 400 w 400"/>
                <a:gd name="T21" fmla="*/ 294 h 654"/>
                <a:gd name="T22" fmla="*/ 400 w 400"/>
                <a:gd name="T23" fmla="*/ 575 h 654"/>
                <a:gd name="T24" fmla="*/ 372 w 400"/>
                <a:gd name="T25" fmla="*/ 616 h 654"/>
                <a:gd name="T26" fmla="*/ 347 w 400"/>
                <a:gd name="T27" fmla="*/ 654 h 654"/>
                <a:gd name="T28" fmla="*/ 347 w 400"/>
                <a:gd name="T29" fmla="*/ 654 h 654"/>
                <a:gd name="T30" fmla="*/ 53 w 400"/>
                <a:gd name="T31" fmla="*/ 654 h 654"/>
                <a:gd name="T32" fmla="*/ 53 w 400"/>
                <a:gd name="T33" fmla="*/ 654 h 654"/>
                <a:gd name="T34" fmla="*/ 28 w 400"/>
                <a:gd name="T35" fmla="*/ 616 h 654"/>
                <a:gd name="T36" fmla="*/ 0 w 400"/>
                <a:gd name="T37" fmla="*/ 575 h 654"/>
                <a:gd name="T38" fmla="*/ 0 w 400"/>
                <a:gd name="T39" fmla="*/ 29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0" h="654">
                  <a:moveTo>
                    <a:pt x="0" y="360"/>
                  </a:moveTo>
                  <a:lnTo>
                    <a:pt x="0" y="79"/>
                  </a:lnTo>
                  <a:cubicBezTo>
                    <a:pt x="0" y="61"/>
                    <a:pt x="11" y="45"/>
                    <a:pt x="28" y="38"/>
                  </a:cubicBezTo>
                  <a:cubicBezTo>
                    <a:pt x="42" y="32"/>
                    <a:pt x="53" y="16"/>
                    <a:pt x="53" y="0"/>
                  </a:cubicBezTo>
                  <a:lnTo>
                    <a:pt x="53" y="0"/>
                  </a:lnTo>
                  <a:lnTo>
                    <a:pt x="347" y="0"/>
                  </a:lnTo>
                  <a:lnTo>
                    <a:pt x="347" y="0"/>
                  </a:lnTo>
                  <a:cubicBezTo>
                    <a:pt x="347" y="16"/>
                    <a:pt x="358" y="32"/>
                    <a:pt x="372" y="38"/>
                  </a:cubicBezTo>
                  <a:cubicBezTo>
                    <a:pt x="389" y="45"/>
                    <a:pt x="400" y="61"/>
                    <a:pt x="400" y="79"/>
                  </a:cubicBezTo>
                  <a:lnTo>
                    <a:pt x="400" y="360"/>
                  </a:lnTo>
                  <a:lnTo>
                    <a:pt x="400" y="294"/>
                  </a:lnTo>
                  <a:lnTo>
                    <a:pt x="400" y="575"/>
                  </a:lnTo>
                  <a:cubicBezTo>
                    <a:pt x="400" y="593"/>
                    <a:pt x="389" y="609"/>
                    <a:pt x="372" y="616"/>
                  </a:cubicBezTo>
                  <a:cubicBezTo>
                    <a:pt x="358" y="622"/>
                    <a:pt x="347" y="638"/>
                    <a:pt x="347" y="654"/>
                  </a:cubicBezTo>
                  <a:lnTo>
                    <a:pt x="347" y="654"/>
                  </a:lnTo>
                  <a:lnTo>
                    <a:pt x="53" y="654"/>
                  </a:lnTo>
                  <a:lnTo>
                    <a:pt x="53" y="654"/>
                  </a:lnTo>
                  <a:cubicBezTo>
                    <a:pt x="53" y="638"/>
                    <a:pt x="42" y="622"/>
                    <a:pt x="28" y="616"/>
                  </a:cubicBezTo>
                  <a:cubicBezTo>
                    <a:pt x="11" y="609"/>
                    <a:pt x="0" y="593"/>
                    <a:pt x="0" y="575"/>
                  </a:cubicBezTo>
                  <a:lnTo>
                    <a:pt x="0" y="294"/>
                  </a:lnTo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41E59661-A69A-4A4D-B16E-97CE3F8DA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239" y="947539"/>
              <a:ext cx="282415" cy="23484"/>
            </a:xfrm>
            <a:custGeom>
              <a:avLst/>
              <a:gdLst>
                <a:gd name="T0" fmla="*/ 187 w 200"/>
                <a:gd name="T1" fmla="*/ 26 h 26"/>
                <a:gd name="T2" fmla="*/ 13 w 200"/>
                <a:gd name="T3" fmla="*/ 26 h 26"/>
                <a:gd name="T4" fmla="*/ 0 w 200"/>
                <a:gd name="T5" fmla="*/ 13 h 26"/>
                <a:gd name="T6" fmla="*/ 13 w 200"/>
                <a:gd name="T7" fmla="*/ 0 h 26"/>
                <a:gd name="T8" fmla="*/ 187 w 200"/>
                <a:gd name="T9" fmla="*/ 0 h 26"/>
                <a:gd name="T10" fmla="*/ 200 w 200"/>
                <a:gd name="T11" fmla="*/ 13 h 26"/>
                <a:gd name="T12" fmla="*/ 187 w 20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6">
                  <a:moveTo>
                    <a:pt x="187" y="26"/>
                  </a:move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87" y="0"/>
                  </a:lnTo>
                  <a:cubicBezTo>
                    <a:pt x="194" y="0"/>
                    <a:pt x="200" y="6"/>
                    <a:pt x="200" y="13"/>
                  </a:cubicBezTo>
                  <a:cubicBezTo>
                    <a:pt x="200" y="20"/>
                    <a:pt x="194" y="26"/>
                    <a:pt x="187" y="26"/>
                  </a:cubicBez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9DA6A8FE-3280-4048-A761-B170CB0E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7034" y="1055289"/>
              <a:ext cx="368218" cy="385413"/>
            </a:xfrm>
            <a:custGeom>
              <a:avLst/>
              <a:gdLst>
                <a:gd name="T0" fmla="*/ 400 w 400"/>
                <a:gd name="T1" fmla="*/ 293 h 426"/>
                <a:gd name="T2" fmla="*/ 0 w 400"/>
                <a:gd name="T3" fmla="*/ 426 h 426"/>
                <a:gd name="T4" fmla="*/ 0 w 400"/>
                <a:gd name="T5" fmla="*/ 133 h 426"/>
                <a:gd name="T6" fmla="*/ 400 w 400"/>
                <a:gd name="T7" fmla="*/ 0 h 426"/>
                <a:gd name="T8" fmla="*/ 400 w 400"/>
                <a:gd name="T9" fmla="*/ 29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26">
                  <a:moveTo>
                    <a:pt x="400" y="293"/>
                  </a:moveTo>
                  <a:lnTo>
                    <a:pt x="0" y="426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2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00DE2D8E-AD39-475C-9028-EE5C6FE92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4092" y="1091205"/>
              <a:ext cx="371650" cy="303450"/>
            </a:xfrm>
            <a:custGeom>
              <a:avLst/>
              <a:gdLst>
                <a:gd name="T0" fmla="*/ 400 w 400"/>
                <a:gd name="T1" fmla="*/ 187 h 320"/>
                <a:gd name="T2" fmla="*/ 0 w 400"/>
                <a:gd name="T3" fmla="*/ 320 h 320"/>
                <a:gd name="T4" fmla="*/ 0 w 400"/>
                <a:gd name="T5" fmla="*/ 133 h 320"/>
                <a:gd name="T6" fmla="*/ 400 w 400"/>
                <a:gd name="T7" fmla="*/ 0 h 320"/>
                <a:gd name="T8" fmla="*/ 400 w 400"/>
                <a:gd name="T9" fmla="*/ 18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320">
                  <a:moveTo>
                    <a:pt x="400" y="187"/>
                  </a:moveTo>
                  <a:lnTo>
                    <a:pt x="0" y="320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187"/>
                  </a:lnTo>
                  <a:close/>
                </a:path>
              </a:pathLst>
            </a:custGeom>
            <a:solidFill>
              <a:srgbClr val="E7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AutoShape 10">
              <a:extLst>
                <a:ext uri="{FF2B5EF4-FFF2-40B4-BE49-F238E27FC236}">
                  <a16:creationId xmlns:a16="http://schemas.microsoft.com/office/drawing/2014/main" id="{C055D147-F7D2-4AE7-A762-CE3C1A6A94C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020936" y="940053"/>
              <a:ext cx="394204" cy="615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71BE5042-5CB9-4637-AE41-DAE6AF8CA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936" y="951565"/>
              <a:ext cx="371160" cy="567760"/>
            </a:xfrm>
            <a:custGeom>
              <a:avLst/>
              <a:gdLst>
                <a:gd name="T0" fmla="*/ 0 w 400"/>
                <a:gd name="T1" fmla="*/ 360 h 654"/>
                <a:gd name="T2" fmla="*/ 0 w 400"/>
                <a:gd name="T3" fmla="*/ 79 h 654"/>
                <a:gd name="T4" fmla="*/ 28 w 400"/>
                <a:gd name="T5" fmla="*/ 38 h 654"/>
                <a:gd name="T6" fmla="*/ 53 w 400"/>
                <a:gd name="T7" fmla="*/ 0 h 654"/>
                <a:gd name="T8" fmla="*/ 53 w 400"/>
                <a:gd name="T9" fmla="*/ 0 h 654"/>
                <a:gd name="T10" fmla="*/ 347 w 400"/>
                <a:gd name="T11" fmla="*/ 0 h 654"/>
                <a:gd name="T12" fmla="*/ 347 w 400"/>
                <a:gd name="T13" fmla="*/ 0 h 654"/>
                <a:gd name="T14" fmla="*/ 372 w 400"/>
                <a:gd name="T15" fmla="*/ 38 h 654"/>
                <a:gd name="T16" fmla="*/ 400 w 400"/>
                <a:gd name="T17" fmla="*/ 79 h 654"/>
                <a:gd name="T18" fmla="*/ 400 w 400"/>
                <a:gd name="T19" fmla="*/ 360 h 654"/>
                <a:gd name="T20" fmla="*/ 400 w 400"/>
                <a:gd name="T21" fmla="*/ 294 h 654"/>
                <a:gd name="T22" fmla="*/ 400 w 400"/>
                <a:gd name="T23" fmla="*/ 575 h 654"/>
                <a:gd name="T24" fmla="*/ 372 w 400"/>
                <a:gd name="T25" fmla="*/ 616 h 654"/>
                <a:gd name="T26" fmla="*/ 347 w 400"/>
                <a:gd name="T27" fmla="*/ 654 h 654"/>
                <a:gd name="T28" fmla="*/ 347 w 400"/>
                <a:gd name="T29" fmla="*/ 654 h 654"/>
                <a:gd name="T30" fmla="*/ 53 w 400"/>
                <a:gd name="T31" fmla="*/ 654 h 654"/>
                <a:gd name="T32" fmla="*/ 53 w 400"/>
                <a:gd name="T33" fmla="*/ 654 h 654"/>
                <a:gd name="T34" fmla="*/ 28 w 400"/>
                <a:gd name="T35" fmla="*/ 616 h 654"/>
                <a:gd name="T36" fmla="*/ 0 w 400"/>
                <a:gd name="T37" fmla="*/ 575 h 654"/>
                <a:gd name="T38" fmla="*/ 0 w 400"/>
                <a:gd name="T39" fmla="*/ 29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0" h="654">
                  <a:moveTo>
                    <a:pt x="0" y="360"/>
                  </a:moveTo>
                  <a:lnTo>
                    <a:pt x="0" y="79"/>
                  </a:lnTo>
                  <a:cubicBezTo>
                    <a:pt x="0" y="61"/>
                    <a:pt x="11" y="45"/>
                    <a:pt x="28" y="38"/>
                  </a:cubicBezTo>
                  <a:cubicBezTo>
                    <a:pt x="42" y="32"/>
                    <a:pt x="53" y="16"/>
                    <a:pt x="53" y="0"/>
                  </a:cubicBezTo>
                  <a:lnTo>
                    <a:pt x="53" y="0"/>
                  </a:lnTo>
                  <a:lnTo>
                    <a:pt x="347" y="0"/>
                  </a:lnTo>
                  <a:lnTo>
                    <a:pt x="347" y="0"/>
                  </a:lnTo>
                  <a:cubicBezTo>
                    <a:pt x="347" y="16"/>
                    <a:pt x="358" y="32"/>
                    <a:pt x="372" y="38"/>
                  </a:cubicBezTo>
                  <a:cubicBezTo>
                    <a:pt x="389" y="45"/>
                    <a:pt x="400" y="61"/>
                    <a:pt x="400" y="79"/>
                  </a:cubicBezTo>
                  <a:lnTo>
                    <a:pt x="400" y="360"/>
                  </a:lnTo>
                  <a:lnTo>
                    <a:pt x="400" y="294"/>
                  </a:lnTo>
                  <a:lnTo>
                    <a:pt x="400" y="575"/>
                  </a:lnTo>
                  <a:cubicBezTo>
                    <a:pt x="400" y="593"/>
                    <a:pt x="389" y="609"/>
                    <a:pt x="372" y="616"/>
                  </a:cubicBezTo>
                  <a:cubicBezTo>
                    <a:pt x="358" y="622"/>
                    <a:pt x="347" y="638"/>
                    <a:pt x="347" y="654"/>
                  </a:cubicBezTo>
                  <a:lnTo>
                    <a:pt x="347" y="654"/>
                  </a:lnTo>
                  <a:lnTo>
                    <a:pt x="53" y="654"/>
                  </a:lnTo>
                  <a:lnTo>
                    <a:pt x="53" y="654"/>
                  </a:lnTo>
                  <a:cubicBezTo>
                    <a:pt x="53" y="638"/>
                    <a:pt x="42" y="622"/>
                    <a:pt x="28" y="616"/>
                  </a:cubicBezTo>
                  <a:cubicBezTo>
                    <a:pt x="11" y="609"/>
                    <a:pt x="0" y="593"/>
                    <a:pt x="0" y="575"/>
                  </a:cubicBezTo>
                  <a:lnTo>
                    <a:pt x="0" y="294"/>
                  </a:lnTo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936F3278-FC7C-4638-A53B-60A506B0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083" y="944658"/>
              <a:ext cx="282415" cy="23484"/>
            </a:xfrm>
            <a:custGeom>
              <a:avLst/>
              <a:gdLst>
                <a:gd name="T0" fmla="*/ 187 w 200"/>
                <a:gd name="T1" fmla="*/ 26 h 26"/>
                <a:gd name="T2" fmla="*/ 13 w 200"/>
                <a:gd name="T3" fmla="*/ 26 h 26"/>
                <a:gd name="T4" fmla="*/ 0 w 200"/>
                <a:gd name="T5" fmla="*/ 13 h 26"/>
                <a:gd name="T6" fmla="*/ 13 w 200"/>
                <a:gd name="T7" fmla="*/ 0 h 26"/>
                <a:gd name="T8" fmla="*/ 187 w 200"/>
                <a:gd name="T9" fmla="*/ 0 h 26"/>
                <a:gd name="T10" fmla="*/ 200 w 200"/>
                <a:gd name="T11" fmla="*/ 13 h 26"/>
                <a:gd name="T12" fmla="*/ 187 w 20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6">
                  <a:moveTo>
                    <a:pt x="187" y="26"/>
                  </a:move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87" y="0"/>
                  </a:lnTo>
                  <a:cubicBezTo>
                    <a:pt x="194" y="0"/>
                    <a:pt x="200" y="6"/>
                    <a:pt x="200" y="13"/>
                  </a:cubicBezTo>
                  <a:cubicBezTo>
                    <a:pt x="200" y="20"/>
                    <a:pt x="194" y="26"/>
                    <a:pt x="187" y="26"/>
                  </a:cubicBez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9610C858-1B27-4FC6-A7E3-9AB75BE20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878" y="1052408"/>
              <a:ext cx="368218" cy="385413"/>
            </a:xfrm>
            <a:custGeom>
              <a:avLst/>
              <a:gdLst>
                <a:gd name="T0" fmla="*/ 400 w 400"/>
                <a:gd name="T1" fmla="*/ 293 h 426"/>
                <a:gd name="T2" fmla="*/ 0 w 400"/>
                <a:gd name="T3" fmla="*/ 426 h 426"/>
                <a:gd name="T4" fmla="*/ 0 w 400"/>
                <a:gd name="T5" fmla="*/ 133 h 426"/>
                <a:gd name="T6" fmla="*/ 400 w 400"/>
                <a:gd name="T7" fmla="*/ 0 h 426"/>
                <a:gd name="T8" fmla="*/ 400 w 400"/>
                <a:gd name="T9" fmla="*/ 29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26">
                  <a:moveTo>
                    <a:pt x="400" y="293"/>
                  </a:moveTo>
                  <a:lnTo>
                    <a:pt x="0" y="426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2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4AA980B1-3D6F-4AC0-B93B-C940E4FA0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936" y="1088324"/>
              <a:ext cx="371650" cy="303450"/>
            </a:xfrm>
            <a:custGeom>
              <a:avLst/>
              <a:gdLst>
                <a:gd name="T0" fmla="*/ 400 w 400"/>
                <a:gd name="T1" fmla="*/ 187 h 320"/>
                <a:gd name="T2" fmla="*/ 0 w 400"/>
                <a:gd name="T3" fmla="*/ 320 h 320"/>
                <a:gd name="T4" fmla="*/ 0 w 400"/>
                <a:gd name="T5" fmla="*/ 133 h 320"/>
                <a:gd name="T6" fmla="*/ 400 w 400"/>
                <a:gd name="T7" fmla="*/ 0 h 320"/>
                <a:gd name="T8" fmla="*/ 400 w 400"/>
                <a:gd name="T9" fmla="*/ 18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320">
                  <a:moveTo>
                    <a:pt x="400" y="187"/>
                  </a:moveTo>
                  <a:lnTo>
                    <a:pt x="0" y="320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187"/>
                  </a:lnTo>
                  <a:close/>
                </a:path>
              </a:pathLst>
            </a:custGeom>
            <a:solidFill>
              <a:srgbClr val="E7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AutoShape 10">
              <a:extLst>
                <a:ext uri="{FF2B5EF4-FFF2-40B4-BE49-F238E27FC236}">
                  <a16:creationId xmlns:a16="http://schemas.microsoft.com/office/drawing/2014/main" id="{3F4E1DA0-7493-437F-BDFB-A44A6E4AE4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75932" y="946092"/>
              <a:ext cx="394204" cy="615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12">
              <a:extLst>
                <a:ext uri="{FF2B5EF4-FFF2-40B4-BE49-F238E27FC236}">
                  <a16:creationId xmlns:a16="http://schemas.microsoft.com/office/drawing/2014/main" id="{8E9F6C55-AB55-4EB0-93E0-7EC06574E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932" y="957604"/>
              <a:ext cx="371160" cy="567760"/>
            </a:xfrm>
            <a:custGeom>
              <a:avLst/>
              <a:gdLst>
                <a:gd name="T0" fmla="*/ 0 w 400"/>
                <a:gd name="T1" fmla="*/ 360 h 654"/>
                <a:gd name="T2" fmla="*/ 0 w 400"/>
                <a:gd name="T3" fmla="*/ 79 h 654"/>
                <a:gd name="T4" fmla="*/ 28 w 400"/>
                <a:gd name="T5" fmla="*/ 38 h 654"/>
                <a:gd name="T6" fmla="*/ 53 w 400"/>
                <a:gd name="T7" fmla="*/ 0 h 654"/>
                <a:gd name="T8" fmla="*/ 53 w 400"/>
                <a:gd name="T9" fmla="*/ 0 h 654"/>
                <a:gd name="T10" fmla="*/ 347 w 400"/>
                <a:gd name="T11" fmla="*/ 0 h 654"/>
                <a:gd name="T12" fmla="*/ 347 w 400"/>
                <a:gd name="T13" fmla="*/ 0 h 654"/>
                <a:gd name="T14" fmla="*/ 372 w 400"/>
                <a:gd name="T15" fmla="*/ 38 h 654"/>
                <a:gd name="T16" fmla="*/ 400 w 400"/>
                <a:gd name="T17" fmla="*/ 79 h 654"/>
                <a:gd name="T18" fmla="*/ 400 w 400"/>
                <a:gd name="T19" fmla="*/ 360 h 654"/>
                <a:gd name="T20" fmla="*/ 400 w 400"/>
                <a:gd name="T21" fmla="*/ 294 h 654"/>
                <a:gd name="T22" fmla="*/ 400 w 400"/>
                <a:gd name="T23" fmla="*/ 575 h 654"/>
                <a:gd name="T24" fmla="*/ 372 w 400"/>
                <a:gd name="T25" fmla="*/ 616 h 654"/>
                <a:gd name="T26" fmla="*/ 347 w 400"/>
                <a:gd name="T27" fmla="*/ 654 h 654"/>
                <a:gd name="T28" fmla="*/ 347 w 400"/>
                <a:gd name="T29" fmla="*/ 654 h 654"/>
                <a:gd name="T30" fmla="*/ 53 w 400"/>
                <a:gd name="T31" fmla="*/ 654 h 654"/>
                <a:gd name="T32" fmla="*/ 53 w 400"/>
                <a:gd name="T33" fmla="*/ 654 h 654"/>
                <a:gd name="T34" fmla="*/ 28 w 400"/>
                <a:gd name="T35" fmla="*/ 616 h 654"/>
                <a:gd name="T36" fmla="*/ 0 w 400"/>
                <a:gd name="T37" fmla="*/ 575 h 654"/>
                <a:gd name="T38" fmla="*/ 0 w 400"/>
                <a:gd name="T39" fmla="*/ 29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0" h="654">
                  <a:moveTo>
                    <a:pt x="0" y="360"/>
                  </a:moveTo>
                  <a:lnTo>
                    <a:pt x="0" y="79"/>
                  </a:lnTo>
                  <a:cubicBezTo>
                    <a:pt x="0" y="61"/>
                    <a:pt x="11" y="45"/>
                    <a:pt x="28" y="38"/>
                  </a:cubicBezTo>
                  <a:cubicBezTo>
                    <a:pt x="42" y="32"/>
                    <a:pt x="53" y="16"/>
                    <a:pt x="53" y="0"/>
                  </a:cubicBezTo>
                  <a:lnTo>
                    <a:pt x="53" y="0"/>
                  </a:lnTo>
                  <a:lnTo>
                    <a:pt x="347" y="0"/>
                  </a:lnTo>
                  <a:lnTo>
                    <a:pt x="347" y="0"/>
                  </a:lnTo>
                  <a:cubicBezTo>
                    <a:pt x="347" y="16"/>
                    <a:pt x="358" y="32"/>
                    <a:pt x="372" y="38"/>
                  </a:cubicBezTo>
                  <a:cubicBezTo>
                    <a:pt x="389" y="45"/>
                    <a:pt x="400" y="61"/>
                    <a:pt x="400" y="79"/>
                  </a:cubicBezTo>
                  <a:lnTo>
                    <a:pt x="400" y="360"/>
                  </a:lnTo>
                  <a:lnTo>
                    <a:pt x="400" y="294"/>
                  </a:lnTo>
                  <a:lnTo>
                    <a:pt x="400" y="575"/>
                  </a:lnTo>
                  <a:cubicBezTo>
                    <a:pt x="400" y="593"/>
                    <a:pt x="389" y="609"/>
                    <a:pt x="372" y="616"/>
                  </a:cubicBezTo>
                  <a:cubicBezTo>
                    <a:pt x="358" y="622"/>
                    <a:pt x="347" y="638"/>
                    <a:pt x="347" y="654"/>
                  </a:cubicBezTo>
                  <a:lnTo>
                    <a:pt x="347" y="654"/>
                  </a:lnTo>
                  <a:lnTo>
                    <a:pt x="53" y="654"/>
                  </a:lnTo>
                  <a:lnTo>
                    <a:pt x="53" y="654"/>
                  </a:lnTo>
                  <a:cubicBezTo>
                    <a:pt x="53" y="638"/>
                    <a:pt x="42" y="622"/>
                    <a:pt x="28" y="616"/>
                  </a:cubicBezTo>
                  <a:cubicBezTo>
                    <a:pt x="11" y="609"/>
                    <a:pt x="0" y="593"/>
                    <a:pt x="0" y="575"/>
                  </a:cubicBezTo>
                  <a:lnTo>
                    <a:pt x="0" y="294"/>
                  </a:lnTo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16">
              <a:extLst>
                <a:ext uri="{FF2B5EF4-FFF2-40B4-BE49-F238E27FC236}">
                  <a16:creationId xmlns:a16="http://schemas.microsoft.com/office/drawing/2014/main" id="{4E823AD7-0610-46E5-A434-B0CFFA38B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9079" y="950697"/>
              <a:ext cx="282415" cy="23484"/>
            </a:xfrm>
            <a:custGeom>
              <a:avLst/>
              <a:gdLst>
                <a:gd name="T0" fmla="*/ 187 w 200"/>
                <a:gd name="T1" fmla="*/ 26 h 26"/>
                <a:gd name="T2" fmla="*/ 13 w 200"/>
                <a:gd name="T3" fmla="*/ 26 h 26"/>
                <a:gd name="T4" fmla="*/ 0 w 200"/>
                <a:gd name="T5" fmla="*/ 13 h 26"/>
                <a:gd name="T6" fmla="*/ 13 w 200"/>
                <a:gd name="T7" fmla="*/ 0 h 26"/>
                <a:gd name="T8" fmla="*/ 187 w 200"/>
                <a:gd name="T9" fmla="*/ 0 h 26"/>
                <a:gd name="T10" fmla="*/ 200 w 200"/>
                <a:gd name="T11" fmla="*/ 13 h 26"/>
                <a:gd name="T12" fmla="*/ 187 w 20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6">
                  <a:moveTo>
                    <a:pt x="187" y="26"/>
                  </a:move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87" y="0"/>
                  </a:lnTo>
                  <a:cubicBezTo>
                    <a:pt x="194" y="0"/>
                    <a:pt x="200" y="6"/>
                    <a:pt x="200" y="13"/>
                  </a:cubicBezTo>
                  <a:cubicBezTo>
                    <a:pt x="200" y="20"/>
                    <a:pt x="194" y="26"/>
                    <a:pt x="187" y="26"/>
                  </a:cubicBez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BB440950-D2D0-4A98-8ABC-0FA9F6768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874" y="1058447"/>
              <a:ext cx="368218" cy="385413"/>
            </a:xfrm>
            <a:custGeom>
              <a:avLst/>
              <a:gdLst>
                <a:gd name="T0" fmla="*/ 400 w 400"/>
                <a:gd name="T1" fmla="*/ 293 h 426"/>
                <a:gd name="T2" fmla="*/ 0 w 400"/>
                <a:gd name="T3" fmla="*/ 426 h 426"/>
                <a:gd name="T4" fmla="*/ 0 w 400"/>
                <a:gd name="T5" fmla="*/ 133 h 426"/>
                <a:gd name="T6" fmla="*/ 400 w 400"/>
                <a:gd name="T7" fmla="*/ 0 h 426"/>
                <a:gd name="T8" fmla="*/ 400 w 400"/>
                <a:gd name="T9" fmla="*/ 29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26">
                  <a:moveTo>
                    <a:pt x="400" y="293"/>
                  </a:moveTo>
                  <a:lnTo>
                    <a:pt x="0" y="426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2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18">
              <a:extLst>
                <a:ext uri="{FF2B5EF4-FFF2-40B4-BE49-F238E27FC236}">
                  <a16:creationId xmlns:a16="http://schemas.microsoft.com/office/drawing/2014/main" id="{C949730E-F662-4E76-960F-D1F4C77D8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932" y="1094363"/>
              <a:ext cx="371650" cy="303450"/>
            </a:xfrm>
            <a:custGeom>
              <a:avLst/>
              <a:gdLst>
                <a:gd name="T0" fmla="*/ 400 w 400"/>
                <a:gd name="T1" fmla="*/ 187 h 320"/>
                <a:gd name="T2" fmla="*/ 0 w 400"/>
                <a:gd name="T3" fmla="*/ 320 h 320"/>
                <a:gd name="T4" fmla="*/ 0 w 400"/>
                <a:gd name="T5" fmla="*/ 133 h 320"/>
                <a:gd name="T6" fmla="*/ 400 w 400"/>
                <a:gd name="T7" fmla="*/ 0 h 320"/>
                <a:gd name="T8" fmla="*/ 400 w 400"/>
                <a:gd name="T9" fmla="*/ 18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320">
                  <a:moveTo>
                    <a:pt x="400" y="187"/>
                  </a:moveTo>
                  <a:lnTo>
                    <a:pt x="0" y="320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187"/>
                  </a:lnTo>
                  <a:close/>
                </a:path>
              </a:pathLst>
            </a:custGeom>
            <a:solidFill>
              <a:srgbClr val="E7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AutoShape 10">
              <a:extLst>
                <a:ext uri="{FF2B5EF4-FFF2-40B4-BE49-F238E27FC236}">
                  <a16:creationId xmlns:a16="http://schemas.microsoft.com/office/drawing/2014/main" id="{888FBFE3-0F89-48C7-9CB9-EB4A397952B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515943" y="938760"/>
              <a:ext cx="394204" cy="615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A37C2D85-EDA7-46F4-A210-DF6ACD83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5943" y="950272"/>
              <a:ext cx="371160" cy="567760"/>
            </a:xfrm>
            <a:custGeom>
              <a:avLst/>
              <a:gdLst>
                <a:gd name="T0" fmla="*/ 0 w 400"/>
                <a:gd name="T1" fmla="*/ 360 h 654"/>
                <a:gd name="T2" fmla="*/ 0 w 400"/>
                <a:gd name="T3" fmla="*/ 79 h 654"/>
                <a:gd name="T4" fmla="*/ 28 w 400"/>
                <a:gd name="T5" fmla="*/ 38 h 654"/>
                <a:gd name="T6" fmla="*/ 53 w 400"/>
                <a:gd name="T7" fmla="*/ 0 h 654"/>
                <a:gd name="T8" fmla="*/ 53 w 400"/>
                <a:gd name="T9" fmla="*/ 0 h 654"/>
                <a:gd name="T10" fmla="*/ 347 w 400"/>
                <a:gd name="T11" fmla="*/ 0 h 654"/>
                <a:gd name="T12" fmla="*/ 347 w 400"/>
                <a:gd name="T13" fmla="*/ 0 h 654"/>
                <a:gd name="T14" fmla="*/ 372 w 400"/>
                <a:gd name="T15" fmla="*/ 38 h 654"/>
                <a:gd name="T16" fmla="*/ 400 w 400"/>
                <a:gd name="T17" fmla="*/ 79 h 654"/>
                <a:gd name="T18" fmla="*/ 400 w 400"/>
                <a:gd name="T19" fmla="*/ 360 h 654"/>
                <a:gd name="T20" fmla="*/ 400 w 400"/>
                <a:gd name="T21" fmla="*/ 294 h 654"/>
                <a:gd name="T22" fmla="*/ 400 w 400"/>
                <a:gd name="T23" fmla="*/ 575 h 654"/>
                <a:gd name="T24" fmla="*/ 372 w 400"/>
                <a:gd name="T25" fmla="*/ 616 h 654"/>
                <a:gd name="T26" fmla="*/ 347 w 400"/>
                <a:gd name="T27" fmla="*/ 654 h 654"/>
                <a:gd name="T28" fmla="*/ 347 w 400"/>
                <a:gd name="T29" fmla="*/ 654 h 654"/>
                <a:gd name="T30" fmla="*/ 53 w 400"/>
                <a:gd name="T31" fmla="*/ 654 h 654"/>
                <a:gd name="T32" fmla="*/ 53 w 400"/>
                <a:gd name="T33" fmla="*/ 654 h 654"/>
                <a:gd name="T34" fmla="*/ 28 w 400"/>
                <a:gd name="T35" fmla="*/ 616 h 654"/>
                <a:gd name="T36" fmla="*/ 0 w 400"/>
                <a:gd name="T37" fmla="*/ 575 h 654"/>
                <a:gd name="T38" fmla="*/ 0 w 400"/>
                <a:gd name="T39" fmla="*/ 29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0" h="654">
                  <a:moveTo>
                    <a:pt x="0" y="360"/>
                  </a:moveTo>
                  <a:lnTo>
                    <a:pt x="0" y="79"/>
                  </a:lnTo>
                  <a:cubicBezTo>
                    <a:pt x="0" y="61"/>
                    <a:pt x="11" y="45"/>
                    <a:pt x="28" y="38"/>
                  </a:cubicBezTo>
                  <a:cubicBezTo>
                    <a:pt x="42" y="32"/>
                    <a:pt x="53" y="16"/>
                    <a:pt x="53" y="0"/>
                  </a:cubicBezTo>
                  <a:lnTo>
                    <a:pt x="53" y="0"/>
                  </a:lnTo>
                  <a:lnTo>
                    <a:pt x="347" y="0"/>
                  </a:lnTo>
                  <a:lnTo>
                    <a:pt x="347" y="0"/>
                  </a:lnTo>
                  <a:cubicBezTo>
                    <a:pt x="347" y="16"/>
                    <a:pt x="358" y="32"/>
                    <a:pt x="372" y="38"/>
                  </a:cubicBezTo>
                  <a:cubicBezTo>
                    <a:pt x="389" y="45"/>
                    <a:pt x="400" y="61"/>
                    <a:pt x="400" y="79"/>
                  </a:cubicBezTo>
                  <a:lnTo>
                    <a:pt x="400" y="360"/>
                  </a:lnTo>
                  <a:lnTo>
                    <a:pt x="400" y="294"/>
                  </a:lnTo>
                  <a:lnTo>
                    <a:pt x="400" y="575"/>
                  </a:lnTo>
                  <a:cubicBezTo>
                    <a:pt x="400" y="593"/>
                    <a:pt x="389" y="609"/>
                    <a:pt x="372" y="616"/>
                  </a:cubicBezTo>
                  <a:cubicBezTo>
                    <a:pt x="358" y="622"/>
                    <a:pt x="347" y="638"/>
                    <a:pt x="347" y="654"/>
                  </a:cubicBezTo>
                  <a:lnTo>
                    <a:pt x="347" y="654"/>
                  </a:lnTo>
                  <a:lnTo>
                    <a:pt x="53" y="654"/>
                  </a:lnTo>
                  <a:lnTo>
                    <a:pt x="53" y="654"/>
                  </a:lnTo>
                  <a:cubicBezTo>
                    <a:pt x="53" y="638"/>
                    <a:pt x="42" y="622"/>
                    <a:pt x="28" y="616"/>
                  </a:cubicBezTo>
                  <a:cubicBezTo>
                    <a:pt x="11" y="609"/>
                    <a:pt x="0" y="593"/>
                    <a:pt x="0" y="575"/>
                  </a:cubicBezTo>
                  <a:lnTo>
                    <a:pt x="0" y="294"/>
                  </a:lnTo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AB72331A-9064-4B56-8F06-739A8D99B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9090" y="943365"/>
              <a:ext cx="282415" cy="23484"/>
            </a:xfrm>
            <a:custGeom>
              <a:avLst/>
              <a:gdLst>
                <a:gd name="T0" fmla="*/ 187 w 200"/>
                <a:gd name="T1" fmla="*/ 26 h 26"/>
                <a:gd name="T2" fmla="*/ 13 w 200"/>
                <a:gd name="T3" fmla="*/ 26 h 26"/>
                <a:gd name="T4" fmla="*/ 0 w 200"/>
                <a:gd name="T5" fmla="*/ 13 h 26"/>
                <a:gd name="T6" fmla="*/ 13 w 200"/>
                <a:gd name="T7" fmla="*/ 0 h 26"/>
                <a:gd name="T8" fmla="*/ 187 w 200"/>
                <a:gd name="T9" fmla="*/ 0 h 26"/>
                <a:gd name="T10" fmla="*/ 200 w 200"/>
                <a:gd name="T11" fmla="*/ 13 h 26"/>
                <a:gd name="T12" fmla="*/ 187 w 20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6">
                  <a:moveTo>
                    <a:pt x="187" y="26"/>
                  </a:move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87" y="0"/>
                  </a:lnTo>
                  <a:cubicBezTo>
                    <a:pt x="194" y="0"/>
                    <a:pt x="200" y="6"/>
                    <a:pt x="200" y="13"/>
                  </a:cubicBezTo>
                  <a:cubicBezTo>
                    <a:pt x="200" y="20"/>
                    <a:pt x="194" y="26"/>
                    <a:pt x="187" y="26"/>
                  </a:cubicBez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DDA15ADB-D0F6-499E-B36F-3C2624112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8885" y="1051115"/>
              <a:ext cx="368218" cy="385413"/>
            </a:xfrm>
            <a:custGeom>
              <a:avLst/>
              <a:gdLst>
                <a:gd name="T0" fmla="*/ 400 w 400"/>
                <a:gd name="T1" fmla="*/ 293 h 426"/>
                <a:gd name="T2" fmla="*/ 0 w 400"/>
                <a:gd name="T3" fmla="*/ 426 h 426"/>
                <a:gd name="T4" fmla="*/ 0 w 400"/>
                <a:gd name="T5" fmla="*/ 133 h 426"/>
                <a:gd name="T6" fmla="*/ 400 w 400"/>
                <a:gd name="T7" fmla="*/ 0 h 426"/>
                <a:gd name="T8" fmla="*/ 400 w 400"/>
                <a:gd name="T9" fmla="*/ 29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26">
                  <a:moveTo>
                    <a:pt x="400" y="293"/>
                  </a:moveTo>
                  <a:lnTo>
                    <a:pt x="0" y="426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2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78CC919E-A771-4D85-94ED-B79A7C017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5943" y="1087031"/>
              <a:ext cx="371650" cy="303450"/>
            </a:xfrm>
            <a:custGeom>
              <a:avLst/>
              <a:gdLst>
                <a:gd name="T0" fmla="*/ 400 w 400"/>
                <a:gd name="T1" fmla="*/ 187 h 320"/>
                <a:gd name="T2" fmla="*/ 0 w 400"/>
                <a:gd name="T3" fmla="*/ 320 h 320"/>
                <a:gd name="T4" fmla="*/ 0 w 400"/>
                <a:gd name="T5" fmla="*/ 133 h 320"/>
                <a:gd name="T6" fmla="*/ 400 w 400"/>
                <a:gd name="T7" fmla="*/ 0 h 320"/>
                <a:gd name="T8" fmla="*/ 400 w 400"/>
                <a:gd name="T9" fmla="*/ 18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320">
                  <a:moveTo>
                    <a:pt x="400" y="187"/>
                  </a:moveTo>
                  <a:lnTo>
                    <a:pt x="0" y="320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187"/>
                  </a:lnTo>
                  <a:close/>
                </a:path>
              </a:pathLst>
            </a:custGeom>
            <a:solidFill>
              <a:srgbClr val="E7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101A321E-6B8B-4909-B424-D1F18A0EF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1176" y="3077173"/>
              <a:ext cx="914400" cy="80963"/>
            </a:xfrm>
            <a:custGeom>
              <a:avLst/>
              <a:gdLst>
                <a:gd name="T0" fmla="*/ 187 w 200"/>
                <a:gd name="T1" fmla="*/ 26 h 26"/>
                <a:gd name="T2" fmla="*/ 13 w 200"/>
                <a:gd name="T3" fmla="*/ 26 h 26"/>
                <a:gd name="T4" fmla="*/ 0 w 200"/>
                <a:gd name="T5" fmla="*/ 13 h 26"/>
                <a:gd name="T6" fmla="*/ 13 w 200"/>
                <a:gd name="T7" fmla="*/ 0 h 26"/>
                <a:gd name="T8" fmla="*/ 187 w 200"/>
                <a:gd name="T9" fmla="*/ 0 h 26"/>
                <a:gd name="T10" fmla="*/ 200 w 200"/>
                <a:gd name="T11" fmla="*/ 13 h 26"/>
                <a:gd name="T12" fmla="*/ 187 w 20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6">
                  <a:moveTo>
                    <a:pt x="187" y="26"/>
                  </a:move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87" y="0"/>
                  </a:lnTo>
                  <a:cubicBezTo>
                    <a:pt x="194" y="0"/>
                    <a:pt x="200" y="6"/>
                    <a:pt x="200" y="13"/>
                  </a:cubicBezTo>
                  <a:cubicBezTo>
                    <a:pt x="200" y="20"/>
                    <a:pt x="194" y="26"/>
                    <a:pt x="187" y="26"/>
                  </a:cubicBez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B63E1F7-A445-407C-BFC4-9E781D1BDF05}"/>
                </a:ext>
              </a:extLst>
            </p:cNvPr>
            <p:cNvSpPr/>
            <p:nvPr/>
          </p:nvSpPr>
          <p:spPr>
            <a:xfrm>
              <a:off x="3387062" y="1286424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8A801068-637B-4043-9555-4394FEDF8DF9}"/>
                </a:ext>
              </a:extLst>
            </p:cNvPr>
            <p:cNvSpPr/>
            <p:nvPr/>
          </p:nvSpPr>
          <p:spPr>
            <a:xfrm>
              <a:off x="4091480" y="1274716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F6309CBF-F833-4359-B60E-588C826F306C}"/>
                </a:ext>
              </a:extLst>
            </p:cNvPr>
            <p:cNvSpPr/>
            <p:nvPr/>
          </p:nvSpPr>
          <p:spPr>
            <a:xfrm>
              <a:off x="4841946" y="1274242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8A8FB540-22F4-4237-900D-540528CA440B}"/>
                </a:ext>
              </a:extLst>
            </p:cNvPr>
            <p:cNvSpPr/>
            <p:nvPr/>
          </p:nvSpPr>
          <p:spPr>
            <a:xfrm>
              <a:off x="5578233" y="1281893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AutoShape 20">
              <a:extLst>
                <a:ext uri="{FF2B5EF4-FFF2-40B4-BE49-F238E27FC236}">
                  <a16:creationId xmlns:a16="http://schemas.microsoft.com/office/drawing/2014/main" id="{1B641373-ED1B-42EB-BF1C-4B959C0E6B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278830" y="2165540"/>
              <a:ext cx="460091" cy="549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5E3359FF-539A-428A-8AA2-7B43EA251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830" y="2165540"/>
              <a:ext cx="458465" cy="548695"/>
            </a:xfrm>
            <a:custGeom>
              <a:avLst/>
              <a:gdLst>
                <a:gd name="T0" fmla="*/ 7111 w 7111"/>
                <a:gd name="T1" fmla="*/ 0 h 8533"/>
                <a:gd name="T2" fmla="*/ 5689 w 7111"/>
                <a:gd name="T3" fmla="*/ 356 h 8533"/>
                <a:gd name="T4" fmla="*/ 4622 w 7111"/>
                <a:gd name="T5" fmla="*/ 0 h 8533"/>
                <a:gd name="T6" fmla="*/ 3556 w 7111"/>
                <a:gd name="T7" fmla="*/ 356 h 8533"/>
                <a:gd name="T8" fmla="*/ 2489 w 7111"/>
                <a:gd name="T9" fmla="*/ 0 h 8533"/>
                <a:gd name="T10" fmla="*/ 1422 w 7111"/>
                <a:gd name="T11" fmla="*/ 356 h 8533"/>
                <a:gd name="T12" fmla="*/ 0 w 7111"/>
                <a:gd name="T13" fmla="*/ 0 h 8533"/>
                <a:gd name="T14" fmla="*/ 0 w 7111"/>
                <a:gd name="T15" fmla="*/ 1422 h 8533"/>
                <a:gd name="T16" fmla="*/ 356 w 7111"/>
                <a:gd name="T17" fmla="*/ 4267 h 8533"/>
                <a:gd name="T18" fmla="*/ 0 w 7111"/>
                <a:gd name="T19" fmla="*/ 7111 h 8533"/>
                <a:gd name="T20" fmla="*/ 0 w 7111"/>
                <a:gd name="T21" fmla="*/ 8533 h 8533"/>
                <a:gd name="T22" fmla="*/ 1422 w 7111"/>
                <a:gd name="T23" fmla="*/ 8178 h 8533"/>
                <a:gd name="T24" fmla="*/ 2489 w 7111"/>
                <a:gd name="T25" fmla="*/ 8533 h 8533"/>
                <a:gd name="T26" fmla="*/ 3556 w 7111"/>
                <a:gd name="T27" fmla="*/ 8178 h 8533"/>
                <a:gd name="T28" fmla="*/ 4622 w 7111"/>
                <a:gd name="T29" fmla="*/ 8533 h 8533"/>
                <a:gd name="T30" fmla="*/ 5689 w 7111"/>
                <a:gd name="T31" fmla="*/ 8178 h 8533"/>
                <a:gd name="T32" fmla="*/ 7111 w 7111"/>
                <a:gd name="T33" fmla="*/ 8533 h 8533"/>
                <a:gd name="T34" fmla="*/ 7111 w 7111"/>
                <a:gd name="T35" fmla="*/ 7111 h 8533"/>
                <a:gd name="T36" fmla="*/ 6756 w 7111"/>
                <a:gd name="T37" fmla="*/ 4267 h 8533"/>
                <a:gd name="T38" fmla="*/ 7111 w 7111"/>
                <a:gd name="T39" fmla="*/ 1422 h 8533"/>
                <a:gd name="T40" fmla="*/ 7111 w 7111"/>
                <a:gd name="T41" fmla="*/ 0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11" h="8533">
                  <a:moveTo>
                    <a:pt x="7111" y="0"/>
                  </a:moveTo>
                  <a:lnTo>
                    <a:pt x="5689" y="356"/>
                  </a:lnTo>
                  <a:lnTo>
                    <a:pt x="4622" y="0"/>
                  </a:lnTo>
                  <a:lnTo>
                    <a:pt x="3556" y="356"/>
                  </a:lnTo>
                  <a:lnTo>
                    <a:pt x="2489" y="0"/>
                  </a:lnTo>
                  <a:lnTo>
                    <a:pt x="1422" y="356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1422" y="8178"/>
                  </a:lnTo>
                  <a:lnTo>
                    <a:pt x="2489" y="8533"/>
                  </a:lnTo>
                  <a:lnTo>
                    <a:pt x="3556" y="8178"/>
                  </a:lnTo>
                  <a:lnTo>
                    <a:pt x="4622" y="8533"/>
                  </a:lnTo>
                  <a:lnTo>
                    <a:pt x="5689" y="8178"/>
                  </a:lnTo>
                  <a:lnTo>
                    <a:pt x="7111" y="8533"/>
                  </a:lnTo>
                  <a:lnTo>
                    <a:pt x="7111" y="7111"/>
                  </a:lnTo>
                  <a:cubicBezTo>
                    <a:pt x="6872" y="6182"/>
                    <a:pt x="6752" y="5226"/>
                    <a:pt x="6756" y="4267"/>
                  </a:cubicBezTo>
                  <a:cubicBezTo>
                    <a:pt x="6759" y="3308"/>
                    <a:pt x="6879" y="2353"/>
                    <a:pt x="7111" y="1422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3AE79AF9-7DD9-44FA-A90D-1B28FB7BE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830" y="2165540"/>
              <a:ext cx="69095" cy="548695"/>
            </a:xfrm>
            <a:custGeom>
              <a:avLst/>
              <a:gdLst>
                <a:gd name="T0" fmla="*/ 711 w 1070"/>
                <a:gd name="T1" fmla="*/ 7111 h 8533"/>
                <a:gd name="T2" fmla="*/ 1067 w 1070"/>
                <a:gd name="T3" fmla="*/ 4267 h 8533"/>
                <a:gd name="T4" fmla="*/ 711 w 1070"/>
                <a:gd name="T5" fmla="*/ 1422 h 8533"/>
                <a:gd name="T6" fmla="*/ 711 w 1070"/>
                <a:gd name="T7" fmla="*/ 178 h 8533"/>
                <a:gd name="T8" fmla="*/ 0 w 1070"/>
                <a:gd name="T9" fmla="*/ 0 h 8533"/>
                <a:gd name="T10" fmla="*/ 0 w 1070"/>
                <a:gd name="T11" fmla="*/ 1422 h 8533"/>
                <a:gd name="T12" fmla="*/ 356 w 1070"/>
                <a:gd name="T13" fmla="*/ 4267 h 8533"/>
                <a:gd name="T14" fmla="*/ 0 w 1070"/>
                <a:gd name="T15" fmla="*/ 7111 h 8533"/>
                <a:gd name="T16" fmla="*/ 0 w 1070"/>
                <a:gd name="T17" fmla="*/ 8533 h 8533"/>
                <a:gd name="T18" fmla="*/ 711 w 1070"/>
                <a:gd name="T19" fmla="*/ 8356 h 8533"/>
                <a:gd name="T20" fmla="*/ 711 w 1070"/>
                <a:gd name="T21" fmla="*/ 7111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0" h="8533">
                  <a:moveTo>
                    <a:pt x="711" y="7111"/>
                  </a:moveTo>
                  <a:cubicBezTo>
                    <a:pt x="943" y="6181"/>
                    <a:pt x="1063" y="5226"/>
                    <a:pt x="1067" y="4267"/>
                  </a:cubicBezTo>
                  <a:cubicBezTo>
                    <a:pt x="1070" y="3307"/>
                    <a:pt x="950" y="2351"/>
                    <a:pt x="711" y="1422"/>
                  </a:cubicBezTo>
                  <a:lnTo>
                    <a:pt x="711" y="178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711" y="8356"/>
                  </a:lnTo>
                  <a:lnTo>
                    <a:pt x="711" y="7111"/>
                  </a:lnTo>
                  <a:close/>
                </a:path>
              </a:pathLst>
            </a:custGeom>
            <a:solidFill>
              <a:srgbClr val="C78F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CB324B50-C35F-46AB-98CA-0AC2CB5F4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830" y="2165540"/>
              <a:ext cx="458465" cy="91043"/>
            </a:xfrm>
            <a:custGeom>
              <a:avLst/>
              <a:gdLst>
                <a:gd name="T0" fmla="*/ 564 w 564"/>
                <a:gd name="T1" fmla="*/ 112 h 112"/>
                <a:gd name="T2" fmla="*/ 0 w 564"/>
                <a:gd name="T3" fmla="*/ 112 h 112"/>
                <a:gd name="T4" fmla="*/ 0 w 564"/>
                <a:gd name="T5" fmla="*/ 0 h 112"/>
                <a:gd name="T6" fmla="*/ 113 w 564"/>
                <a:gd name="T7" fmla="*/ 28 h 112"/>
                <a:gd name="T8" fmla="*/ 197 w 564"/>
                <a:gd name="T9" fmla="*/ 0 h 112"/>
                <a:gd name="T10" fmla="*/ 282 w 564"/>
                <a:gd name="T11" fmla="*/ 28 h 112"/>
                <a:gd name="T12" fmla="*/ 367 w 564"/>
                <a:gd name="T13" fmla="*/ 0 h 112"/>
                <a:gd name="T14" fmla="*/ 451 w 564"/>
                <a:gd name="T15" fmla="*/ 28 h 112"/>
                <a:gd name="T16" fmla="*/ 564 w 564"/>
                <a:gd name="T17" fmla="*/ 0 h 112"/>
                <a:gd name="T18" fmla="*/ 564 w 5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2">
                  <a:moveTo>
                    <a:pt x="56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113" y="28"/>
                  </a:lnTo>
                  <a:lnTo>
                    <a:pt x="197" y="0"/>
                  </a:lnTo>
                  <a:lnTo>
                    <a:pt x="282" y="28"/>
                  </a:lnTo>
                  <a:lnTo>
                    <a:pt x="367" y="0"/>
                  </a:lnTo>
                  <a:lnTo>
                    <a:pt x="451" y="28"/>
                  </a:lnTo>
                  <a:lnTo>
                    <a:pt x="564" y="0"/>
                  </a:lnTo>
                  <a:lnTo>
                    <a:pt x="564" y="112"/>
                  </a:lnTo>
                  <a:close/>
                </a:path>
              </a:pathLst>
            </a:cu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8330C81D-08C0-4085-A9DA-CD5AC3A43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830" y="2165540"/>
              <a:ext cx="45521" cy="91043"/>
            </a:xfrm>
            <a:custGeom>
              <a:avLst/>
              <a:gdLst>
                <a:gd name="T0" fmla="*/ 0 w 56"/>
                <a:gd name="T1" fmla="*/ 0 h 112"/>
                <a:gd name="T2" fmla="*/ 0 w 56"/>
                <a:gd name="T3" fmla="*/ 112 h 112"/>
                <a:gd name="T4" fmla="*/ 56 w 56"/>
                <a:gd name="T5" fmla="*/ 112 h 112"/>
                <a:gd name="T6" fmla="*/ 56 w 56"/>
                <a:gd name="T7" fmla="*/ 14 h 112"/>
                <a:gd name="T8" fmla="*/ 0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0" y="0"/>
                  </a:moveTo>
                  <a:lnTo>
                    <a:pt x="0" y="112"/>
                  </a:lnTo>
                  <a:lnTo>
                    <a:pt x="56" y="112"/>
                  </a:lnTo>
                  <a:lnTo>
                    <a:pt x="5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F887D75E-E108-48A4-8315-55E3DF17E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830" y="2622379"/>
              <a:ext cx="458465" cy="91856"/>
            </a:xfrm>
            <a:custGeom>
              <a:avLst/>
              <a:gdLst>
                <a:gd name="T0" fmla="*/ 0 w 564"/>
                <a:gd name="T1" fmla="*/ 0 h 113"/>
                <a:gd name="T2" fmla="*/ 564 w 564"/>
                <a:gd name="T3" fmla="*/ 0 h 113"/>
                <a:gd name="T4" fmla="*/ 564 w 564"/>
                <a:gd name="T5" fmla="*/ 113 h 113"/>
                <a:gd name="T6" fmla="*/ 451 w 564"/>
                <a:gd name="T7" fmla="*/ 85 h 113"/>
                <a:gd name="T8" fmla="*/ 367 w 564"/>
                <a:gd name="T9" fmla="*/ 113 h 113"/>
                <a:gd name="T10" fmla="*/ 282 w 564"/>
                <a:gd name="T11" fmla="*/ 85 h 113"/>
                <a:gd name="T12" fmla="*/ 197 w 564"/>
                <a:gd name="T13" fmla="*/ 113 h 113"/>
                <a:gd name="T14" fmla="*/ 113 w 564"/>
                <a:gd name="T15" fmla="*/ 85 h 113"/>
                <a:gd name="T16" fmla="*/ 0 w 564"/>
                <a:gd name="T17" fmla="*/ 113 h 113"/>
                <a:gd name="T18" fmla="*/ 0 w 564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3">
                  <a:moveTo>
                    <a:pt x="0" y="0"/>
                  </a:moveTo>
                  <a:lnTo>
                    <a:pt x="564" y="0"/>
                  </a:lnTo>
                  <a:lnTo>
                    <a:pt x="564" y="113"/>
                  </a:lnTo>
                  <a:lnTo>
                    <a:pt x="451" y="85"/>
                  </a:lnTo>
                  <a:lnTo>
                    <a:pt x="367" y="113"/>
                  </a:lnTo>
                  <a:lnTo>
                    <a:pt x="282" y="85"/>
                  </a:lnTo>
                  <a:lnTo>
                    <a:pt x="197" y="113"/>
                  </a:lnTo>
                  <a:lnTo>
                    <a:pt x="113" y="85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46DA1F36-84E2-4637-BC78-D39A1721D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830" y="2622379"/>
              <a:ext cx="45521" cy="91856"/>
            </a:xfrm>
            <a:custGeom>
              <a:avLst/>
              <a:gdLst>
                <a:gd name="T0" fmla="*/ 56 w 56"/>
                <a:gd name="T1" fmla="*/ 0 h 113"/>
                <a:gd name="T2" fmla="*/ 0 w 56"/>
                <a:gd name="T3" fmla="*/ 0 h 113"/>
                <a:gd name="T4" fmla="*/ 0 w 56"/>
                <a:gd name="T5" fmla="*/ 113 h 113"/>
                <a:gd name="T6" fmla="*/ 56 w 56"/>
                <a:gd name="T7" fmla="*/ 99 h 113"/>
                <a:gd name="T8" fmla="*/ 56 w 5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3">
                  <a:moveTo>
                    <a:pt x="56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56" y="9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AutoShape 20">
              <a:extLst>
                <a:ext uri="{FF2B5EF4-FFF2-40B4-BE49-F238E27FC236}">
                  <a16:creationId xmlns:a16="http://schemas.microsoft.com/office/drawing/2014/main" id="{87133EEC-8E86-48D8-A535-3B20E82D68C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996622" y="2152406"/>
              <a:ext cx="460091" cy="549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22">
              <a:extLst>
                <a:ext uri="{FF2B5EF4-FFF2-40B4-BE49-F238E27FC236}">
                  <a16:creationId xmlns:a16="http://schemas.microsoft.com/office/drawing/2014/main" id="{AE0EE743-4256-487C-8E97-BFC729DDC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622" y="2152406"/>
              <a:ext cx="458465" cy="548695"/>
            </a:xfrm>
            <a:custGeom>
              <a:avLst/>
              <a:gdLst>
                <a:gd name="T0" fmla="*/ 7111 w 7111"/>
                <a:gd name="T1" fmla="*/ 0 h 8533"/>
                <a:gd name="T2" fmla="*/ 5689 w 7111"/>
                <a:gd name="T3" fmla="*/ 356 h 8533"/>
                <a:gd name="T4" fmla="*/ 4622 w 7111"/>
                <a:gd name="T5" fmla="*/ 0 h 8533"/>
                <a:gd name="T6" fmla="*/ 3556 w 7111"/>
                <a:gd name="T7" fmla="*/ 356 h 8533"/>
                <a:gd name="T8" fmla="*/ 2489 w 7111"/>
                <a:gd name="T9" fmla="*/ 0 h 8533"/>
                <a:gd name="T10" fmla="*/ 1422 w 7111"/>
                <a:gd name="T11" fmla="*/ 356 h 8533"/>
                <a:gd name="T12" fmla="*/ 0 w 7111"/>
                <a:gd name="T13" fmla="*/ 0 h 8533"/>
                <a:gd name="T14" fmla="*/ 0 w 7111"/>
                <a:gd name="T15" fmla="*/ 1422 h 8533"/>
                <a:gd name="T16" fmla="*/ 356 w 7111"/>
                <a:gd name="T17" fmla="*/ 4267 h 8533"/>
                <a:gd name="T18" fmla="*/ 0 w 7111"/>
                <a:gd name="T19" fmla="*/ 7111 h 8533"/>
                <a:gd name="T20" fmla="*/ 0 w 7111"/>
                <a:gd name="T21" fmla="*/ 8533 h 8533"/>
                <a:gd name="T22" fmla="*/ 1422 w 7111"/>
                <a:gd name="T23" fmla="*/ 8178 h 8533"/>
                <a:gd name="T24" fmla="*/ 2489 w 7111"/>
                <a:gd name="T25" fmla="*/ 8533 h 8533"/>
                <a:gd name="T26" fmla="*/ 3556 w 7111"/>
                <a:gd name="T27" fmla="*/ 8178 h 8533"/>
                <a:gd name="T28" fmla="*/ 4622 w 7111"/>
                <a:gd name="T29" fmla="*/ 8533 h 8533"/>
                <a:gd name="T30" fmla="*/ 5689 w 7111"/>
                <a:gd name="T31" fmla="*/ 8178 h 8533"/>
                <a:gd name="T32" fmla="*/ 7111 w 7111"/>
                <a:gd name="T33" fmla="*/ 8533 h 8533"/>
                <a:gd name="T34" fmla="*/ 7111 w 7111"/>
                <a:gd name="T35" fmla="*/ 7111 h 8533"/>
                <a:gd name="T36" fmla="*/ 6756 w 7111"/>
                <a:gd name="T37" fmla="*/ 4267 h 8533"/>
                <a:gd name="T38" fmla="*/ 7111 w 7111"/>
                <a:gd name="T39" fmla="*/ 1422 h 8533"/>
                <a:gd name="T40" fmla="*/ 7111 w 7111"/>
                <a:gd name="T41" fmla="*/ 0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11" h="8533">
                  <a:moveTo>
                    <a:pt x="7111" y="0"/>
                  </a:moveTo>
                  <a:lnTo>
                    <a:pt x="5689" y="356"/>
                  </a:lnTo>
                  <a:lnTo>
                    <a:pt x="4622" y="0"/>
                  </a:lnTo>
                  <a:lnTo>
                    <a:pt x="3556" y="356"/>
                  </a:lnTo>
                  <a:lnTo>
                    <a:pt x="2489" y="0"/>
                  </a:lnTo>
                  <a:lnTo>
                    <a:pt x="1422" y="356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1422" y="8178"/>
                  </a:lnTo>
                  <a:lnTo>
                    <a:pt x="2489" y="8533"/>
                  </a:lnTo>
                  <a:lnTo>
                    <a:pt x="3556" y="8178"/>
                  </a:lnTo>
                  <a:lnTo>
                    <a:pt x="4622" y="8533"/>
                  </a:lnTo>
                  <a:lnTo>
                    <a:pt x="5689" y="8178"/>
                  </a:lnTo>
                  <a:lnTo>
                    <a:pt x="7111" y="8533"/>
                  </a:lnTo>
                  <a:lnTo>
                    <a:pt x="7111" y="7111"/>
                  </a:lnTo>
                  <a:cubicBezTo>
                    <a:pt x="6872" y="6182"/>
                    <a:pt x="6752" y="5226"/>
                    <a:pt x="6756" y="4267"/>
                  </a:cubicBezTo>
                  <a:cubicBezTo>
                    <a:pt x="6759" y="3308"/>
                    <a:pt x="6879" y="2353"/>
                    <a:pt x="7111" y="1422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9" name="Freeform 23">
              <a:extLst>
                <a:ext uri="{FF2B5EF4-FFF2-40B4-BE49-F238E27FC236}">
                  <a16:creationId xmlns:a16="http://schemas.microsoft.com/office/drawing/2014/main" id="{1B62D856-6C2C-45BE-89FA-C57AB4161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622" y="2152406"/>
              <a:ext cx="69095" cy="548695"/>
            </a:xfrm>
            <a:custGeom>
              <a:avLst/>
              <a:gdLst>
                <a:gd name="T0" fmla="*/ 711 w 1070"/>
                <a:gd name="T1" fmla="*/ 7111 h 8533"/>
                <a:gd name="T2" fmla="*/ 1067 w 1070"/>
                <a:gd name="T3" fmla="*/ 4267 h 8533"/>
                <a:gd name="T4" fmla="*/ 711 w 1070"/>
                <a:gd name="T5" fmla="*/ 1422 h 8533"/>
                <a:gd name="T6" fmla="*/ 711 w 1070"/>
                <a:gd name="T7" fmla="*/ 178 h 8533"/>
                <a:gd name="T8" fmla="*/ 0 w 1070"/>
                <a:gd name="T9" fmla="*/ 0 h 8533"/>
                <a:gd name="T10" fmla="*/ 0 w 1070"/>
                <a:gd name="T11" fmla="*/ 1422 h 8533"/>
                <a:gd name="T12" fmla="*/ 356 w 1070"/>
                <a:gd name="T13" fmla="*/ 4267 h 8533"/>
                <a:gd name="T14" fmla="*/ 0 w 1070"/>
                <a:gd name="T15" fmla="*/ 7111 h 8533"/>
                <a:gd name="T16" fmla="*/ 0 w 1070"/>
                <a:gd name="T17" fmla="*/ 8533 h 8533"/>
                <a:gd name="T18" fmla="*/ 711 w 1070"/>
                <a:gd name="T19" fmla="*/ 8356 h 8533"/>
                <a:gd name="T20" fmla="*/ 711 w 1070"/>
                <a:gd name="T21" fmla="*/ 7111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0" h="8533">
                  <a:moveTo>
                    <a:pt x="711" y="7111"/>
                  </a:moveTo>
                  <a:cubicBezTo>
                    <a:pt x="943" y="6181"/>
                    <a:pt x="1063" y="5226"/>
                    <a:pt x="1067" y="4267"/>
                  </a:cubicBezTo>
                  <a:cubicBezTo>
                    <a:pt x="1070" y="3307"/>
                    <a:pt x="950" y="2351"/>
                    <a:pt x="711" y="1422"/>
                  </a:cubicBezTo>
                  <a:lnTo>
                    <a:pt x="711" y="178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711" y="8356"/>
                  </a:lnTo>
                  <a:lnTo>
                    <a:pt x="711" y="7111"/>
                  </a:lnTo>
                  <a:close/>
                </a:path>
              </a:pathLst>
            </a:custGeom>
            <a:solidFill>
              <a:srgbClr val="C78F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0" name="Freeform 24">
              <a:extLst>
                <a:ext uri="{FF2B5EF4-FFF2-40B4-BE49-F238E27FC236}">
                  <a16:creationId xmlns:a16="http://schemas.microsoft.com/office/drawing/2014/main" id="{409E305C-EE3C-4419-A8E7-F1307BD79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622" y="2152406"/>
              <a:ext cx="458465" cy="91043"/>
            </a:xfrm>
            <a:custGeom>
              <a:avLst/>
              <a:gdLst>
                <a:gd name="T0" fmla="*/ 564 w 564"/>
                <a:gd name="T1" fmla="*/ 112 h 112"/>
                <a:gd name="T2" fmla="*/ 0 w 564"/>
                <a:gd name="T3" fmla="*/ 112 h 112"/>
                <a:gd name="T4" fmla="*/ 0 w 564"/>
                <a:gd name="T5" fmla="*/ 0 h 112"/>
                <a:gd name="T6" fmla="*/ 113 w 564"/>
                <a:gd name="T7" fmla="*/ 28 h 112"/>
                <a:gd name="T8" fmla="*/ 197 w 564"/>
                <a:gd name="T9" fmla="*/ 0 h 112"/>
                <a:gd name="T10" fmla="*/ 282 w 564"/>
                <a:gd name="T11" fmla="*/ 28 h 112"/>
                <a:gd name="T12" fmla="*/ 367 w 564"/>
                <a:gd name="T13" fmla="*/ 0 h 112"/>
                <a:gd name="T14" fmla="*/ 451 w 564"/>
                <a:gd name="T15" fmla="*/ 28 h 112"/>
                <a:gd name="T16" fmla="*/ 564 w 564"/>
                <a:gd name="T17" fmla="*/ 0 h 112"/>
                <a:gd name="T18" fmla="*/ 564 w 5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2">
                  <a:moveTo>
                    <a:pt x="56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113" y="28"/>
                  </a:lnTo>
                  <a:lnTo>
                    <a:pt x="197" y="0"/>
                  </a:lnTo>
                  <a:lnTo>
                    <a:pt x="282" y="28"/>
                  </a:lnTo>
                  <a:lnTo>
                    <a:pt x="367" y="0"/>
                  </a:lnTo>
                  <a:lnTo>
                    <a:pt x="451" y="28"/>
                  </a:lnTo>
                  <a:lnTo>
                    <a:pt x="564" y="0"/>
                  </a:lnTo>
                  <a:lnTo>
                    <a:pt x="564" y="112"/>
                  </a:lnTo>
                  <a:close/>
                </a:path>
              </a:pathLst>
            </a:cu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1" name="Freeform 25">
              <a:extLst>
                <a:ext uri="{FF2B5EF4-FFF2-40B4-BE49-F238E27FC236}">
                  <a16:creationId xmlns:a16="http://schemas.microsoft.com/office/drawing/2014/main" id="{65DCF740-8D71-451C-AADF-186732614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622" y="2152406"/>
              <a:ext cx="45521" cy="91043"/>
            </a:xfrm>
            <a:custGeom>
              <a:avLst/>
              <a:gdLst>
                <a:gd name="T0" fmla="*/ 0 w 56"/>
                <a:gd name="T1" fmla="*/ 0 h 112"/>
                <a:gd name="T2" fmla="*/ 0 w 56"/>
                <a:gd name="T3" fmla="*/ 112 h 112"/>
                <a:gd name="T4" fmla="*/ 56 w 56"/>
                <a:gd name="T5" fmla="*/ 112 h 112"/>
                <a:gd name="T6" fmla="*/ 56 w 56"/>
                <a:gd name="T7" fmla="*/ 14 h 112"/>
                <a:gd name="T8" fmla="*/ 0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0" y="0"/>
                  </a:moveTo>
                  <a:lnTo>
                    <a:pt x="0" y="112"/>
                  </a:lnTo>
                  <a:lnTo>
                    <a:pt x="56" y="112"/>
                  </a:lnTo>
                  <a:lnTo>
                    <a:pt x="5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26">
              <a:extLst>
                <a:ext uri="{FF2B5EF4-FFF2-40B4-BE49-F238E27FC236}">
                  <a16:creationId xmlns:a16="http://schemas.microsoft.com/office/drawing/2014/main" id="{2A352F51-945E-41F3-A8A2-37B8F7A57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622" y="2609245"/>
              <a:ext cx="458465" cy="91856"/>
            </a:xfrm>
            <a:custGeom>
              <a:avLst/>
              <a:gdLst>
                <a:gd name="T0" fmla="*/ 0 w 564"/>
                <a:gd name="T1" fmla="*/ 0 h 113"/>
                <a:gd name="T2" fmla="*/ 564 w 564"/>
                <a:gd name="T3" fmla="*/ 0 h 113"/>
                <a:gd name="T4" fmla="*/ 564 w 564"/>
                <a:gd name="T5" fmla="*/ 113 h 113"/>
                <a:gd name="T6" fmla="*/ 451 w 564"/>
                <a:gd name="T7" fmla="*/ 85 h 113"/>
                <a:gd name="T8" fmla="*/ 367 w 564"/>
                <a:gd name="T9" fmla="*/ 113 h 113"/>
                <a:gd name="T10" fmla="*/ 282 w 564"/>
                <a:gd name="T11" fmla="*/ 85 h 113"/>
                <a:gd name="T12" fmla="*/ 197 w 564"/>
                <a:gd name="T13" fmla="*/ 113 h 113"/>
                <a:gd name="T14" fmla="*/ 113 w 564"/>
                <a:gd name="T15" fmla="*/ 85 h 113"/>
                <a:gd name="T16" fmla="*/ 0 w 564"/>
                <a:gd name="T17" fmla="*/ 113 h 113"/>
                <a:gd name="T18" fmla="*/ 0 w 564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3">
                  <a:moveTo>
                    <a:pt x="0" y="0"/>
                  </a:moveTo>
                  <a:lnTo>
                    <a:pt x="564" y="0"/>
                  </a:lnTo>
                  <a:lnTo>
                    <a:pt x="564" y="113"/>
                  </a:lnTo>
                  <a:lnTo>
                    <a:pt x="451" y="85"/>
                  </a:lnTo>
                  <a:lnTo>
                    <a:pt x="367" y="113"/>
                  </a:lnTo>
                  <a:lnTo>
                    <a:pt x="282" y="85"/>
                  </a:lnTo>
                  <a:lnTo>
                    <a:pt x="197" y="113"/>
                  </a:lnTo>
                  <a:lnTo>
                    <a:pt x="113" y="85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27">
              <a:extLst>
                <a:ext uri="{FF2B5EF4-FFF2-40B4-BE49-F238E27FC236}">
                  <a16:creationId xmlns:a16="http://schemas.microsoft.com/office/drawing/2014/main" id="{1B07A52B-C867-42B9-A83B-07358EC13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622" y="2609245"/>
              <a:ext cx="45521" cy="91856"/>
            </a:xfrm>
            <a:custGeom>
              <a:avLst/>
              <a:gdLst>
                <a:gd name="T0" fmla="*/ 56 w 56"/>
                <a:gd name="T1" fmla="*/ 0 h 113"/>
                <a:gd name="T2" fmla="*/ 0 w 56"/>
                <a:gd name="T3" fmla="*/ 0 h 113"/>
                <a:gd name="T4" fmla="*/ 0 w 56"/>
                <a:gd name="T5" fmla="*/ 113 h 113"/>
                <a:gd name="T6" fmla="*/ 56 w 56"/>
                <a:gd name="T7" fmla="*/ 99 h 113"/>
                <a:gd name="T8" fmla="*/ 56 w 5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3">
                  <a:moveTo>
                    <a:pt x="56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56" y="9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AutoShape 20">
              <a:extLst>
                <a:ext uri="{FF2B5EF4-FFF2-40B4-BE49-F238E27FC236}">
                  <a16:creationId xmlns:a16="http://schemas.microsoft.com/office/drawing/2014/main" id="{55EDCF36-31B9-4122-80BA-C98F1438A51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34751" y="2161967"/>
              <a:ext cx="460091" cy="549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22">
              <a:extLst>
                <a:ext uri="{FF2B5EF4-FFF2-40B4-BE49-F238E27FC236}">
                  <a16:creationId xmlns:a16="http://schemas.microsoft.com/office/drawing/2014/main" id="{25257D86-A92D-459B-A1E2-44B15820D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51" y="2161967"/>
              <a:ext cx="458465" cy="548695"/>
            </a:xfrm>
            <a:custGeom>
              <a:avLst/>
              <a:gdLst>
                <a:gd name="T0" fmla="*/ 7111 w 7111"/>
                <a:gd name="T1" fmla="*/ 0 h 8533"/>
                <a:gd name="T2" fmla="*/ 5689 w 7111"/>
                <a:gd name="T3" fmla="*/ 356 h 8533"/>
                <a:gd name="T4" fmla="*/ 4622 w 7111"/>
                <a:gd name="T5" fmla="*/ 0 h 8533"/>
                <a:gd name="T6" fmla="*/ 3556 w 7111"/>
                <a:gd name="T7" fmla="*/ 356 h 8533"/>
                <a:gd name="T8" fmla="*/ 2489 w 7111"/>
                <a:gd name="T9" fmla="*/ 0 h 8533"/>
                <a:gd name="T10" fmla="*/ 1422 w 7111"/>
                <a:gd name="T11" fmla="*/ 356 h 8533"/>
                <a:gd name="T12" fmla="*/ 0 w 7111"/>
                <a:gd name="T13" fmla="*/ 0 h 8533"/>
                <a:gd name="T14" fmla="*/ 0 w 7111"/>
                <a:gd name="T15" fmla="*/ 1422 h 8533"/>
                <a:gd name="T16" fmla="*/ 356 w 7111"/>
                <a:gd name="T17" fmla="*/ 4267 h 8533"/>
                <a:gd name="T18" fmla="*/ 0 w 7111"/>
                <a:gd name="T19" fmla="*/ 7111 h 8533"/>
                <a:gd name="T20" fmla="*/ 0 w 7111"/>
                <a:gd name="T21" fmla="*/ 8533 h 8533"/>
                <a:gd name="T22" fmla="*/ 1422 w 7111"/>
                <a:gd name="T23" fmla="*/ 8178 h 8533"/>
                <a:gd name="T24" fmla="*/ 2489 w 7111"/>
                <a:gd name="T25" fmla="*/ 8533 h 8533"/>
                <a:gd name="T26" fmla="*/ 3556 w 7111"/>
                <a:gd name="T27" fmla="*/ 8178 h 8533"/>
                <a:gd name="T28" fmla="*/ 4622 w 7111"/>
                <a:gd name="T29" fmla="*/ 8533 h 8533"/>
                <a:gd name="T30" fmla="*/ 5689 w 7111"/>
                <a:gd name="T31" fmla="*/ 8178 h 8533"/>
                <a:gd name="T32" fmla="*/ 7111 w 7111"/>
                <a:gd name="T33" fmla="*/ 8533 h 8533"/>
                <a:gd name="T34" fmla="*/ 7111 w 7111"/>
                <a:gd name="T35" fmla="*/ 7111 h 8533"/>
                <a:gd name="T36" fmla="*/ 6756 w 7111"/>
                <a:gd name="T37" fmla="*/ 4267 h 8533"/>
                <a:gd name="T38" fmla="*/ 7111 w 7111"/>
                <a:gd name="T39" fmla="*/ 1422 h 8533"/>
                <a:gd name="T40" fmla="*/ 7111 w 7111"/>
                <a:gd name="T41" fmla="*/ 0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11" h="8533">
                  <a:moveTo>
                    <a:pt x="7111" y="0"/>
                  </a:moveTo>
                  <a:lnTo>
                    <a:pt x="5689" y="356"/>
                  </a:lnTo>
                  <a:lnTo>
                    <a:pt x="4622" y="0"/>
                  </a:lnTo>
                  <a:lnTo>
                    <a:pt x="3556" y="356"/>
                  </a:lnTo>
                  <a:lnTo>
                    <a:pt x="2489" y="0"/>
                  </a:lnTo>
                  <a:lnTo>
                    <a:pt x="1422" y="356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1422" y="8178"/>
                  </a:lnTo>
                  <a:lnTo>
                    <a:pt x="2489" y="8533"/>
                  </a:lnTo>
                  <a:lnTo>
                    <a:pt x="3556" y="8178"/>
                  </a:lnTo>
                  <a:lnTo>
                    <a:pt x="4622" y="8533"/>
                  </a:lnTo>
                  <a:lnTo>
                    <a:pt x="5689" y="8178"/>
                  </a:lnTo>
                  <a:lnTo>
                    <a:pt x="7111" y="8533"/>
                  </a:lnTo>
                  <a:lnTo>
                    <a:pt x="7111" y="7111"/>
                  </a:lnTo>
                  <a:cubicBezTo>
                    <a:pt x="6872" y="6182"/>
                    <a:pt x="6752" y="5226"/>
                    <a:pt x="6756" y="4267"/>
                  </a:cubicBezTo>
                  <a:cubicBezTo>
                    <a:pt x="6759" y="3308"/>
                    <a:pt x="6879" y="2353"/>
                    <a:pt x="7111" y="1422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7" name="Freeform 23">
              <a:extLst>
                <a:ext uri="{FF2B5EF4-FFF2-40B4-BE49-F238E27FC236}">
                  <a16:creationId xmlns:a16="http://schemas.microsoft.com/office/drawing/2014/main" id="{F2B9B742-1780-416B-AF06-B3ED56E28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51" y="2161967"/>
              <a:ext cx="69095" cy="548695"/>
            </a:xfrm>
            <a:custGeom>
              <a:avLst/>
              <a:gdLst>
                <a:gd name="T0" fmla="*/ 711 w 1070"/>
                <a:gd name="T1" fmla="*/ 7111 h 8533"/>
                <a:gd name="T2" fmla="*/ 1067 w 1070"/>
                <a:gd name="T3" fmla="*/ 4267 h 8533"/>
                <a:gd name="T4" fmla="*/ 711 w 1070"/>
                <a:gd name="T5" fmla="*/ 1422 h 8533"/>
                <a:gd name="T6" fmla="*/ 711 w 1070"/>
                <a:gd name="T7" fmla="*/ 178 h 8533"/>
                <a:gd name="T8" fmla="*/ 0 w 1070"/>
                <a:gd name="T9" fmla="*/ 0 h 8533"/>
                <a:gd name="T10" fmla="*/ 0 w 1070"/>
                <a:gd name="T11" fmla="*/ 1422 h 8533"/>
                <a:gd name="T12" fmla="*/ 356 w 1070"/>
                <a:gd name="T13" fmla="*/ 4267 h 8533"/>
                <a:gd name="T14" fmla="*/ 0 w 1070"/>
                <a:gd name="T15" fmla="*/ 7111 h 8533"/>
                <a:gd name="T16" fmla="*/ 0 w 1070"/>
                <a:gd name="T17" fmla="*/ 8533 h 8533"/>
                <a:gd name="T18" fmla="*/ 711 w 1070"/>
                <a:gd name="T19" fmla="*/ 8356 h 8533"/>
                <a:gd name="T20" fmla="*/ 711 w 1070"/>
                <a:gd name="T21" fmla="*/ 7111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0" h="8533">
                  <a:moveTo>
                    <a:pt x="711" y="7111"/>
                  </a:moveTo>
                  <a:cubicBezTo>
                    <a:pt x="943" y="6181"/>
                    <a:pt x="1063" y="5226"/>
                    <a:pt x="1067" y="4267"/>
                  </a:cubicBezTo>
                  <a:cubicBezTo>
                    <a:pt x="1070" y="3307"/>
                    <a:pt x="950" y="2351"/>
                    <a:pt x="711" y="1422"/>
                  </a:cubicBezTo>
                  <a:lnTo>
                    <a:pt x="711" y="178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711" y="8356"/>
                  </a:lnTo>
                  <a:lnTo>
                    <a:pt x="711" y="7111"/>
                  </a:lnTo>
                  <a:close/>
                </a:path>
              </a:pathLst>
            </a:custGeom>
            <a:solidFill>
              <a:srgbClr val="C78F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8" name="Freeform 24">
              <a:extLst>
                <a:ext uri="{FF2B5EF4-FFF2-40B4-BE49-F238E27FC236}">
                  <a16:creationId xmlns:a16="http://schemas.microsoft.com/office/drawing/2014/main" id="{F5B471CA-09E1-4C3B-853B-67E238645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51" y="2161967"/>
              <a:ext cx="458465" cy="91043"/>
            </a:xfrm>
            <a:custGeom>
              <a:avLst/>
              <a:gdLst>
                <a:gd name="T0" fmla="*/ 564 w 564"/>
                <a:gd name="T1" fmla="*/ 112 h 112"/>
                <a:gd name="T2" fmla="*/ 0 w 564"/>
                <a:gd name="T3" fmla="*/ 112 h 112"/>
                <a:gd name="T4" fmla="*/ 0 w 564"/>
                <a:gd name="T5" fmla="*/ 0 h 112"/>
                <a:gd name="T6" fmla="*/ 113 w 564"/>
                <a:gd name="T7" fmla="*/ 28 h 112"/>
                <a:gd name="T8" fmla="*/ 197 w 564"/>
                <a:gd name="T9" fmla="*/ 0 h 112"/>
                <a:gd name="T10" fmla="*/ 282 w 564"/>
                <a:gd name="T11" fmla="*/ 28 h 112"/>
                <a:gd name="T12" fmla="*/ 367 w 564"/>
                <a:gd name="T13" fmla="*/ 0 h 112"/>
                <a:gd name="T14" fmla="*/ 451 w 564"/>
                <a:gd name="T15" fmla="*/ 28 h 112"/>
                <a:gd name="T16" fmla="*/ 564 w 564"/>
                <a:gd name="T17" fmla="*/ 0 h 112"/>
                <a:gd name="T18" fmla="*/ 564 w 5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2">
                  <a:moveTo>
                    <a:pt x="56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113" y="28"/>
                  </a:lnTo>
                  <a:lnTo>
                    <a:pt x="197" y="0"/>
                  </a:lnTo>
                  <a:lnTo>
                    <a:pt x="282" y="28"/>
                  </a:lnTo>
                  <a:lnTo>
                    <a:pt x="367" y="0"/>
                  </a:lnTo>
                  <a:lnTo>
                    <a:pt x="451" y="28"/>
                  </a:lnTo>
                  <a:lnTo>
                    <a:pt x="564" y="0"/>
                  </a:lnTo>
                  <a:lnTo>
                    <a:pt x="564" y="112"/>
                  </a:lnTo>
                  <a:close/>
                </a:path>
              </a:pathLst>
            </a:cu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9" name="Freeform 25">
              <a:extLst>
                <a:ext uri="{FF2B5EF4-FFF2-40B4-BE49-F238E27FC236}">
                  <a16:creationId xmlns:a16="http://schemas.microsoft.com/office/drawing/2014/main" id="{85FC8EFE-809A-4CFA-A865-BF74072F0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51" y="2161967"/>
              <a:ext cx="45521" cy="91043"/>
            </a:xfrm>
            <a:custGeom>
              <a:avLst/>
              <a:gdLst>
                <a:gd name="T0" fmla="*/ 0 w 56"/>
                <a:gd name="T1" fmla="*/ 0 h 112"/>
                <a:gd name="T2" fmla="*/ 0 w 56"/>
                <a:gd name="T3" fmla="*/ 112 h 112"/>
                <a:gd name="T4" fmla="*/ 56 w 56"/>
                <a:gd name="T5" fmla="*/ 112 h 112"/>
                <a:gd name="T6" fmla="*/ 56 w 56"/>
                <a:gd name="T7" fmla="*/ 14 h 112"/>
                <a:gd name="T8" fmla="*/ 0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0" y="0"/>
                  </a:moveTo>
                  <a:lnTo>
                    <a:pt x="0" y="112"/>
                  </a:lnTo>
                  <a:lnTo>
                    <a:pt x="56" y="112"/>
                  </a:lnTo>
                  <a:lnTo>
                    <a:pt x="5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26">
              <a:extLst>
                <a:ext uri="{FF2B5EF4-FFF2-40B4-BE49-F238E27FC236}">
                  <a16:creationId xmlns:a16="http://schemas.microsoft.com/office/drawing/2014/main" id="{40FEBC37-74CA-4514-8EF3-1F96AA701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51" y="2618806"/>
              <a:ext cx="458465" cy="91856"/>
            </a:xfrm>
            <a:custGeom>
              <a:avLst/>
              <a:gdLst>
                <a:gd name="T0" fmla="*/ 0 w 564"/>
                <a:gd name="T1" fmla="*/ 0 h 113"/>
                <a:gd name="T2" fmla="*/ 564 w 564"/>
                <a:gd name="T3" fmla="*/ 0 h 113"/>
                <a:gd name="T4" fmla="*/ 564 w 564"/>
                <a:gd name="T5" fmla="*/ 113 h 113"/>
                <a:gd name="T6" fmla="*/ 451 w 564"/>
                <a:gd name="T7" fmla="*/ 85 h 113"/>
                <a:gd name="T8" fmla="*/ 367 w 564"/>
                <a:gd name="T9" fmla="*/ 113 h 113"/>
                <a:gd name="T10" fmla="*/ 282 w 564"/>
                <a:gd name="T11" fmla="*/ 85 h 113"/>
                <a:gd name="T12" fmla="*/ 197 w 564"/>
                <a:gd name="T13" fmla="*/ 113 h 113"/>
                <a:gd name="T14" fmla="*/ 113 w 564"/>
                <a:gd name="T15" fmla="*/ 85 h 113"/>
                <a:gd name="T16" fmla="*/ 0 w 564"/>
                <a:gd name="T17" fmla="*/ 113 h 113"/>
                <a:gd name="T18" fmla="*/ 0 w 564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3">
                  <a:moveTo>
                    <a:pt x="0" y="0"/>
                  </a:moveTo>
                  <a:lnTo>
                    <a:pt x="564" y="0"/>
                  </a:lnTo>
                  <a:lnTo>
                    <a:pt x="564" y="113"/>
                  </a:lnTo>
                  <a:lnTo>
                    <a:pt x="451" y="85"/>
                  </a:lnTo>
                  <a:lnTo>
                    <a:pt x="367" y="113"/>
                  </a:lnTo>
                  <a:lnTo>
                    <a:pt x="282" y="85"/>
                  </a:lnTo>
                  <a:lnTo>
                    <a:pt x="197" y="113"/>
                  </a:lnTo>
                  <a:lnTo>
                    <a:pt x="113" y="85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27">
              <a:extLst>
                <a:ext uri="{FF2B5EF4-FFF2-40B4-BE49-F238E27FC236}">
                  <a16:creationId xmlns:a16="http://schemas.microsoft.com/office/drawing/2014/main" id="{2ABF828D-DAE7-4867-BE6A-9925CFC1E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51" y="2618806"/>
              <a:ext cx="45521" cy="91856"/>
            </a:xfrm>
            <a:custGeom>
              <a:avLst/>
              <a:gdLst>
                <a:gd name="T0" fmla="*/ 56 w 56"/>
                <a:gd name="T1" fmla="*/ 0 h 113"/>
                <a:gd name="T2" fmla="*/ 0 w 56"/>
                <a:gd name="T3" fmla="*/ 0 h 113"/>
                <a:gd name="T4" fmla="*/ 0 w 56"/>
                <a:gd name="T5" fmla="*/ 113 h 113"/>
                <a:gd name="T6" fmla="*/ 56 w 56"/>
                <a:gd name="T7" fmla="*/ 99 h 113"/>
                <a:gd name="T8" fmla="*/ 56 w 5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3">
                  <a:moveTo>
                    <a:pt x="56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56" y="9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AutoShape 20">
              <a:extLst>
                <a:ext uri="{FF2B5EF4-FFF2-40B4-BE49-F238E27FC236}">
                  <a16:creationId xmlns:a16="http://schemas.microsoft.com/office/drawing/2014/main" id="{58D81BEF-53E8-4312-8F42-5856475535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469074" y="2167134"/>
              <a:ext cx="460091" cy="549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22">
              <a:extLst>
                <a:ext uri="{FF2B5EF4-FFF2-40B4-BE49-F238E27FC236}">
                  <a16:creationId xmlns:a16="http://schemas.microsoft.com/office/drawing/2014/main" id="{0211B6C1-8841-45D8-BBAC-3859192C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74" y="2167134"/>
              <a:ext cx="458465" cy="548695"/>
            </a:xfrm>
            <a:custGeom>
              <a:avLst/>
              <a:gdLst>
                <a:gd name="T0" fmla="*/ 7111 w 7111"/>
                <a:gd name="T1" fmla="*/ 0 h 8533"/>
                <a:gd name="T2" fmla="*/ 5689 w 7111"/>
                <a:gd name="T3" fmla="*/ 356 h 8533"/>
                <a:gd name="T4" fmla="*/ 4622 w 7111"/>
                <a:gd name="T5" fmla="*/ 0 h 8533"/>
                <a:gd name="T6" fmla="*/ 3556 w 7111"/>
                <a:gd name="T7" fmla="*/ 356 h 8533"/>
                <a:gd name="T8" fmla="*/ 2489 w 7111"/>
                <a:gd name="T9" fmla="*/ 0 h 8533"/>
                <a:gd name="T10" fmla="*/ 1422 w 7111"/>
                <a:gd name="T11" fmla="*/ 356 h 8533"/>
                <a:gd name="T12" fmla="*/ 0 w 7111"/>
                <a:gd name="T13" fmla="*/ 0 h 8533"/>
                <a:gd name="T14" fmla="*/ 0 w 7111"/>
                <a:gd name="T15" fmla="*/ 1422 h 8533"/>
                <a:gd name="T16" fmla="*/ 356 w 7111"/>
                <a:gd name="T17" fmla="*/ 4267 h 8533"/>
                <a:gd name="T18" fmla="*/ 0 w 7111"/>
                <a:gd name="T19" fmla="*/ 7111 h 8533"/>
                <a:gd name="T20" fmla="*/ 0 w 7111"/>
                <a:gd name="T21" fmla="*/ 8533 h 8533"/>
                <a:gd name="T22" fmla="*/ 1422 w 7111"/>
                <a:gd name="T23" fmla="*/ 8178 h 8533"/>
                <a:gd name="T24" fmla="*/ 2489 w 7111"/>
                <a:gd name="T25" fmla="*/ 8533 h 8533"/>
                <a:gd name="T26" fmla="*/ 3556 w 7111"/>
                <a:gd name="T27" fmla="*/ 8178 h 8533"/>
                <a:gd name="T28" fmla="*/ 4622 w 7111"/>
                <a:gd name="T29" fmla="*/ 8533 h 8533"/>
                <a:gd name="T30" fmla="*/ 5689 w 7111"/>
                <a:gd name="T31" fmla="*/ 8178 h 8533"/>
                <a:gd name="T32" fmla="*/ 7111 w 7111"/>
                <a:gd name="T33" fmla="*/ 8533 h 8533"/>
                <a:gd name="T34" fmla="*/ 7111 w 7111"/>
                <a:gd name="T35" fmla="*/ 7111 h 8533"/>
                <a:gd name="T36" fmla="*/ 6756 w 7111"/>
                <a:gd name="T37" fmla="*/ 4267 h 8533"/>
                <a:gd name="T38" fmla="*/ 7111 w 7111"/>
                <a:gd name="T39" fmla="*/ 1422 h 8533"/>
                <a:gd name="T40" fmla="*/ 7111 w 7111"/>
                <a:gd name="T41" fmla="*/ 0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11" h="8533">
                  <a:moveTo>
                    <a:pt x="7111" y="0"/>
                  </a:moveTo>
                  <a:lnTo>
                    <a:pt x="5689" y="356"/>
                  </a:lnTo>
                  <a:lnTo>
                    <a:pt x="4622" y="0"/>
                  </a:lnTo>
                  <a:lnTo>
                    <a:pt x="3556" y="356"/>
                  </a:lnTo>
                  <a:lnTo>
                    <a:pt x="2489" y="0"/>
                  </a:lnTo>
                  <a:lnTo>
                    <a:pt x="1422" y="356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1422" y="8178"/>
                  </a:lnTo>
                  <a:lnTo>
                    <a:pt x="2489" y="8533"/>
                  </a:lnTo>
                  <a:lnTo>
                    <a:pt x="3556" y="8178"/>
                  </a:lnTo>
                  <a:lnTo>
                    <a:pt x="4622" y="8533"/>
                  </a:lnTo>
                  <a:lnTo>
                    <a:pt x="5689" y="8178"/>
                  </a:lnTo>
                  <a:lnTo>
                    <a:pt x="7111" y="8533"/>
                  </a:lnTo>
                  <a:lnTo>
                    <a:pt x="7111" y="7111"/>
                  </a:lnTo>
                  <a:cubicBezTo>
                    <a:pt x="6872" y="6182"/>
                    <a:pt x="6752" y="5226"/>
                    <a:pt x="6756" y="4267"/>
                  </a:cubicBezTo>
                  <a:cubicBezTo>
                    <a:pt x="6759" y="3308"/>
                    <a:pt x="6879" y="2353"/>
                    <a:pt x="7111" y="1422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5" name="Freeform 23">
              <a:extLst>
                <a:ext uri="{FF2B5EF4-FFF2-40B4-BE49-F238E27FC236}">
                  <a16:creationId xmlns:a16="http://schemas.microsoft.com/office/drawing/2014/main" id="{CC0011EF-C2DF-43EC-A753-4E68FFD2A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74" y="2167134"/>
              <a:ext cx="69095" cy="548695"/>
            </a:xfrm>
            <a:custGeom>
              <a:avLst/>
              <a:gdLst>
                <a:gd name="T0" fmla="*/ 711 w 1070"/>
                <a:gd name="T1" fmla="*/ 7111 h 8533"/>
                <a:gd name="T2" fmla="*/ 1067 w 1070"/>
                <a:gd name="T3" fmla="*/ 4267 h 8533"/>
                <a:gd name="T4" fmla="*/ 711 w 1070"/>
                <a:gd name="T5" fmla="*/ 1422 h 8533"/>
                <a:gd name="T6" fmla="*/ 711 w 1070"/>
                <a:gd name="T7" fmla="*/ 178 h 8533"/>
                <a:gd name="T8" fmla="*/ 0 w 1070"/>
                <a:gd name="T9" fmla="*/ 0 h 8533"/>
                <a:gd name="T10" fmla="*/ 0 w 1070"/>
                <a:gd name="T11" fmla="*/ 1422 h 8533"/>
                <a:gd name="T12" fmla="*/ 356 w 1070"/>
                <a:gd name="T13" fmla="*/ 4267 h 8533"/>
                <a:gd name="T14" fmla="*/ 0 w 1070"/>
                <a:gd name="T15" fmla="*/ 7111 h 8533"/>
                <a:gd name="T16" fmla="*/ 0 w 1070"/>
                <a:gd name="T17" fmla="*/ 8533 h 8533"/>
                <a:gd name="T18" fmla="*/ 711 w 1070"/>
                <a:gd name="T19" fmla="*/ 8356 h 8533"/>
                <a:gd name="T20" fmla="*/ 711 w 1070"/>
                <a:gd name="T21" fmla="*/ 7111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0" h="8533">
                  <a:moveTo>
                    <a:pt x="711" y="7111"/>
                  </a:moveTo>
                  <a:cubicBezTo>
                    <a:pt x="943" y="6181"/>
                    <a:pt x="1063" y="5226"/>
                    <a:pt x="1067" y="4267"/>
                  </a:cubicBezTo>
                  <a:cubicBezTo>
                    <a:pt x="1070" y="3307"/>
                    <a:pt x="950" y="2351"/>
                    <a:pt x="711" y="1422"/>
                  </a:cubicBezTo>
                  <a:lnTo>
                    <a:pt x="711" y="178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711" y="8356"/>
                  </a:lnTo>
                  <a:lnTo>
                    <a:pt x="711" y="7111"/>
                  </a:lnTo>
                  <a:close/>
                </a:path>
              </a:pathLst>
            </a:custGeom>
            <a:solidFill>
              <a:srgbClr val="C78F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6" name="Freeform 24">
              <a:extLst>
                <a:ext uri="{FF2B5EF4-FFF2-40B4-BE49-F238E27FC236}">
                  <a16:creationId xmlns:a16="http://schemas.microsoft.com/office/drawing/2014/main" id="{0D10BC9E-D4F8-4CCD-BB04-0A68E0F83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74" y="2167134"/>
              <a:ext cx="458465" cy="91043"/>
            </a:xfrm>
            <a:custGeom>
              <a:avLst/>
              <a:gdLst>
                <a:gd name="T0" fmla="*/ 564 w 564"/>
                <a:gd name="T1" fmla="*/ 112 h 112"/>
                <a:gd name="T2" fmla="*/ 0 w 564"/>
                <a:gd name="T3" fmla="*/ 112 h 112"/>
                <a:gd name="T4" fmla="*/ 0 w 564"/>
                <a:gd name="T5" fmla="*/ 0 h 112"/>
                <a:gd name="T6" fmla="*/ 113 w 564"/>
                <a:gd name="T7" fmla="*/ 28 h 112"/>
                <a:gd name="T8" fmla="*/ 197 w 564"/>
                <a:gd name="T9" fmla="*/ 0 h 112"/>
                <a:gd name="T10" fmla="*/ 282 w 564"/>
                <a:gd name="T11" fmla="*/ 28 h 112"/>
                <a:gd name="T12" fmla="*/ 367 w 564"/>
                <a:gd name="T13" fmla="*/ 0 h 112"/>
                <a:gd name="T14" fmla="*/ 451 w 564"/>
                <a:gd name="T15" fmla="*/ 28 h 112"/>
                <a:gd name="T16" fmla="*/ 564 w 564"/>
                <a:gd name="T17" fmla="*/ 0 h 112"/>
                <a:gd name="T18" fmla="*/ 564 w 5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2">
                  <a:moveTo>
                    <a:pt x="56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113" y="28"/>
                  </a:lnTo>
                  <a:lnTo>
                    <a:pt x="197" y="0"/>
                  </a:lnTo>
                  <a:lnTo>
                    <a:pt x="282" y="28"/>
                  </a:lnTo>
                  <a:lnTo>
                    <a:pt x="367" y="0"/>
                  </a:lnTo>
                  <a:lnTo>
                    <a:pt x="451" y="28"/>
                  </a:lnTo>
                  <a:lnTo>
                    <a:pt x="564" y="0"/>
                  </a:lnTo>
                  <a:lnTo>
                    <a:pt x="564" y="112"/>
                  </a:lnTo>
                  <a:close/>
                </a:path>
              </a:pathLst>
            </a:cu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7" name="Freeform 25">
              <a:extLst>
                <a:ext uri="{FF2B5EF4-FFF2-40B4-BE49-F238E27FC236}">
                  <a16:creationId xmlns:a16="http://schemas.microsoft.com/office/drawing/2014/main" id="{CDCBE17E-9C3C-4F61-8209-10F25B22A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74" y="2167134"/>
              <a:ext cx="45521" cy="91043"/>
            </a:xfrm>
            <a:custGeom>
              <a:avLst/>
              <a:gdLst>
                <a:gd name="T0" fmla="*/ 0 w 56"/>
                <a:gd name="T1" fmla="*/ 0 h 112"/>
                <a:gd name="T2" fmla="*/ 0 w 56"/>
                <a:gd name="T3" fmla="*/ 112 h 112"/>
                <a:gd name="T4" fmla="*/ 56 w 56"/>
                <a:gd name="T5" fmla="*/ 112 h 112"/>
                <a:gd name="T6" fmla="*/ 56 w 56"/>
                <a:gd name="T7" fmla="*/ 14 h 112"/>
                <a:gd name="T8" fmla="*/ 0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0" y="0"/>
                  </a:moveTo>
                  <a:lnTo>
                    <a:pt x="0" y="112"/>
                  </a:lnTo>
                  <a:lnTo>
                    <a:pt x="56" y="112"/>
                  </a:lnTo>
                  <a:lnTo>
                    <a:pt x="5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26">
              <a:extLst>
                <a:ext uri="{FF2B5EF4-FFF2-40B4-BE49-F238E27FC236}">
                  <a16:creationId xmlns:a16="http://schemas.microsoft.com/office/drawing/2014/main" id="{89D7E4DF-DBDB-4793-A5B4-16172D636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74" y="2623973"/>
              <a:ext cx="458465" cy="91856"/>
            </a:xfrm>
            <a:custGeom>
              <a:avLst/>
              <a:gdLst>
                <a:gd name="T0" fmla="*/ 0 w 564"/>
                <a:gd name="T1" fmla="*/ 0 h 113"/>
                <a:gd name="T2" fmla="*/ 564 w 564"/>
                <a:gd name="T3" fmla="*/ 0 h 113"/>
                <a:gd name="T4" fmla="*/ 564 w 564"/>
                <a:gd name="T5" fmla="*/ 113 h 113"/>
                <a:gd name="T6" fmla="*/ 451 w 564"/>
                <a:gd name="T7" fmla="*/ 85 h 113"/>
                <a:gd name="T8" fmla="*/ 367 w 564"/>
                <a:gd name="T9" fmla="*/ 113 h 113"/>
                <a:gd name="T10" fmla="*/ 282 w 564"/>
                <a:gd name="T11" fmla="*/ 85 h 113"/>
                <a:gd name="T12" fmla="*/ 197 w 564"/>
                <a:gd name="T13" fmla="*/ 113 h 113"/>
                <a:gd name="T14" fmla="*/ 113 w 564"/>
                <a:gd name="T15" fmla="*/ 85 h 113"/>
                <a:gd name="T16" fmla="*/ 0 w 564"/>
                <a:gd name="T17" fmla="*/ 113 h 113"/>
                <a:gd name="T18" fmla="*/ 0 w 564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3">
                  <a:moveTo>
                    <a:pt x="0" y="0"/>
                  </a:moveTo>
                  <a:lnTo>
                    <a:pt x="564" y="0"/>
                  </a:lnTo>
                  <a:lnTo>
                    <a:pt x="564" y="113"/>
                  </a:lnTo>
                  <a:lnTo>
                    <a:pt x="451" y="85"/>
                  </a:lnTo>
                  <a:lnTo>
                    <a:pt x="367" y="113"/>
                  </a:lnTo>
                  <a:lnTo>
                    <a:pt x="282" y="85"/>
                  </a:lnTo>
                  <a:lnTo>
                    <a:pt x="197" y="113"/>
                  </a:lnTo>
                  <a:lnTo>
                    <a:pt x="113" y="85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27">
              <a:extLst>
                <a:ext uri="{FF2B5EF4-FFF2-40B4-BE49-F238E27FC236}">
                  <a16:creationId xmlns:a16="http://schemas.microsoft.com/office/drawing/2014/main" id="{BCE02548-8FB2-43EA-9070-BBF9FB447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74" y="2623973"/>
              <a:ext cx="45521" cy="91856"/>
            </a:xfrm>
            <a:custGeom>
              <a:avLst/>
              <a:gdLst>
                <a:gd name="T0" fmla="*/ 56 w 56"/>
                <a:gd name="T1" fmla="*/ 0 h 113"/>
                <a:gd name="T2" fmla="*/ 0 w 56"/>
                <a:gd name="T3" fmla="*/ 0 h 113"/>
                <a:gd name="T4" fmla="*/ 0 w 56"/>
                <a:gd name="T5" fmla="*/ 113 h 113"/>
                <a:gd name="T6" fmla="*/ 56 w 56"/>
                <a:gd name="T7" fmla="*/ 99 h 113"/>
                <a:gd name="T8" fmla="*/ 56 w 5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3">
                  <a:moveTo>
                    <a:pt x="56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56" y="9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DF7CB5F-DAB6-4BA8-98F8-3C685E6F40C9}"/>
                </a:ext>
              </a:extLst>
            </p:cNvPr>
            <p:cNvSpPr/>
            <p:nvPr/>
          </p:nvSpPr>
          <p:spPr>
            <a:xfrm>
              <a:off x="3406292" y="2490366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93434CC-F989-455C-ACD6-F8B7AC58B7A4}"/>
                </a:ext>
              </a:extLst>
            </p:cNvPr>
            <p:cNvSpPr/>
            <p:nvPr/>
          </p:nvSpPr>
          <p:spPr>
            <a:xfrm>
              <a:off x="4110710" y="2478658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EF5B2227-363B-45FF-B36F-8A3BB8EA6131}"/>
                </a:ext>
              </a:extLst>
            </p:cNvPr>
            <p:cNvSpPr/>
            <p:nvPr/>
          </p:nvSpPr>
          <p:spPr>
            <a:xfrm>
              <a:off x="4861176" y="2478184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CE3FE8B7-EC15-42E1-A4C8-A193021DA6F4}"/>
                </a:ext>
              </a:extLst>
            </p:cNvPr>
            <p:cNvSpPr/>
            <p:nvPr/>
          </p:nvSpPr>
          <p:spPr>
            <a:xfrm>
              <a:off x="5597463" y="2485835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E5A2902-7F7E-4403-B23E-49BB5C90483A}"/>
                </a:ext>
              </a:extLst>
            </p:cNvPr>
            <p:cNvGrpSpPr/>
            <p:nvPr/>
          </p:nvGrpSpPr>
          <p:grpSpPr>
            <a:xfrm>
              <a:off x="3142033" y="1522042"/>
              <a:ext cx="3025304" cy="450943"/>
              <a:chOff x="3142031" y="2290527"/>
              <a:chExt cx="3025304" cy="450943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AF2B2AA-7849-4056-AD49-D2A5D114AAD0}"/>
                  </a:ext>
                </a:extLst>
              </p:cNvPr>
              <p:cNvSpPr/>
              <p:nvPr/>
            </p:nvSpPr>
            <p:spPr>
              <a:xfrm>
                <a:off x="3142032" y="2296897"/>
                <a:ext cx="3025303" cy="444573"/>
              </a:xfrm>
              <a:prstGeom prst="rect">
                <a:avLst/>
              </a:prstGeom>
              <a:solidFill>
                <a:srgbClr val="E4E6E5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CA6B5BA-D8EB-46A6-84DC-C32B754CCD93}"/>
                  </a:ext>
                </a:extLst>
              </p:cNvPr>
              <p:cNvSpPr/>
              <p:nvPr/>
            </p:nvSpPr>
            <p:spPr>
              <a:xfrm>
                <a:off x="3142031" y="2290527"/>
                <a:ext cx="3025303" cy="219210"/>
              </a:xfrm>
              <a:prstGeom prst="rect">
                <a:avLst/>
              </a:prstGeom>
              <a:solidFill>
                <a:srgbClr val="F2F7F2"/>
              </a:solidFill>
              <a:ln>
                <a:noFill/>
              </a:ln>
              <a:effectLst>
                <a:innerShdw blurRad="38100">
                  <a:prstClr val="black">
                    <a:alpha val="71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10DF549-D35B-4805-B350-07D2085DC9C1}"/>
                </a:ext>
              </a:extLst>
            </p:cNvPr>
            <p:cNvGrpSpPr/>
            <p:nvPr/>
          </p:nvGrpSpPr>
          <p:grpSpPr>
            <a:xfrm>
              <a:off x="3278830" y="1545465"/>
              <a:ext cx="2679385" cy="398602"/>
              <a:chOff x="3278830" y="1545465"/>
              <a:chExt cx="2679385" cy="398602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07E120EA-E69A-4A6C-B7C6-8C3C9ECD0E6F}"/>
                  </a:ext>
                </a:extLst>
              </p:cNvPr>
              <p:cNvSpPr/>
              <p:nvPr/>
            </p:nvSpPr>
            <p:spPr>
              <a:xfrm>
                <a:off x="3291597" y="1763050"/>
                <a:ext cx="515566" cy="17488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06950350-41B5-4C54-8E97-8A089552E775}"/>
                  </a:ext>
                </a:extLst>
              </p:cNvPr>
              <p:cNvSpPr/>
              <p:nvPr/>
            </p:nvSpPr>
            <p:spPr>
              <a:xfrm>
                <a:off x="3968885" y="1766535"/>
                <a:ext cx="515566" cy="17488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CF4DAD5E-2655-4266-9AF6-CCC10CF74001}"/>
                  </a:ext>
                </a:extLst>
              </p:cNvPr>
              <p:cNvSpPr/>
              <p:nvPr/>
            </p:nvSpPr>
            <p:spPr>
              <a:xfrm>
                <a:off x="4693595" y="1763436"/>
                <a:ext cx="515566" cy="17488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A671A300-43C6-4AAA-AA9D-F9169E3D3F57}"/>
                  </a:ext>
                </a:extLst>
              </p:cNvPr>
              <p:cNvSpPr/>
              <p:nvPr/>
            </p:nvSpPr>
            <p:spPr>
              <a:xfrm>
                <a:off x="5430465" y="1769181"/>
                <a:ext cx="515566" cy="17488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5C6C742-9F3B-47CC-9E41-4350A3CDFA98}"/>
                  </a:ext>
                </a:extLst>
              </p:cNvPr>
              <p:cNvSpPr/>
              <p:nvPr/>
            </p:nvSpPr>
            <p:spPr>
              <a:xfrm>
                <a:off x="3278830" y="1558122"/>
                <a:ext cx="528333" cy="15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8AC5237-1A71-4F37-8ADD-DF5517274188}"/>
                  </a:ext>
                </a:extLst>
              </p:cNvPr>
              <p:cNvSpPr/>
              <p:nvPr/>
            </p:nvSpPr>
            <p:spPr>
              <a:xfrm>
                <a:off x="3943959" y="1545465"/>
                <a:ext cx="528333" cy="15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8115D19-2606-4450-B15B-3805695FC502}"/>
                  </a:ext>
                </a:extLst>
              </p:cNvPr>
              <p:cNvSpPr/>
              <p:nvPr/>
            </p:nvSpPr>
            <p:spPr>
              <a:xfrm>
                <a:off x="4693595" y="1553948"/>
                <a:ext cx="528333" cy="15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9CC29613-0DFF-4827-A309-3905639D85B4}"/>
                  </a:ext>
                </a:extLst>
              </p:cNvPr>
              <p:cNvSpPr/>
              <p:nvPr/>
            </p:nvSpPr>
            <p:spPr>
              <a:xfrm>
                <a:off x="5429882" y="1548497"/>
                <a:ext cx="528333" cy="15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B8F3779-688D-4F90-8C4F-0AFF80BEA3FB}"/>
                </a:ext>
              </a:extLst>
            </p:cNvPr>
            <p:cNvGrpSpPr/>
            <p:nvPr/>
          </p:nvGrpSpPr>
          <p:grpSpPr>
            <a:xfrm>
              <a:off x="3142032" y="2722868"/>
              <a:ext cx="3025304" cy="450943"/>
              <a:chOff x="3142031" y="2290527"/>
              <a:chExt cx="3025304" cy="450943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D719D21-A96E-4188-8B83-7EA7726F413F}"/>
                  </a:ext>
                </a:extLst>
              </p:cNvPr>
              <p:cNvSpPr/>
              <p:nvPr/>
            </p:nvSpPr>
            <p:spPr>
              <a:xfrm>
                <a:off x="3142032" y="2296897"/>
                <a:ext cx="3025303" cy="444573"/>
              </a:xfrm>
              <a:prstGeom prst="rect">
                <a:avLst/>
              </a:prstGeom>
              <a:solidFill>
                <a:srgbClr val="E4E6E5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3E6DF7A-785E-4C07-8B21-8FACAD3F5E0C}"/>
                  </a:ext>
                </a:extLst>
              </p:cNvPr>
              <p:cNvSpPr/>
              <p:nvPr/>
            </p:nvSpPr>
            <p:spPr>
              <a:xfrm>
                <a:off x="3142031" y="2290527"/>
                <a:ext cx="3025303" cy="219210"/>
              </a:xfrm>
              <a:prstGeom prst="rect">
                <a:avLst/>
              </a:prstGeom>
              <a:solidFill>
                <a:srgbClr val="F2F7F2"/>
              </a:solidFill>
              <a:ln>
                <a:noFill/>
              </a:ln>
              <a:effectLst>
                <a:innerShdw blurRad="38100">
                  <a:prstClr val="black">
                    <a:alpha val="71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AE900A7-4588-4292-9568-F2BC7B568806}"/>
                </a:ext>
              </a:extLst>
            </p:cNvPr>
            <p:cNvSpPr/>
            <p:nvPr/>
          </p:nvSpPr>
          <p:spPr>
            <a:xfrm>
              <a:off x="3301325" y="2963951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A4B0EAB-8BF3-4C87-938F-6C4B8875DA4D}"/>
                </a:ext>
              </a:extLst>
            </p:cNvPr>
            <p:cNvSpPr/>
            <p:nvPr/>
          </p:nvSpPr>
          <p:spPr>
            <a:xfrm>
              <a:off x="3978613" y="2967436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8F3E924-472B-4F1C-9A1A-660863872445}"/>
                </a:ext>
              </a:extLst>
            </p:cNvPr>
            <p:cNvSpPr/>
            <p:nvPr/>
          </p:nvSpPr>
          <p:spPr>
            <a:xfrm>
              <a:off x="4703323" y="2964337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A91C0C9-A9A1-49F8-9A07-DA68CC50545B}"/>
                </a:ext>
              </a:extLst>
            </p:cNvPr>
            <p:cNvSpPr/>
            <p:nvPr/>
          </p:nvSpPr>
          <p:spPr>
            <a:xfrm>
              <a:off x="5440193" y="2970082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5ED89A3-43FD-4A8C-9896-9E22C0D91D9B}"/>
                </a:ext>
              </a:extLst>
            </p:cNvPr>
            <p:cNvSpPr/>
            <p:nvPr/>
          </p:nvSpPr>
          <p:spPr>
            <a:xfrm>
              <a:off x="3289141" y="2752160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CAA8AC2-6DAA-40FE-99DB-64D49BA83B58}"/>
                </a:ext>
              </a:extLst>
            </p:cNvPr>
            <p:cNvSpPr/>
            <p:nvPr/>
          </p:nvSpPr>
          <p:spPr>
            <a:xfrm>
              <a:off x="3954270" y="2739503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82446B9-798D-4A75-90C4-AA70D046D9FC}"/>
                </a:ext>
              </a:extLst>
            </p:cNvPr>
            <p:cNvSpPr/>
            <p:nvPr/>
          </p:nvSpPr>
          <p:spPr>
            <a:xfrm>
              <a:off x="4703906" y="2747986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C2ACEAE-09BB-4AAD-976C-9AA891C863FA}"/>
                </a:ext>
              </a:extLst>
            </p:cNvPr>
            <p:cNvSpPr/>
            <p:nvPr/>
          </p:nvSpPr>
          <p:spPr>
            <a:xfrm>
              <a:off x="5440193" y="2742535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AutoShape 40">
              <a:extLst>
                <a:ext uri="{FF2B5EF4-FFF2-40B4-BE49-F238E27FC236}">
                  <a16:creationId xmlns:a16="http://schemas.microsoft.com/office/drawing/2014/main" id="{6D29AAC7-09A1-42C0-A3AC-0C50E71673A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402233" y="3348005"/>
              <a:ext cx="237840" cy="65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42">
              <a:extLst>
                <a:ext uri="{FF2B5EF4-FFF2-40B4-BE49-F238E27FC236}">
                  <a16:creationId xmlns:a16="http://schemas.microsoft.com/office/drawing/2014/main" id="{6562B949-6C9C-4304-9815-936F6CB21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233" y="3405291"/>
              <a:ext cx="235024" cy="154370"/>
            </a:xfrm>
            <a:custGeom>
              <a:avLst/>
              <a:gdLst>
                <a:gd name="T0" fmla="*/ 2272 w 2568"/>
                <a:gd name="T1" fmla="*/ 1859 h 1859"/>
                <a:gd name="T2" fmla="*/ 2568 w 2568"/>
                <a:gd name="T3" fmla="*/ 1017 h 1859"/>
                <a:gd name="T4" fmla="*/ 2103 w 2568"/>
                <a:gd name="T5" fmla="*/ 0 h 1859"/>
                <a:gd name="T6" fmla="*/ 465 w 2568"/>
                <a:gd name="T7" fmla="*/ 0 h 1859"/>
                <a:gd name="T8" fmla="*/ 0 w 2568"/>
                <a:gd name="T9" fmla="*/ 1017 h 1859"/>
                <a:gd name="T10" fmla="*/ 296 w 2568"/>
                <a:gd name="T11" fmla="*/ 1859 h 1859"/>
                <a:gd name="T12" fmla="*/ 2272 w 2568"/>
                <a:gd name="T13" fmla="*/ 1859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8" h="1859">
                  <a:moveTo>
                    <a:pt x="2272" y="1859"/>
                  </a:moveTo>
                  <a:cubicBezTo>
                    <a:pt x="2456" y="1630"/>
                    <a:pt x="2568" y="1338"/>
                    <a:pt x="2568" y="1017"/>
                  </a:cubicBezTo>
                  <a:cubicBezTo>
                    <a:pt x="2568" y="608"/>
                    <a:pt x="2387" y="242"/>
                    <a:pt x="2103" y="0"/>
                  </a:cubicBezTo>
                  <a:lnTo>
                    <a:pt x="465" y="0"/>
                  </a:lnTo>
                  <a:cubicBezTo>
                    <a:pt x="181" y="242"/>
                    <a:pt x="0" y="608"/>
                    <a:pt x="0" y="1017"/>
                  </a:cubicBezTo>
                  <a:cubicBezTo>
                    <a:pt x="0" y="1338"/>
                    <a:pt x="112" y="1630"/>
                    <a:pt x="296" y="1859"/>
                  </a:cubicBezTo>
                  <a:lnTo>
                    <a:pt x="2272" y="1859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48" name="Freeform 43">
              <a:extLst>
                <a:ext uri="{FF2B5EF4-FFF2-40B4-BE49-F238E27FC236}">
                  <a16:creationId xmlns:a16="http://schemas.microsoft.com/office/drawing/2014/main" id="{FEA2FC93-CE71-4DF7-9AAF-937AD94DE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643" y="3348005"/>
              <a:ext cx="100204" cy="57286"/>
            </a:xfrm>
            <a:custGeom>
              <a:avLst/>
              <a:gdLst>
                <a:gd name="T0" fmla="*/ 1095 w 1095"/>
                <a:gd name="T1" fmla="*/ 690 h 690"/>
                <a:gd name="T2" fmla="*/ 0 w 1095"/>
                <a:gd name="T3" fmla="*/ 690 h 690"/>
                <a:gd name="T4" fmla="*/ 0 w 1095"/>
                <a:gd name="T5" fmla="*/ 104 h 690"/>
                <a:gd name="T6" fmla="*/ 104 w 1095"/>
                <a:gd name="T7" fmla="*/ 0 h 690"/>
                <a:gd name="T8" fmla="*/ 991 w 1095"/>
                <a:gd name="T9" fmla="*/ 0 h 690"/>
                <a:gd name="T10" fmla="*/ 1095 w 1095"/>
                <a:gd name="T11" fmla="*/ 104 h 690"/>
                <a:gd name="T12" fmla="*/ 1095 w 1095"/>
                <a:gd name="T1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690">
                  <a:moveTo>
                    <a:pt x="1095" y="690"/>
                  </a:moveTo>
                  <a:lnTo>
                    <a:pt x="0" y="690"/>
                  </a:lnTo>
                  <a:lnTo>
                    <a:pt x="0" y="104"/>
                  </a:lnTo>
                  <a:cubicBezTo>
                    <a:pt x="0" y="47"/>
                    <a:pt x="47" y="0"/>
                    <a:pt x="104" y="0"/>
                  </a:cubicBezTo>
                  <a:lnTo>
                    <a:pt x="991" y="0"/>
                  </a:lnTo>
                  <a:cubicBezTo>
                    <a:pt x="1049" y="0"/>
                    <a:pt x="1095" y="47"/>
                    <a:pt x="1095" y="104"/>
                  </a:cubicBezTo>
                  <a:lnTo>
                    <a:pt x="1095" y="690"/>
                  </a:lnTo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49" name="Freeform 44">
              <a:extLst>
                <a:ext uri="{FF2B5EF4-FFF2-40B4-BE49-F238E27FC236}">
                  <a16:creationId xmlns:a16="http://schemas.microsoft.com/office/drawing/2014/main" id="{C82B2E75-EFE8-4682-9B76-9B9D86037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233" y="3559660"/>
              <a:ext cx="235024" cy="436577"/>
            </a:xfrm>
            <a:custGeom>
              <a:avLst/>
              <a:gdLst>
                <a:gd name="T0" fmla="*/ 2568 w 2568"/>
                <a:gd name="T1" fmla="*/ 1185 h 5256"/>
                <a:gd name="T2" fmla="*/ 2274 w 2568"/>
                <a:gd name="T3" fmla="*/ 891 h 5256"/>
                <a:gd name="T4" fmla="*/ 2274 w 2568"/>
                <a:gd name="T5" fmla="*/ 0 h 5256"/>
                <a:gd name="T6" fmla="*/ 294 w 2568"/>
                <a:gd name="T7" fmla="*/ 0 h 5256"/>
                <a:gd name="T8" fmla="*/ 294 w 2568"/>
                <a:gd name="T9" fmla="*/ 891 h 5256"/>
                <a:gd name="T10" fmla="*/ 0 w 2568"/>
                <a:gd name="T11" fmla="*/ 1185 h 5256"/>
                <a:gd name="T12" fmla="*/ 0 w 2568"/>
                <a:gd name="T13" fmla="*/ 4935 h 5256"/>
                <a:gd name="T14" fmla="*/ 321 w 2568"/>
                <a:gd name="T15" fmla="*/ 5256 h 5256"/>
                <a:gd name="T16" fmla="*/ 642 w 2568"/>
                <a:gd name="T17" fmla="*/ 4935 h 5256"/>
                <a:gd name="T18" fmla="*/ 963 w 2568"/>
                <a:gd name="T19" fmla="*/ 5256 h 5256"/>
                <a:gd name="T20" fmla="*/ 1284 w 2568"/>
                <a:gd name="T21" fmla="*/ 4935 h 5256"/>
                <a:gd name="T22" fmla="*/ 1605 w 2568"/>
                <a:gd name="T23" fmla="*/ 5256 h 5256"/>
                <a:gd name="T24" fmla="*/ 1926 w 2568"/>
                <a:gd name="T25" fmla="*/ 4935 h 5256"/>
                <a:gd name="T26" fmla="*/ 2247 w 2568"/>
                <a:gd name="T27" fmla="*/ 5256 h 5256"/>
                <a:gd name="T28" fmla="*/ 2568 w 2568"/>
                <a:gd name="T29" fmla="*/ 4935 h 5256"/>
                <a:gd name="T30" fmla="*/ 2568 w 2568"/>
                <a:gd name="T31" fmla="*/ 1185 h 5256"/>
                <a:gd name="T32" fmla="*/ 2568 w 2568"/>
                <a:gd name="T33" fmla="*/ 1185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8" h="5256">
                  <a:moveTo>
                    <a:pt x="2568" y="1185"/>
                  </a:moveTo>
                  <a:cubicBezTo>
                    <a:pt x="2568" y="1023"/>
                    <a:pt x="2436" y="891"/>
                    <a:pt x="2274" y="891"/>
                  </a:cubicBezTo>
                  <a:lnTo>
                    <a:pt x="2274" y="0"/>
                  </a:lnTo>
                  <a:lnTo>
                    <a:pt x="294" y="0"/>
                  </a:lnTo>
                  <a:lnTo>
                    <a:pt x="294" y="891"/>
                  </a:lnTo>
                  <a:cubicBezTo>
                    <a:pt x="131" y="891"/>
                    <a:pt x="0" y="1023"/>
                    <a:pt x="0" y="1185"/>
                  </a:cubicBezTo>
                  <a:lnTo>
                    <a:pt x="0" y="4935"/>
                  </a:lnTo>
                  <a:cubicBezTo>
                    <a:pt x="0" y="5112"/>
                    <a:pt x="144" y="5256"/>
                    <a:pt x="321" y="5256"/>
                  </a:cubicBezTo>
                  <a:cubicBezTo>
                    <a:pt x="498" y="5256"/>
                    <a:pt x="642" y="5112"/>
                    <a:pt x="642" y="4935"/>
                  </a:cubicBezTo>
                  <a:cubicBezTo>
                    <a:pt x="642" y="5112"/>
                    <a:pt x="786" y="5256"/>
                    <a:pt x="963" y="5256"/>
                  </a:cubicBezTo>
                  <a:cubicBezTo>
                    <a:pt x="1140" y="5256"/>
                    <a:pt x="1284" y="5112"/>
                    <a:pt x="1284" y="4935"/>
                  </a:cubicBezTo>
                  <a:cubicBezTo>
                    <a:pt x="1284" y="5112"/>
                    <a:pt x="1428" y="5256"/>
                    <a:pt x="1605" y="5256"/>
                  </a:cubicBezTo>
                  <a:cubicBezTo>
                    <a:pt x="1782" y="5256"/>
                    <a:pt x="1926" y="5112"/>
                    <a:pt x="1926" y="4935"/>
                  </a:cubicBezTo>
                  <a:cubicBezTo>
                    <a:pt x="1926" y="5112"/>
                    <a:pt x="2070" y="5256"/>
                    <a:pt x="2247" y="5256"/>
                  </a:cubicBezTo>
                  <a:cubicBezTo>
                    <a:pt x="2424" y="5256"/>
                    <a:pt x="2568" y="5112"/>
                    <a:pt x="2568" y="4935"/>
                  </a:cubicBezTo>
                  <a:lnTo>
                    <a:pt x="2568" y="1185"/>
                  </a:lnTo>
                  <a:lnTo>
                    <a:pt x="2568" y="1185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51" name="Rectangle 46">
              <a:extLst>
                <a:ext uri="{FF2B5EF4-FFF2-40B4-BE49-F238E27FC236}">
                  <a16:creationId xmlns:a16="http://schemas.microsoft.com/office/drawing/2014/main" id="{4ADBF05D-BB1F-4076-B124-A674B23BA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233" y="3713879"/>
              <a:ext cx="235024" cy="188741"/>
            </a:xfrm>
            <a:prstGeom prst="rect">
              <a:avLst/>
            </a:pr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AutoShape 40">
              <a:extLst>
                <a:ext uri="{FF2B5EF4-FFF2-40B4-BE49-F238E27FC236}">
                  <a16:creationId xmlns:a16="http://schemas.microsoft.com/office/drawing/2014/main" id="{988FEFD5-DE90-4FCC-A3DF-855E68BF87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13021" y="3333152"/>
              <a:ext cx="237840" cy="65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42">
              <a:extLst>
                <a:ext uri="{FF2B5EF4-FFF2-40B4-BE49-F238E27FC236}">
                  <a16:creationId xmlns:a16="http://schemas.microsoft.com/office/drawing/2014/main" id="{9B21626B-4237-467B-8CFA-FC288C40E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021" y="3390438"/>
              <a:ext cx="235024" cy="154370"/>
            </a:xfrm>
            <a:custGeom>
              <a:avLst/>
              <a:gdLst>
                <a:gd name="T0" fmla="*/ 2272 w 2568"/>
                <a:gd name="T1" fmla="*/ 1859 h 1859"/>
                <a:gd name="T2" fmla="*/ 2568 w 2568"/>
                <a:gd name="T3" fmla="*/ 1017 h 1859"/>
                <a:gd name="T4" fmla="*/ 2103 w 2568"/>
                <a:gd name="T5" fmla="*/ 0 h 1859"/>
                <a:gd name="T6" fmla="*/ 465 w 2568"/>
                <a:gd name="T7" fmla="*/ 0 h 1859"/>
                <a:gd name="T8" fmla="*/ 0 w 2568"/>
                <a:gd name="T9" fmla="*/ 1017 h 1859"/>
                <a:gd name="T10" fmla="*/ 296 w 2568"/>
                <a:gd name="T11" fmla="*/ 1859 h 1859"/>
                <a:gd name="T12" fmla="*/ 2272 w 2568"/>
                <a:gd name="T13" fmla="*/ 1859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8" h="1859">
                  <a:moveTo>
                    <a:pt x="2272" y="1859"/>
                  </a:moveTo>
                  <a:cubicBezTo>
                    <a:pt x="2456" y="1630"/>
                    <a:pt x="2568" y="1338"/>
                    <a:pt x="2568" y="1017"/>
                  </a:cubicBezTo>
                  <a:cubicBezTo>
                    <a:pt x="2568" y="608"/>
                    <a:pt x="2387" y="242"/>
                    <a:pt x="2103" y="0"/>
                  </a:cubicBezTo>
                  <a:lnTo>
                    <a:pt x="465" y="0"/>
                  </a:lnTo>
                  <a:cubicBezTo>
                    <a:pt x="181" y="242"/>
                    <a:pt x="0" y="608"/>
                    <a:pt x="0" y="1017"/>
                  </a:cubicBezTo>
                  <a:cubicBezTo>
                    <a:pt x="0" y="1338"/>
                    <a:pt x="112" y="1630"/>
                    <a:pt x="296" y="1859"/>
                  </a:cubicBezTo>
                  <a:lnTo>
                    <a:pt x="2272" y="1859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43">
              <a:extLst>
                <a:ext uri="{FF2B5EF4-FFF2-40B4-BE49-F238E27FC236}">
                  <a16:creationId xmlns:a16="http://schemas.microsoft.com/office/drawing/2014/main" id="{F94D99B8-D19F-4C1B-BFA3-BB3080E9E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431" y="3333152"/>
              <a:ext cx="100204" cy="57286"/>
            </a:xfrm>
            <a:custGeom>
              <a:avLst/>
              <a:gdLst>
                <a:gd name="T0" fmla="*/ 1095 w 1095"/>
                <a:gd name="T1" fmla="*/ 690 h 690"/>
                <a:gd name="T2" fmla="*/ 0 w 1095"/>
                <a:gd name="T3" fmla="*/ 690 h 690"/>
                <a:gd name="T4" fmla="*/ 0 w 1095"/>
                <a:gd name="T5" fmla="*/ 104 h 690"/>
                <a:gd name="T6" fmla="*/ 104 w 1095"/>
                <a:gd name="T7" fmla="*/ 0 h 690"/>
                <a:gd name="T8" fmla="*/ 991 w 1095"/>
                <a:gd name="T9" fmla="*/ 0 h 690"/>
                <a:gd name="T10" fmla="*/ 1095 w 1095"/>
                <a:gd name="T11" fmla="*/ 104 h 690"/>
                <a:gd name="T12" fmla="*/ 1095 w 1095"/>
                <a:gd name="T1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690">
                  <a:moveTo>
                    <a:pt x="1095" y="690"/>
                  </a:moveTo>
                  <a:lnTo>
                    <a:pt x="0" y="690"/>
                  </a:lnTo>
                  <a:lnTo>
                    <a:pt x="0" y="104"/>
                  </a:lnTo>
                  <a:cubicBezTo>
                    <a:pt x="0" y="47"/>
                    <a:pt x="47" y="0"/>
                    <a:pt x="104" y="0"/>
                  </a:cubicBezTo>
                  <a:lnTo>
                    <a:pt x="991" y="0"/>
                  </a:lnTo>
                  <a:cubicBezTo>
                    <a:pt x="1049" y="0"/>
                    <a:pt x="1095" y="47"/>
                    <a:pt x="1095" y="104"/>
                  </a:cubicBezTo>
                  <a:lnTo>
                    <a:pt x="1095" y="690"/>
                  </a:lnTo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44">
              <a:extLst>
                <a:ext uri="{FF2B5EF4-FFF2-40B4-BE49-F238E27FC236}">
                  <a16:creationId xmlns:a16="http://schemas.microsoft.com/office/drawing/2014/main" id="{B8949E48-0FA7-42CC-9B7E-6D2289B6C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021" y="3544807"/>
              <a:ext cx="235024" cy="436577"/>
            </a:xfrm>
            <a:custGeom>
              <a:avLst/>
              <a:gdLst>
                <a:gd name="T0" fmla="*/ 2568 w 2568"/>
                <a:gd name="T1" fmla="*/ 1185 h 5256"/>
                <a:gd name="T2" fmla="*/ 2274 w 2568"/>
                <a:gd name="T3" fmla="*/ 891 h 5256"/>
                <a:gd name="T4" fmla="*/ 2274 w 2568"/>
                <a:gd name="T5" fmla="*/ 0 h 5256"/>
                <a:gd name="T6" fmla="*/ 294 w 2568"/>
                <a:gd name="T7" fmla="*/ 0 h 5256"/>
                <a:gd name="T8" fmla="*/ 294 w 2568"/>
                <a:gd name="T9" fmla="*/ 891 h 5256"/>
                <a:gd name="T10" fmla="*/ 0 w 2568"/>
                <a:gd name="T11" fmla="*/ 1185 h 5256"/>
                <a:gd name="T12" fmla="*/ 0 w 2568"/>
                <a:gd name="T13" fmla="*/ 4935 h 5256"/>
                <a:gd name="T14" fmla="*/ 321 w 2568"/>
                <a:gd name="T15" fmla="*/ 5256 h 5256"/>
                <a:gd name="T16" fmla="*/ 642 w 2568"/>
                <a:gd name="T17" fmla="*/ 4935 h 5256"/>
                <a:gd name="T18" fmla="*/ 963 w 2568"/>
                <a:gd name="T19" fmla="*/ 5256 h 5256"/>
                <a:gd name="T20" fmla="*/ 1284 w 2568"/>
                <a:gd name="T21" fmla="*/ 4935 h 5256"/>
                <a:gd name="T22" fmla="*/ 1605 w 2568"/>
                <a:gd name="T23" fmla="*/ 5256 h 5256"/>
                <a:gd name="T24" fmla="*/ 1926 w 2568"/>
                <a:gd name="T25" fmla="*/ 4935 h 5256"/>
                <a:gd name="T26" fmla="*/ 2247 w 2568"/>
                <a:gd name="T27" fmla="*/ 5256 h 5256"/>
                <a:gd name="T28" fmla="*/ 2568 w 2568"/>
                <a:gd name="T29" fmla="*/ 4935 h 5256"/>
                <a:gd name="T30" fmla="*/ 2568 w 2568"/>
                <a:gd name="T31" fmla="*/ 1185 h 5256"/>
                <a:gd name="T32" fmla="*/ 2568 w 2568"/>
                <a:gd name="T33" fmla="*/ 1185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8" h="5256">
                  <a:moveTo>
                    <a:pt x="2568" y="1185"/>
                  </a:moveTo>
                  <a:cubicBezTo>
                    <a:pt x="2568" y="1023"/>
                    <a:pt x="2436" y="891"/>
                    <a:pt x="2274" y="891"/>
                  </a:cubicBezTo>
                  <a:lnTo>
                    <a:pt x="2274" y="0"/>
                  </a:lnTo>
                  <a:lnTo>
                    <a:pt x="294" y="0"/>
                  </a:lnTo>
                  <a:lnTo>
                    <a:pt x="294" y="891"/>
                  </a:lnTo>
                  <a:cubicBezTo>
                    <a:pt x="131" y="891"/>
                    <a:pt x="0" y="1023"/>
                    <a:pt x="0" y="1185"/>
                  </a:cubicBezTo>
                  <a:lnTo>
                    <a:pt x="0" y="4935"/>
                  </a:lnTo>
                  <a:cubicBezTo>
                    <a:pt x="0" y="5112"/>
                    <a:pt x="144" y="5256"/>
                    <a:pt x="321" y="5256"/>
                  </a:cubicBezTo>
                  <a:cubicBezTo>
                    <a:pt x="498" y="5256"/>
                    <a:pt x="642" y="5112"/>
                    <a:pt x="642" y="4935"/>
                  </a:cubicBezTo>
                  <a:cubicBezTo>
                    <a:pt x="642" y="5112"/>
                    <a:pt x="786" y="5256"/>
                    <a:pt x="963" y="5256"/>
                  </a:cubicBezTo>
                  <a:cubicBezTo>
                    <a:pt x="1140" y="5256"/>
                    <a:pt x="1284" y="5112"/>
                    <a:pt x="1284" y="4935"/>
                  </a:cubicBezTo>
                  <a:cubicBezTo>
                    <a:pt x="1284" y="5112"/>
                    <a:pt x="1428" y="5256"/>
                    <a:pt x="1605" y="5256"/>
                  </a:cubicBezTo>
                  <a:cubicBezTo>
                    <a:pt x="1782" y="5256"/>
                    <a:pt x="1926" y="5112"/>
                    <a:pt x="1926" y="4935"/>
                  </a:cubicBezTo>
                  <a:cubicBezTo>
                    <a:pt x="1926" y="5112"/>
                    <a:pt x="2070" y="5256"/>
                    <a:pt x="2247" y="5256"/>
                  </a:cubicBezTo>
                  <a:cubicBezTo>
                    <a:pt x="2424" y="5256"/>
                    <a:pt x="2568" y="5112"/>
                    <a:pt x="2568" y="4935"/>
                  </a:cubicBezTo>
                  <a:lnTo>
                    <a:pt x="2568" y="1185"/>
                  </a:lnTo>
                  <a:lnTo>
                    <a:pt x="2568" y="1185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Rectangle 46">
              <a:extLst>
                <a:ext uri="{FF2B5EF4-FFF2-40B4-BE49-F238E27FC236}">
                  <a16:creationId xmlns:a16="http://schemas.microsoft.com/office/drawing/2014/main" id="{865AB664-C2B9-4119-832A-8EC952AF0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021" y="3699026"/>
              <a:ext cx="235024" cy="188741"/>
            </a:xfrm>
            <a:prstGeom prst="rect">
              <a:avLst/>
            </a:pr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AutoShape 40">
              <a:extLst>
                <a:ext uri="{FF2B5EF4-FFF2-40B4-BE49-F238E27FC236}">
                  <a16:creationId xmlns:a16="http://schemas.microsoft.com/office/drawing/2014/main" id="{EFC32E88-A787-49F2-B80F-F743BDAADCE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877831" y="3322280"/>
              <a:ext cx="237840" cy="65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42">
              <a:extLst>
                <a:ext uri="{FF2B5EF4-FFF2-40B4-BE49-F238E27FC236}">
                  <a16:creationId xmlns:a16="http://schemas.microsoft.com/office/drawing/2014/main" id="{49412E85-AEFF-4065-84C2-8300C33CD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7831" y="3379566"/>
              <a:ext cx="235024" cy="154370"/>
            </a:xfrm>
            <a:custGeom>
              <a:avLst/>
              <a:gdLst>
                <a:gd name="T0" fmla="*/ 2272 w 2568"/>
                <a:gd name="T1" fmla="*/ 1859 h 1859"/>
                <a:gd name="T2" fmla="*/ 2568 w 2568"/>
                <a:gd name="T3" fmla="*/ 1017 h 1859"/>
                <a:gd name="T4" fmla="*/ 2103 w 2568"/>
                <a:gd name="T5" fmla="*/ 0 h 1859"/>
                <a:gd name="T6" fmla="*/ 465 w 2568"/>
                <a:gd name="T7" fmla="*/ 0 h 1859"/>
                <a:gd name="T8" fmla="*/ 0 w 2568"/>
                <a:gd name="T9" fmla="*/ 1017 h 1859"/>
                <a:gd name="T10" fmla="*/ 296 w 2568"/>
                <a:gd name="T11" fmla="*/ 1859 h 1859"/>
                <a:gd name="T12" fmla="*/ 2272 w 2568"/>
                <a:gd name="T13" fmla="*/ 1859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8" h="1859">
                  <a:moveTo>
                    <a:pt x="2272" y="1859"/>
                  </a:moveTo>
                  <a:cubicBezTo>
                    <a:pt x="2456" y="1630"/>
                    <a:pt x="2568" y="1338"/>
                    <a:pt x="2568" y="1017"/>
                  </a:cubicBezTo>
                  <a:cubicBezTo>
                    <a:pt x="2568" y="608"/>
                    <a:pt x="2387" y="242"/>
                    <a:pt x="2103" y="0"/>
                  </a:cubicBezTo>
                  <a:lnTo>
                    <a:pt x="465" y="0"/>
                  </a:lnTo>
                  <a:cubicBezTo>
                    <a:pt x="181" y="242"/>
                    <a:pt x="0" y="608"/>
                    <a:pt x="0" y="1017"/>
                  </a:cubicBezTo>
                  <a:cubicBezTo>
                    <a:pt x="0" y="1338"/>
                    <a:pt x="112" y="1630"/>
                    <a:pt x="296" y="1859"/>
                  </a:cubicBezTo>
                  <a:lnTo>
                    <a:pt x="2272" y="1859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43">
              <a:extLst>
                <a:ext uri="{FF2B5EF4-FFF2-40B4-BE49-F238E27FC236}">
                  <a16:creationId xmlns:a16="http://schemas.microsoft.com/office/drawing/2014/main" id="{DA813C1C-7B8B-4F36-9D88-124ECDCE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5241" y="3322280"/>
              <a:ext cx="100204" cy="57286"/>
            </a:xfrm>
            <a:custGeom>
              <a:avLst/>
              <a:gdLst>
                <a:gd name="T0" fmla="*/ 1095 w 1095"/>
                <a:gd name="T1" fmla="*/ 690 h 690"/>
                <a:gd name="T2" fmla="*/ 0 w 1095"/>
                <a:gd name="T3" fmla="*/ 690 h 690"/>
                <a:gd name="T4" fmla="*/ 0 w 1095"/>
                <a:gd name="T5" fmla="*/ 104 h 690"/>
                <a:gd name="T6" fmla="*/ 104 w 1095"/>
                <a:gd name="T7" fmla="*/ 0 h 690"/>
                <a:gd name="T8" fmla="*/ 991 w 1095"/>
                <a:gd name="T9" fmla="*/ 0 h 690"/>
                <a:gd name="T10" fmla="*/ 1095 w 1095"/>
                <a:gd name="T11" fmla="*/ 104 h 690"/>
                <a:gd name="T12" fmla="*/ 1095 w 1095"/>
                <a:gd name="T1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690">
                  <a:moveTo>
                    <a:pt x="1095" y="690"/>
                  </a:moveTo>
                  <a:lnTo>
                    <a:pt x="0" y="690"/>
                  </a:lnTo>
                  <a:lnTo>
                    <a:pt x="0" y="104"/>
                  </a:lnTo>
                  <a:cubicBezTo>
                    <a:pt x="0" y="47"/>
                    <a:pt x="47" y="0"/>
                    <a:pt x="104" y="0"/>
                  </a:cubicBezTo>
                  <a:lnTo>
                    <a:pt x="991" y="0"/>
                  </a:lnTo>
                  <a:cubicBezTo>
                    <a:pt x="1049" y="0"/>
                    <a:pt x="1095" y="47"/>
                    <a:pt x="1095" y="104"/>
                  </a:cubicBezTo>
                  <a:lnTo>
                    <a:pt x="1095" y="690"/>
                  </a:lnTo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44">
              <a:extLst>
                <a:ext uri="{FF2B5EF4-FFF2-40B4-BE49-F238E27FC236}">
                  <a16:creationId xmlns:a16="http://schemas.microsoft.com/office/drawing/2014/main" id="{5957F96D-211E-437D-B028-09D58FE72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7831" y="3533935"/>
              <a:ext cx="235024" cy="436577"/>
            </a:xfrm>
            <a:custGeom>
              <a:avLst/>
              <a:gdLst>
                <a:gd name="T0" fmla="*/ 2568 w 2568"/>
                <a:gd name="T1" fmla="*/ 1185 h 5256"/>
                <a:gd name="T2" fmla="*/ 2274 w 2568"/>
                <a:gd name="T3" fmla="*/ 891 h 5256"/>
                <a:gd name="T4" fmla="*/ 2274 w 2568"/>
                <a:gd name="T5" fmla="*/ 0 h 5256"/>
                <a:gd name="T6" fmla="*/ 294 w 2568"/>
                <a:gd name="T7" fmla="*/ 0 h 5256"/>
                <a:gd name="T8" fmla="*/ 294 w 2568"/>
                <a:gd name="T9" fmla="*/ 891 h 5256"/>
                <a:gd name="T10" fmla="*/ 0 w 2568"/>
                <a:gd name="T11" fmla="*/ 1185 h 5256"/>
                <a:gd name="T12" fmla="*/ 0 w 2568"/>
                <a:gd name="T13" fmla="*/ 4935 h 5256"/>
                <a:gd name="T14" fmla="*/ 321 w 2568"/>
                <a:gd name="T15" fmla="*/ 5256 h 5256"/>
                <a:gd name="T16" fmla="*/ 642 w 2568"/>
                <a:gd name="T17" fmla="*/ 4935 h 5256"/>
                <a:gd name="T18" fmla="*/ 963 w 2568"/>
                <a:gd name="T19" fmla="*/ 5256 h 5256"/>
                <a:gd name="T20" fmla="*/ 1284 w 2568"/>
                <a:gd name="T21" fmla="*/ 4935 h 5256"/>
                <a:gd name="T22" fmla="*/ 1605 w 2568"/>
                <a:gd name="T23" fmla="*/ 5256 h 5256"/>
                <a:gd name="T24" fmla="*/ 1926 w 2568"/>
                <a:gd name="T25" fmla="*/ 4935 h 5256"/>
                <a:gd name="T26" fmla="*/ 2247 w 2568"/>
                <a:gd name="T27" fmla="*/ 5256 h 5256"/>
                <a:gd name="T28" fmla="*/ 2568 w 2568"/>
                <a:gd name="T29" fmla="*/ 4935 h 5256"/>
                <a:gd name="T30" fmla="*/ 2568 w 2568"/>
                <a:gd name="T31" fmla="*/ 1185 h 5256"/>
                <a:gd name="T32" fmla="*/ 2568 w 2568"/>
                <a:gd name="T33" fmla="*/ 1185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8" h="5256">
                  <a:moveTo>
                    <a:pt x="2568" y="1185"/>
                  </a:moveTo>
                  <a:cubicBezTo>
                    <a:pt x="2568" y="1023"/>
                    <a:pt x="2436" y="891"/>
                    <a:pt x="2274" y="891"/>
                  </a:cubicBezTo>
                  <a:lnTo>
                    <a:pt x="2274" y="0"/>
                  </a:lnTo>
                  <a:lnTo>
                    <a:pt x="294" y="0"/>
                  </a:lnTo>
                  <a:lnTo>
                    <a:pt x="294" y="891"/>
                  </a:lnTo>
                  <a:cubicBezTo>
                    <a:pt x="131" y="891"/>
                    <a:pt x="0" y="1023"/>
                    <a:pt x="0" y="1185"/>
                  </a:cubicBezTo>
                  <a:lnTo>
                    <a:pt x="0" y="4935"/>
                  </a:lnTo>
                  <a:cubicBezTo>
                    <a:pt x="0" y="5112"/>
                    <a:pt x="144" y="5256"/>
                    <a:pt x="321" y="5256"/>
                  </a:cubicBezTo>
                  <a:cubicBezTo>
                    <a:pt x="498" y="5256"/>
                    <a:pt x="642" y="5112"/>
                    <a:pt x="642" y="4935"/>
                  </a:cubicBezTo>
                  <a:cubicBezTo>
                    <a:pt x="642" y="5112"/>
                    <a:pt x="786" y="5256"/>
                    <a:pt x="963" y="5256"/>
                  </a:cubicBezTo>
                  <a:cubicBezTo>
                    <a:pt x="1140" y="5256"/>
                    <a:pt x="1284" y="5112"/>
                    <a:pt x="1284" y="4935"/>
                  </a:cubicBezTo>
                  <a:cubicBezTo>
                    <a:pt x="1284" y="5112"/>
                    <a:pt x="1428" y="5256"/>
                    <a:pt x="1605" y="5256"/>
                  </a:cubicBezTo>
                  <a:cubicBezTo>
                    <a:pt x="1782" y="5256"/>
                    <a:pt x="1926" y="5112"/>
                    <a:pt x="1926" y="4935"/>
                  </a:cubicBezTo>
                  <a:cubicBezTo>
                    <a:pt x="1926" y="5112"/>
                    <a:pt x="2070" y="5256"/>
                    <a:pt x="2247" y="5256"/>
                  </a:cubicBezTo>
                  <a:cubicBezTo>
                    <a:pt x="2424" y="5256"/>
                    <a:pt x="2568" y="5112"/>
                    <a:pt x="2568" y="4935"/>
                  </a:cubicBezTo>
                  <a:lnTo>
                    <a:pt x="2568" y="1185"/>
                  </a:lnTo>
                  <a:lnTo>
                    <a:pt x="2568" y="1185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Rectangle 46">
              <a:extLst>
                <a:ext uri="{FF2B5EF4-FFF2-40B4-BE49-F238E27FC236}">
                  <a16:creationId xmlns:a16="http://schemas.microsoft.com/office/drawing/2014/main" id="{785F543C-0FC0-4EAA-8BB9-5DBD1AA6A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831" y="3688154"/>
              <a:ext cx="235024" cy="188741"/>
            </a:xfrm>
            <a:prstGeom prst="rect">
              <a:avLst/>
            </a:pr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AutoShape 40">
              <a:extLst>
                <a:ext uri="{FF2B5EF4-FFF2-40B4-BE49-F238E27FC236}">
                  <a16:creationId xmlns:a16="http://schemas.microsoft.com/office/drawing/2014/main" id="{0D15F6E3-3E9D-4873-8A0F-20789810ED1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603665" y="3337581"/>
              <a:ext cx="237840" cy="65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42">
              <a:extLst>
                <a:ext uri="{FF2B5EF4-FFF2-40B4-BE49-F238E27FC236}">
                  <a16:creationId xmlns:a16="http://schemas.microsoft.com/office/drawing/2014/main" id="{104A7376-2C3A-43EA-81D2-E2DDE4687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665" y="3394867"/>
              <a:ext cx="235024" cy="154370"/>
            </a:xfrm>
            <a:custGeom>
              <a:avLst/>
              <a:gdLst>
                <a:gd name="T0" fmla="*/ 2272 w 2568"/>
                <a:gd name="T1" fmla="*/ 1859 h 1859"/>
                <a:gd name="T2" fmla="*/ 2568 w 2568"/>
                <a:gd name="T3" fmla="*/ 1017 h 1859"/>
                <a:gd name="T4" fmla="*/ 2103 w 2568"/>
                <a:gd name="T5" fmla="*/ 0 h 1859"/>
                <a:gd name="T6" fmla="*/ 465 w 2568"/>
                <a:gd name="T7" fmla="*/ 0 h 1859"/>
                <a:gd name="T8" fmla="*/ 0 w 2568"/>
                <a:gd name="T9" fmla="*/ 1017 h 1859"/>
                <a:gd name="T10" fmla="*/ 296 w 2568"/>
                <a:gd name="T11" fmla="*/ 1859 h 1859"/>
                <a:gd name="T12" fmla="*/ 2272 w 2568"/>
                <a:gd name="T13" fmla="*/ 1859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8" h="1859">
                  <a:moveTo>
                    <a:pt x="2272" y="1859"/>
                  </a:moveTo>
                  <a:cubicBezTo>
                    <a:pt x="2456" y="1630"/>
                    <a:pt x="2568" y="1338"/>
                    <a:pt x="2568" y="1017"/>
                  </a:cubicBezTo>
                  <a:cubicBezTo>
                    <a:pt x="2568" y="608"/>
                    <a:pt x="2387" y="242"/>
                    <a:pt x="2103" y="0"/>
                  </a:cubicBezTo>
                  <a:lnTo>
                    <a:pt x="465" y="0"/>
                  </a:lnTo>
                  <a:cubicBezTo>
                    <a:pt x="181" y="242"/>
                    <a:pt x="0" y="608"/>
                    <a:pt x="0" y="1017"/>
                  </a:cubicBezTo>
                  <a:cubicBezTo>
                    <a:pt x="0" y="1338"/>
                    <a:pt x="112" y="1630"/>
                    <a:pt x="296" y="1859"/>
                  </a:cubicBezTo>
                  <a:lnTo>
                    <a:pt x="2272" y="1859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43">
              <a:extLst>
                <a:ext uri="{FF2B5EF4-FFF2-40B4-BE49-F238E27FC236}">
                  <a16:creationId xmlns:a16="http://schemas.microsoft.com/office/drawing/2014/main" id="{541FDC6A-56C0-43C0-B513-25024CDB1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1075" y="3337581"/>
              <a:ext cx="100204" cy="57286"/>
            </a:xfrm>
            <a:custGeom>
              <a:avLst/>
              <a:gdLst>
                <a:gd name="T0" fmla="*/ 1095 w 1095"/>
                <a:gd name="T1" fmla="*/ 690 h 690"/>
                <a:gd name="T2" fmla="*/ 0 w 1095"/>
                <a:gd name="T3" fmla="*/ 690 h 690"/>
                <a:gd name="T4" fmla="*/ 0 w 1095"/>
                <a:gd name="T5" fmla="*/ 104 h 690"/>
                <a:gd name="T6" fmla="*/ 104 w 1095"/>
                <a:gd name="T7" fmla="*/ 0 h 690"/>
                <a:gd name="T8" fmla="*/ 991 w 1095"/>
                <a:gd name="T9" fmla="*/ 0 h 690"/>
                <a:gd name="T10" fmla="*/ 1095 w 1095"/>
                <a:gd name="T11" fmla="*/ 104 h 690"/>
                <a:gd name="T12" fmla="*/ 1095 w 1095"/>
                <a:gd name="T1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690">
                  <a:moveTo>
                    <a:pt x="1095" y="690"/>
                  </a:moveTo>
                  <a:lnTo>
                    <a:pt x="0" y="690"/>
                  </a:lnTo>
                  <a:lnTo>
                    <a:pt x="0" y="104"/>
                  </a:lnTo>
                  <a:cubicBezTo>
                    <a:pt x="0" y="47"/>
                    <a:pt x="47" y="0"/>
                    <a:pt x="104" y="0"/>
                  </a:cubicBezTo>
                  <a:lnTo>
                    <a:pt x="991" y="0"/>
                  </a:lnTo>
                  <a:cubicBezTo>
                    <a:pt x="1049" y="0"/>
                    <a:pt x="1095" y="47"/>
                    <a:pt x="1095" y="104"/>
                  </a:cubicBezTo>
                  <a:lnTo>
                    <a:pt x="1095" y="690"/>
                  </a:lnTo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44">
              <a:extLst>
                <a:ext uri="{FF2B5EF4-FFF2-40B4-BE49-F238E27FC236}">
                  <a16:creationId xmlns:a16="http://schemas.microsoft.com/office/drawing/2014/main" id="{CE031EC9-DE04-4038-B50D-3E138CB3E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665" y="3549236"/>
              <a:ext cx="235024" cy="436577"/>
            </a:xfrm>
            <a:custGeom>
              <a:avLst/>
              <a:gdLst>
                <a:gd name="T0" fmla="*/ 2568 w 2568"/>
                <a:gd name="T1" fmla="*/ 1185 h 5256"/>
                <a:gd name="T2" fmla="*/ 2274 w 2568"/>
                <a:gd name="T3" fmla="*/ 891 h 5256"/>
                <a:gd name="T4" fmla="*/ 2274 w 2568"/>
                <a:gd name="T5" fmla="*/ 0 h 5256"/>
                <a:gd name="T6" fmla="*/ 294 w 2568"/>
                <a:gd name="T7" fmla="*/ 0 h 5256"/>
                <a:gd name="T8" fmla="*/ 294 w 2568"/>
                <a:gd name="T9" fmla="*/ 891 h 5256"/>
                <a:gd name="T10" fmla="*/ 0 w 2568"/>
                <a:gd name="T11" fmla="*/ 1185 h 5256"/>
                <a:gd name="T12" fmla="*/ 0 w 2568"/>
                <a:gd name="T13" fmla="*/ 4935 h 5256"/>
                <a:gd name="T14" fmla="*/ 321 w 2568"/>
                <a:gd name="T15" fmla="*/ 5256 h 5256"/>
                <a:gd name="T16" fmla="*/ 642 w 2568"/>
                <a:gd name="T17" fmla="*/ 4935 h 5256"/>
                <a:gd name="T18" fmla="*/ 963 w 2568"/>
                <a:gd name="T19" fmla="*/ 5256 h 5256"/>
                <a:gd name="T20" fmla="*/ 1284 w 2568"/>
                <a:gd name="T21" fmla="*/ 4935 h 5256"/>
                <a:gd name="T22" fmla="*/ 1605 w 2568"/>
                <a:gd name="T23" fmla="*/ 5256 h 5256"/>
                <a:gd name="T24" fmla="*/ 1926 w 2568"/>
                <a:gd name="T25" fmla="*/ 4935 h 5256"/>
                <a:gd name="T26" fmla="*/ 2247 w 2568"/>
                <a:gd name="T27" fmla="*/ 5256 h 5256"/>
                <a:gd name="T28" fmla="*/ 2568 w 2568"/>
                <a:gd name="T29" fmla="*/ 4935 h 5256"/>
                <a:gd name="T30" fmla="*/ 2568 w 2568"/>
                <a:gd name="T31" fmla="*/ 1185 h 5256"/>
                <a:gd name="T32" fmla="*/ 2568 w 2568"/>
                <a:gd name="T33" fmla="*/ 1185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8" h="5256">
                  <a:moveTo>
                    <a:pt x="2568" y="1185"/>
                  </a:moveTo>
                  <a:cubicBezTo>
                    <a:pt x="2568" y="1023"/>
                    <a:pt x="2436" y="891"/>
                    <a:pt x="2274" y="891"/>
                  </a:cubicBezTo>
                  <a:lnTo>
                    <a:pt x="2274" y="0"/>
                  </a:lnTo>
                  <a:lnTo>
                    <a:pt x="294" y="0"/>
                  </a:lnTo>
                  <a:lnTo>
                    <a:pt x="294" y="891"/>
                  </a:lnTo>
                  <a:cubicBezTo>
                    <a:pt x="131" y="891"/>
                    <a:pt x="0" y="1023"/>
                    <a:pt x="0" y="1185"/>
                  </a:cubicBezTo>
                  <a:lnTo>
                    <a:pt x="0" y="4935"/>
                  </a:lnTo>
                  <a:cubicBezTo>
                    <a:pt x="0" y="5112"/>
                    <a:pt x="144" y="5256"/>
                    <a:pt x="321" y="5256"/>
                  </a:cubicBezTo>
                  <a:cubicBezTo>
                    <a:pt x="498" y="5256"/>
                    <a:pt x="642" y="5112"/>
                    <a:pt x="642" y="4935"/>
                  </a:cubicBezTo>
                  <a:cubicBezTo>
                    <a:pt x="642" y="5112"/>
                    <a:pt x="786" y="5256"/>
                    <a:pt x="963" y="5256"/>
                  </a:cubicBezTo>
                  <a:cubicBezTo>
                    <a:pt x="1140" y="5256"/>
                    <a:pt x="1284" y="5112"/>
                    <a:pt x="1284" y="4935"/>
                  </a:cubicBezTo>
                  <a:cubicBezTo>
                    <a:pt x="1284" y="5112"/>
                    <a:pt x="1428" y="5256"/>
                    <a:pt x="1605" y="5256"/>
                  </a:cubicBezTo>
                  <a:cubicBezTo>
                    <a:pt x="1782" y="5256"/>
                    <a:pt x="1926" y="5112"/>
                    <a:pt x="1926" y="4935"/>
                  </a:cubicBezTo>
                  <a:cubicBezTo>
                    <a:pt x="1926" y="5112"/>
                    <a:pt x="2070" y="5256"/>
                    <a:pt x="2247" y="5256"/>
                  </a:cubicBezTo>
                  <a:cubicBezTo>
                    <a:pt x="2424" y="5256"/>
                    <a:pt x="2568" y="5112"/>
                    <a:pt x="2568" y="4935"/>
                  </a:cubicBezTo>
                  <a:lnTo>
                    <a:pt x="2568" y="1185"/>
                  </a:lnTo>
                  <a:lnTo>
                    <a:pt x="2568" y="1185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Rectangle 46">
              <a:extLst>
                <a:ext uri="{FF2B5EF4-FFF2-40B4-BE49-F238E27FC236}">
                  <a16:creationId xmlns:a16="http://schemas.microsoft.com/office/drawing/2014/main" id="{1380CFB8-19D1-4754-8A8C-06A91C94D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665" y="3703455"/>
              <a:ext cx="235024" cy="188741"/>
            </a:xfrm>
            <a:prstGeom prst="rect">
              <a:avLst/>
            </a:pr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A560C55D-7E7D-40F8-8C85-4E740343715F}"/>
                </a:ext>
              </a:extLst>
            </p:cNvPr>
            <p:cNvSpPr/>
            <p:nvPr/>
          </p:nvSpPr>
          <p:spPr>
            <a:xfrm>
              <a:off x="3415741" y="3751245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C2E3FB1-220D-468E-BB0F-457C1AB556CF}"/>
                </a:ext>
              </a:extLst>
            </p:cNvPr>
            <p:cNvSpPr/>
            <p:nvPr/>
          </p:nvSpPr>
          <p:spPr>
            <a:xfrm>
              <a:off x="4120159" y="3739537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8FC7FE99-F48E-4C0E-95FD-B8E6ACF44F5F}"/>
                </a:ext>
              </a:extLst>
            </p:cNvPr>
            <p:cNvSpPr/>
            <p:nvPr/>
          </p:nvSpPr>
          <p:spPr>
            <a:xfrm>
              <a:off x="4870625" y="3739063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614A61ED-39A8-4722-8150-261B9E314590}"/>
                </a:ext>
              </a:extLst>
            </p:cNvPr>
            <p:cNvSpPr/>
            <p:nvPr/>
          </p:nvSpPr>
          <p:spPr>
            <a:xfrm>
              <a:off x="5606912" y="3746714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832CFD5-E250-451F-A4D1-2D4E7037B398}"/>
                </a:ext>
              </a:extLst>
            </p:cNvPr>
            <p:cNvGrpSpPr/>
            <p:nvPr/>
          </p:nvGrpSpPr>
          <p:grpSpPr>
            <a:xfrm>
              <a:off x="3142031" y="3977464"/>
              <a:ext cx="3025304" cy="450943"/>
              <a:chOff x="3142031" y="2290527"/>
              <a:chExt cx="3025304" cy="450943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766DA12-BA5D-43F1-A24F-02519F52B2D4}"/>
                  </a:ext>
                </a:extLst>
              </p:cNvPr>
              <p:cNvSpPr/>
              <p:nvPr/>
            </p:nvSpPr>
            <p:spPr>
              <a:xfrm>
                <a:off x="3142032" y="2296897"/>
                <a:ext cx="3025303" cy="444573"/>
              </a:xfrm>
              <a:prstGeom prst="rect">
                <a:avLst/>
              </a:prstGeom>
              <a:solidFill>
                <a:srgbClr val="E4E6E5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9269EA2-C089-4C1C-9019-5F3A30644BAA}"/>
                  </a:ext>
                </a:extLst>
              </p:cNvPr>
              <p:cNvSpPr/>
              <p:nvPr/>
            </p:nvSpPr>
            <p:spPr>
              <a:xfrm>
                <a:off x="3142031" y="2290527"/>
                <a:ext cx="3025303" cy="219210"/>
              </a:xfrm>
              <a:prstGeom prst="rect">
                <a:avLst/>
              </a:prstGeom>
              <a:solidFill>
                <a:srgbClr val="F2F7F2"/>
              </a:solidFill>
              <a:ln>
                <a:noFill/>
              </a:ln>
              <a:effectLst>
                <a:innerShdw blurRad="38100">
                  <a:prstClr val="black">
                    <a:alpha val="71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5B48FC86-3E60-44D9-8C10-08585F583634}"/>
                </a:ext>
              </a:extLst>
            </p:cNvPr>
            <p:cNvSpPr/>
            <p:nvPr/>
          </p:nvSpPr>
          <p:spPr>
            <a:xfrm>
              <a:off x="3314092" y="4216901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58AED74E-D95B-4F25-B291-2DB5AD33EBBA}"/>
                </a:ext>
              </a:extLst>
            </p:cNvPr>
            <p:cNvSpPr/>
            <p:nvPr/>
          </p:nvSpPr>
          <p:spPr>
            <a:xfrm>
              <a:off x="3991380" y="4220386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0D91871E-0307-4450-B681-9B195C67AE3F}"/>
                </a:ext>
              </a:extLst>
            </p:cNvPr>
            <p:cNvSpPr/>
            <p:nvPr/>
          </p:nvSpPr>
          <p:spPr>
            <a:xfrm>
              <a:off x="4716090" y="4217287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35612DE1-BAA7-4F20-BD06-C25EC21E8453}"/>
                </a:ext>
              </a:extLst>
            </p:cNvPr>
            <p:cNvSpPr/>
            <p:nvPr/>
          </p:nvSpPr>
          <p:spPr>
            <a:xfrm>
              <a:off x="5452960" y="4223032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36667CD-BF95-4CE8-94BE-464D7F6ED2AD}"/>
                </a:ext>
              </a:extLst>
            </p:cNvPr>
            <p:cNvSpPr/>
            <p:nvPr/>
          </p:nvSpPr>
          <p:spPr>
            <a:xfrm>
              <a:off x="3289141" y="4023414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9843B09-A969-4376-AF3B-89E4F90622E4}"/>
                </a:ext>
              </a:extLst>
            </p:cNvPr>
            <p:cNvSpPr/>
            <p:nvPr/>
          </p:nvSpPr>
          <p:spPr>
            <a:xfrm>
              <a:off x="3954270" y="4010757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F5EE5AF-6B8B-49D4-8C4A-4B2B99045342}"/>
                </a:ext>
              </a:extLst>
            </p:cNvPr>
            <p:cNvSpPr/>
            <p:nvPr/>
          </p:nvSpPr>
          <p:spPr>
            <a:xfrm>
              <a:off x="4703906" y="4019240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6227602-F80B-412D-B4FD-D39A6BFE7A8F}"/>
                </a:ext>
              </a:extLst>
            </p:cNvPr>
            <p:cNvSpPr/>
            <p:nvPr/>
          </p:nvSpPr>
          <p:spPr>
            <a:xfrm>
              <a:off x="5440193" y="4013789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4E6446C-1FCD-4692-9EB7-06460F46917E}"/>
              </a:ext>
            </a:extLst>
          </p:cNvPr>
          <p:cNvSpPr txBox="1"/>
          <p:nvPr/>
        </p:nvSpPr>
        <p:spPr>
          <a:xfrm>
            <a:off x="6528816" y="-23591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4A0432-4300-4778-9644-41FD35C485EA}"/>
              </a:ext>
            </a:extLst>
          </p:cNvPr>
          <p:cNvSpPr txBox="1"/>
          <p:nvPr/>
        </p:nvSpPr>
        <p:spPr>
          <a:xfrm>
            <a:off x="8411152" y="2572358"/>
            <a:ext cx="3197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91495A"/>
                </a:solidFill>
                <a:latin typeface="Cooper Black" panose="0208090404030B020404" pitchFamily="18" charset="0"/>
              </a:rPr>
              <a:t>COKE PPT</a:t>
            </a:r>
            <a:endParaRPr lang="ko-KR" altLang="en-US" sz="4400" dirty="0">
              <a:solidFill>
                <a:srgbClr val="91495A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6C68DD-1D73-4E10-B650-8CC768BC399F}"/>
              </a:ext>
            </a:extLst>
          </p:cNvPr>
          <p:cNvCxnSpPr/>
          <p:nvPr/>
        </p:nvCxnSpPr>
        <p:spPr>
          <a:xfrm>
            <a:off x="7439485" y="3419453"/>
            <a:ext cx="4168696" cy="0"/>
          </a:xfrm>
          <a:prstGeom prst="line">
            <a:avLst/>
          </a:prstGeom>
          <a:ln>
            <a:solidFill>
              <a:srgbClr val="D1A3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557E1C-BEF7-4E8B-AF08-2C38F0A19CC1}"/>
              </a:ext>
            </a:extLst>
          </p:cNvPr>
          <p:cNvSpPr txBox="1"/>
          <p:nvPr/>
        </p:nvSpPr>
        <p:spPr>
          <a:xfrm>
            <a:off x="7347078" y="3561243"/>
            <a:ext cx="4261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rgbClr val="C78F9C"/>
                </a:solidFill>
              </a:rPr>
              <a:t>This coke ppt is all for you. </a:t>
            </a:r>
          </a:p>
          <a:p>
            <a:pPr algn="r"/>
            <a:r>
              <a:rPr lang="en-US" altLang="ko-KR" dirty="0">
                <a:solidFill>
                  <a:srgbClr val="C78F9C"/>
                </a:solidFill>
              </a:rPr>
              <a:t>I will always support your presentation.</a:t>
            </a:r>
            <a:endParaRPr lang="ko-KR" altLang="en-US" dirty="0">
              <a:solidFill>
                <a:srgbClr val="C78F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그룹 459">
            <a:extLst>
              <a:ext uri="{FF2B5EF4-FFF2-40B4-BE49-F238E27FC236}">
                <a16:creationId xmlns:a16="http://schemas.microsoft.com/office/drawing/2014/main" id="{77ACB48D-4F8F-4CAA-96E8-0F0E1B40666A}"/>
              </a:ext>
            </a:extLst>
          </p:cNvPr>
          <p:cNvGrpSpPr/>
          <p:nvPr/>
        </p:nvGrpSpPr>
        <p:grpSpPr>
          <a:xfrm>
            <a:off x="-408301" y="-5498536"/>
            <a:ext cx="15011353" cy="17039306"/>
            <a:chOff x="-408301" y="-5498536"/>
            <a:chExt cx="15011353" cy="17039306"/>
          </a:xfrm>
        </p:grpSpPr>
        <p:grpSp>
          <p:nvGrpSpPr>
            <p:cNvPr id="1051" name="그룹 1050">
              <a:extLst>
                <a:ext uri="{FF2B5EF4-FFF2-40B4-BE49-F238E27FC236}">
                  <a16:creationId xmlns:a16="http://schemas.microsoft.com/office/drawing/2014/main" id="{E7D16B47-C7D3-4921-905F-D0C9D853E1D5}"/>
                </a:ext>
              </a:extLst>
            </p:cNvPr>
            <p:cNvGrpSpPr/>
            <p:nvPr/>
          </p:nvGrpSpPr>
          <p:grpSpPr>
            <a:xfrm>
              <a:off x="-408301" y="-5498536"/>
              <a:ext cx="15011353" cy="17039306"/>
              <a:chOff x="3892080" y="332543"/>
              <a:chExt cx="5709120" cy="6858000"/>
            </a:xfrm>
          </p:grpSpPr>
          <p:grpSp>
            <p:nvGrpSpPr>
              <p:cNvPr id="1032" name="Group 4">
                <a:extLst>
                  <a:ext uri="{FF2B5EF4-FFF2-40B4-BE49-F238E27FC236}">
                    <a16:creationId xmlns:a16="http://schemas.microsoft.com/office/drawing/2014/main" id="{9346ED4D-8EC1-4E93-992E-4BAA5E730A7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484768" y="332543"/>
                <a:ext cx="3798888" cy="6858000"/>
                <a:chOff x="3434" y="172"/>
                <a:chExt cx="2393" cy="4320"/>
              </a:xfrm>
            </p:grpSpPr>
            <p:sp>
              <p:nvSpPr>
                <p:cNvPr id="1033" name="AutoShape 3">
                  <a:extLst>
                    <a:ext uri="{FF2B5EF4-FFF2-40B4-BE49-F238E27FC236}">
                      <a16:creationId xmlns:a16="http://schemas.microsoft.com/office/drawing/2014/main" id="{B54161FA-4501-4C5B-821B-914C7D4BB50C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434" y="172"/>
                  <a:ext cx="2393" cy="43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34" name="Freeform 5">
                  <a:extLst>
                    <a:ext uri="{FF2B5EF4-FFF2-40B4-BE49-F238E27FC236}">
                      <a16:creationId xmlns:a16="http://schemas.microsoft.com/office/drawing/2014/main" id="{B5D70D6B-4D59-4C44-88E9-4FF0B13F4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4" y="631"/>
                  <a:ext cx="1593" cy="3669"/>
                </a:xfrm>
                <a:custGeom>
                  <a:avLst/>
                  <a:gdLst>
                    <a:gd name="T0" fmla="*/ 0 w 1593"/>
                    <a:gd name="T1" fmla="*/ 0 h 3669"/>
                    <a:gd name="T2" fmla="*/ 0 w 1593"/>
                    <a:gd name="T3" fmla="*/ 2752 h 3669"/>
                    <a:gd name="T4" fmla="*/ 1593 w 1593"/>
                    <a:gd name="T5" fmla="*/ 3669 h 3669"/>
                    <a:gd name="T6" fmla="*/ 1593 w 1593"/>
                    <a:gd name="T7" fmla="*/ 917 h 3669"/>
                    <a:gd name="T8" fmla="*/ 0 w 1593"/>
                    <a:gd name="T9" fmla="*/ 0 h 36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93" h="3669">
                      <a:moveTo>
                        <a:pt x="0" y="0"/>
                      </a:moveTo>
                      <a:lnTo>
                        <a:pt x="0" y="2752"/>
                      </a:lnTo>
                      <a:lnTo>
                        <a:pt x="1593" y="3669"/>
                      </a:lnTo>
                      <a:lnTo>
                        <a:pt x="1593" y="9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1039" name="Freeform 10">
                  <a:extLst>
                    <a:ext uri="{FF2B5EF4-FFF2-40B4-BE49-F238E27FC236}">
                      <a16:creationId xmlns:a16="http://schemas.microsoft.com/office/drawing/2014/main" id="{62AA6AE7-020E-40D6-9BB5-29E363FD33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4" y="172"/>
                  <a:ext cx="2389" cy="1376"/>
                </a:xfrm>
                <a:custGeom>
                  <a:avLst/>
                  <a:gdLst>
                    <a:gd name="T0" fmla="*/ 0 w 2389"/>
                    <a:gd name="T1" fmla="*/ 459 h 1376"/>
                    <a:gd name="T2" fmla="*/ 796 w 2389"/>
                    <a:gd name="T3" fmla="*/ 0 h 1376"/>
                    <a:gd name="T4" fmla="*/ 2389 w 2389"/>
                    <a:gd name="T5" fmla="*/ 917 h 1376"/>
                    <a:gd name="T6" fmla="*/ 1593 w 2389"/>
                    <a:gd name="T7" fmla="*/ 1376 h 1376"/>
                    <a:gd name="T8" fmla="*/ 0 w 2389"/>
                    <a:gd name="T9" fmla="*/ 459 h 1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89" h="1376">
                      <a:moveTo>
                        <a:pt x="0" y="459"/>
                      </a:moveTo>
                      <a:lnTo>
                        <a:pt x="796" y="0"/>
                      </a:lnTo>
                      <a:lnTo>
                        <a:pt x="2389" y="917"/>
                      </a:lnTo>
                      <a:lnTo>
                        <a:pt x="1593" y="1376"/>
                      </a:lnTo>
                      <a:lnTo>
                        <a:pt x="0" y="459"/>
                      </a:lnTo>
                      <a:close/>
                    </a:path>
                  </a:pathLst>
                </a:custGeom>
                <a:solidFill>
                  <a:srgbClr val="DDB3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1040" name="Freeform 11">
                  <a:extLst>
                    <a:ext uri="{FF2B5EF4-FFF2-40B4-BE49-F238E27FC236}">
                      <a16:creationId xmlns:a16="http://schemas.microsoft.com/office/drawing/2014/main" id="{C0510D2D-B177-4DAE-A90A-41D4642A4A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7" y="1089"/>
                  <a:ext cx="796" cy="3211"/>
                </a:xfrm>
                <a:custGeom>
                  <a:avLst/>
                  <a:gdLst>
                    <a:gd name="T0" fmla="*/ 0 w 796"/>
                    <a:gd name="T1" fmla="*/ 3211 h 3211"/>
                    <a:gd name="T2" fmla="*/ 796 w 796"/>
                    <a:gd name="T3" fmla="*/ 2752 h 3211"/>
                    <a:gd name="T4" fmla="*/ 796 w 796"/>
                    <a:gd name="T5" fmla="*/ 0 h 3211"/>
                    <a:gd name="T6" fmla="*/ 0 w 796"/>
                    <a:gd name="T7" fmla="*/ 459 h 3211"/>
                    <a:gd name="T8" fmla="*/ 0 w 796"/>
                    <a:gd name="T9" fmla="*/ 3211 h 3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6" h="3211">
                      <a:moveTo>
                        <a:pt x="0" y="3211"/>
                      </a:moveTo>
                      <a:lnTo>
                        <a:pt x="796" y="2752"/>
                      </a:lnTo>
                      <a:lnTo>
                        <a:pt x="796" y="0"/>
                      </a:lnTo>
                      <a:lnTo>
                        <a:pt x="0" y="459"/>
                      </a:lnTo>
                      <a:lnTo>
                        <a:pt x="0" y="3211"/>
                      </a:lnTo>
                      <a:close/>
                    </a:path>
                  </a:pathLst>
                </a:custGeom>
                <a:solidFill>
                  <a:srgbClr val="E4B4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1" name="Freeform 12">
                  <a:extLst>
                    <a:ext uri="{FF2B5EF4-FFF2-40B4-BE49-F238E27FC236}">
                      <a16:creationId xmlns:a16="http://schemas.microsoft.com/office/drawing/2014/main" id="{31A6603B-CCB6-4384-A728-EBFB558A49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4" y="3383"/>
                  <a:ext cx="159" cy="275"/>
                </a:xfrm>
                <a:custGeom>
                  <a:avLst/>
                  <a:gdLst>
                    <a:gd name="T0" fmla="*/ 0 w 159"/>
                    <a:gd name="T1" fmla="*/ 0 h 275"/>
                    <a:gd name="T2" fmla="*/ 0 w 159"/>
                    <a:gd name="T3" fmla="*/ 183 h 275"/>
                    <a:gd name="T4" fmla="*/ 159 w 159"/>
                    <a:gd name="T5" fmla="*/ 275 h 275"/>
                    <a:gd name="T6" fmla="*/ 159 w 159"/>
                    <a:gd name="T7" fmla="*/ 91 h 275"/>
                    <a:gd name="T8" fmla="*/ 0 w 159"/>
                    <a:gd name="T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9" h="275">
                      <a:moveTo>
                        <a:pt x="0" y="0"/>
                      </a:moveTo>
                      <a:lnTo>
                        <a:pt x="0" y="183"/>
                      </a:lnTo>
                      <a:lnTo>
                        <a:pt x="159" y="275"/>
                      </a:lnTo>
                      <a:lnTo>
                        <a:pt x="159" y="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2" name="Freeform 13">
                  <a:extLst>
                    <a:ext uri="{FF2B5EF4-FFF2-40B4-BE49-F238E27FC236}">
                      <a16:creationId xmlns:a16="http://schemas.microsoft.com/office/drawing/2014/main" id="{3A30FF16-455E-4940-AC59-B2DD0C553E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3" y="3474"/>
                  <a:ext cx="160" cy="184"/>
                </a:xfrm>
                <a:custGeom>
                  <a:avLst/>
                  <a:gdLst>
                    <a:gd name="T0" fmla="*/ 315 w 315"/>
                    <a:gd name="T1" fmla="*/ 182 h 363"/>
                    <a:gd name="T2" fmla="*/ 0 w 315"/>
                    <a:gd name="T3" fmla="*/ 363 h 363"/>
                    <a:gd name="T4" fmla="*/ 0 w 315"/>
                    <a:gd name="T5" fmla="*/ 0 h 363"/>
                    <a:gd name="T6" fmla="*/ 315 w 315"/>
                    <a:gd name="T7" fmla="*/ 18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5" h="363">
                      <a:moveTo>
                        <a:pt x="315" y="182"/>
                      </a:moveTo>
                      <a:lnTo>
                        <a:pt x="0" y="363"/>
                      </a:lnTo>
                      <a:lnTo>
                        <a:pt x="0" y="0"/>
                      </a:lnTo>
                      <a:lnTo>
                        <a:pt x="315" y="182"/>
                      </a:lnTo>
                      <a:close/>
                    </a:path>
                  </a:pathLst>
                </a:custGeom>
                <a:solidFill>
                  <a:srgbClr val="DDB3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3" name="Freeform 14">
                  <a:extLst>
                    <a:ext uri="{FF2B5EF4-FFF2-40B4-BE49-F238E27FC236}">
                      <a16:creationId xmlns:a16="http://schemas.microsoft.com/office/drawing/2014/main" id="{39B1867D-BC85-4E45-BFAB-364745BD3B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" y="3841"/>
                  <a:ext cx="160" cy="275"/>
                </a:xfrm>
                <a:custGeom>
                  <a:avLst/>
                  <a:gdLst>
                    <a:gd name="T0" fmla="*/ 160 w 160"/>
                    <a:gd name="T1" fmla="*/ 0 h 275"/>
                    <a:gd name="T2" fmla="*/ 160 w 160"/>
                    <a:gd name="T3" fmla="*/ 183 h 275"/>
                    <a:gd name="T4" fmla="*/ 0 w 160"/>
                    <a:gd name="T5" fmla="*/ 275 h 275"/>
                    <a:gd name="T6" fmla="*/ 0 w 160"/>
                    <a:gd name="T7" fmla="*/ 91 h 275"/>
                    <a:gd name="T8" fmla="*/ 160 w 160"/>
                    <a:gd name="T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0" h="275">
                      <a:moveTo>
                        <a:pt x="160" y="0"/>
                      </a:moveTo>
                      <a:lnTo>
                        <a:pt x="160" y="183"/>
                      </a:lnTo>
                      <a:lnTo>
                        <a:pt x="0" y="275"/>
                      </a:lnTo>
                      <a:lnTo>
                        <a:pt x="0" y="91"/>
                      </a:lnTo>
                      <a:lnTo>
                        <a:pt x="160" y="0"/>
                      </a:lnTo>
                      <a:close/>
                    </a:path>
                  </a:pathLst>
                </a:custGeom>
                <a:solidFill>
                  <a:srgbClr val="E4B4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4" name="Freeform 15">
                  <a:extLst>
                    <a:ext uri="{FF2B5EF4-FFF2-40B4-BE49-F238E27FC236}">
                      <a16:creationId xmlns:a16="http://schemas.microsoft.com/office/drawing/2014/main" id="{1340A3AA-C0E9-448C-B439-7662943046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5" y="3932"/>
                  <a:ext cx="159" cy="184"/>
                </a:xfrm>
                <a:custGeom>
                  <a:avLst/>
                  <a:gdLst>
                    <a:gd name="T0" fmla="*/ 0 w 314"/>
                    <a:gd name="T1" fmla="*/ 182 h 364"/>
                    <a:gd name="T2" fmla="*/ 314 w 314"/>
                    <a:gd name="T3" fmla="*/ 364 h 364"/>
                    <a:gd name="T4" fmla="*/ 314 w 314"/>
                    <a:gd name="T5" fmla="*/ 0 h 364"/>
                    <a:gd name="T6" fmla="*/ 0 w 314"/>
                    <a:gd name="T7" fmla="*/ 182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4" h="364">
                      <a:moveTo>
                        <a:pt x="0" y="182"/>
                      </a:moveTo>
                      <a:lnTo>
                        <a:pt x="314" y="364"/>
                      </a:lnTo>
                      <a:lnTo>
                        <a:pt x="314" y="0"/>
                      </a:lnTo>
                      <a:lnTo>
                        <a:pt x="0" y="182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5" name="Freeform 16">
                  <a:extLst>
                    <a:ext uri="{FF2B5EF4-FFF2-40B4-BE49-F238E27FC236}">
                      <a16:creationId xmlns:a16="http://schemas.microsoft.com/office/drawing/2014/main" id="{701257B4-2D89-4236-8764-E10920ADAB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8" y="4208"/>
                  <a:ext cx="159" cy="275"/>
                </a:xfrm>
                <a:custGeom>
                  <a:avLst/>
                  <a:gdLst>
                    <a:gd name="T0" fmla="*/ 0 w 159"/>
                    <a:gd name="T1" fmla="*/ 0 h 275"/>
                    <a:gd name="T2" fmla="*/ 1 w 159"/>
                    <a:gd name="T3" fmla="*/ 184 h 275"/>
                    <a:gd name="T4" fmla="*/ 159 w 159"/>
                    <a:gd name="T5" fmla="*/ 275 h 275"/>
                    <a:gd name="T6" fmla="*/ 159 w 159"/>
                    <a:gd name="T7" fmla="*/ 92 h 275"/>
                    <a:gd name="T8" fmla="*/ 0 w 159"/>
                    <a:gd name="T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9" h="275">
                      <a:moveTo>
                        <a:pt x="0" y="0"/>
                      </a:moveTo>
                      <a:lnTo>
                        <a:pt x="1" y="184"/>
                      </a:lnTo>
                      <a:lnTo>
                        <a:pt x="159" y="275"/>
                      </a:lnTo>
                      <a:lnTo>
                        <a:pt x="159" y="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6" name="Freeform 17">
                  <a:extLst>
                    <a:ext uri="{FF2B5EF4-FFF2-40B4-BE49-F238E27FC236}">
                      <a16:creationId xmlns:a16="http://schemas.microsoft.com/office/drawing/2014/main" id="{ED0FD961-89FB-4C0A-9CB6-8CD154D7C4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7" y="4208"/>
                  <a:ext cx="159" cy="275"/>
                </a:xfrm>
                <a:custGeom>
                  <a:avLst/>
                  <a:gdLst>
                    <a:gd name="T0" fmla="*/ 159 w 159"/>
                    <a:gd name="T1" fmla="*/ 0 h 275"/>
                    <a:gd name="T2" fmla="*/ 158 w 159"/>
                    <a:gd name="T3" fmla="*/ 184 h 275"/>
                    <a:gd name="T4" fmla="*/ 0 w 159"/>
                    <a:gd name="T5" fmla="*/ 275 h 275"/>
                    <a:gd name="T6" fmla="*/ 0 w 159"/>
                    <a:gd name="T7" fmla="*/ 92 h 275"/>
                    <a:gd name="T8" fmla="*/ 159 w 159"/>
                    <a:gd name="T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9" h="275">
                      <a:moveTo>
                        <a:pt x="159" y="0"/>
                      </a:moveTo>
                      <a:lnTo>
                        <a:pt x="158" y="184"/>
                      </a:lnTo>
                      <a:lnTo>
                        <a:pt x="0" y="275"/>
                      </a:lnTo>
                      <a:lnTo>
                        <a:pt x="0" y="92"/>
                      </a:lnTo>
                      <a:lnTo>
                        <a:pt x="159" y="0"/>
                      </a:lnTo>
                      <a:close/>
                    </a:path>
                  </a:pathLst>
                </a:custGeom>
                <a:solidFill>
                  <a:srgbClr val="DDB3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03" name="그룹 302">
                <a:extLst>
                  <a:ext uri="{FF2B5EF4-FFF2-40B4-BE49-F238E27FC236}">
                    <a16:creationId xmlns:a16="http://schemas.microsoft.com/office/drawing/2014/main" id="{6A43EFE1-CE28-4C47-AD50-875701A4DBD7}"/>
                  </a:ext>
                </a:extLst>
              </p:cNvPr>
              <p:cNvGrpSpPr/>
              <p:nvPr/>
            </p:nvGrpSpPr>
            <p:grpSpPr>
              <a:xfrm>
                <a:off x="3892080" y="1756539"/>
                <a:ext cx="5709120" cy="4491700"/>
                <a:chOff x="2850204" y="150828"/>
                <a:chExt cx="4331066" cy="6497977"/>
              </a:xfrm>
              <a:scene3d>
                <a:camera prst="isometricOffAxis1Left">
                  <a:rot lat="1080000" lon="3840000" rev="0"/>
                </a:camera>
                <a:lightRig rig="threePt" dir="t"/>
              </a:scene3d>
            </p:grpSpPr>
            <p:sp>
              <p:nvSpPr>
                <p:cNvPr id="304" name="자유형: 도형 303">
                  <a:extLst>
                    <a:ext uri="{FF2B5EF4-FFF2-40B4-BE49-F238E27FC236}">
                      <a16:creationId xmlns:a16="http://schemas.microsoft.com/office/drawing/2014/main" id="{D70B4527-F592-4645-B330-A020094D6827}"/>
                    </a:ext>
                  </a:extLst>
                </p:cNvPr>
                <p:cNvSpPr/>
                <p:nvPr/>
              </p:nvSpPr>
              <p:spPr>
                <a:xfrm>
                  <a:off x="3142033" y="492917"/>
                  <a:ext cx="3025303" cy="4565466"/>
                </a:xfrm>
                <a:custGeom>
                  <a:avLst/>
                  <a:gdLst>
                    <a:gd name="connsiteX0" fmla="*/ 172109 w 3025303"/>
                    <a:gd name="connsiteY0" fmla="*/ 0 h 4565466"/>
                    <a:gd name="connsiteX1" fmla="*/ 2853194 w 3025303"/>
                    <a:gd name="connsiteY1" fmla="*/ 0 h 4565466"/>
                    <a:gd name="connsiteX2" fmla="*/ 3025303 w 3025303"/>
                    <a:gd name="connsiteY2" fmla="*/ 172109 h 4565466"/>
                    <a:gd name="connsiteX3" fmla="*/ 3025303 w 3025303"/>
                    <a:gd name="connsiteY3" fmla="*/ 4393357 h 4565466"/>
                    <a:gd name="connsiteX4" fmla="*/ 2853194 w 3025303"/>
                    <a:gd name="connsiteY4" fmla="*/ 4565466 h 4565466"/>
                    <a:gd name="connsiteX5" fmla="*/ 172109 w 3025303"/>
                    <a:gd name="connsiteY5" fmla="*/ 4565466 h 4565466"/>
                    <a:gd name="connsiteX6" fmla="*/ 0 w 3025303"/>
                    <a:gd name="connsiteY6" fmla="*/ 4393357 h 4565466"/>
                    <a:gd name="connsiteX7" fmla="*/ 0 w 3025303"/>
                    <a:gd name="connsiteY7" fmla="*/ 172109 h 4565466"/>
                    <a:gd name="connsiteX8" fmla="*/ 172109 w 3025303"/>
                    <a:gd name="connsiteY8" fmla="*/ 0 h 4565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25303" h="4565466">
                      <a:moveTo>
                        <a:pt x="172109" y="0"/>
                      </a:moveTo>
                      <a:lnTo>
                        <a:pt x="2853194" y="0"/>
                      </a:lnTo>
                      <a:cubicBezTo>
                        <a:pt x="2948247" y="0"/>
                        <a:pt x="3025303" y="77056"/>
                        <a:pt x="3025303" y="172109"/>
                      </a:cubicBezTo>
                      <a:lnTo>
                        <a:pt x="3025303" y="4393357"/>
                      </a:lnTo>
                      <a:cubicBezTo>
                        <a:pt x="3025303" y="4488410"/>
                        <a:pt x="2948247" y="4565466"/>
                        <a:pt x="2853194" y="4565466"/>
                      </a:cubicBezTo>
                      <a:lnTo>
                        <a:pt x="172109" y="4565466"/>
                      </a:lnTo>
                      <a:cubicBezTo>
                        <a:pt x="77056" y="4565466"/>
                        <a:pt x="0" y="4488410"/>
                        <a:pt x="0" y="4393357"/>
                      </a:cubicBezTo>
                      <a:lnTo>
                        <a:pt x="0" y="172109"/>
                      </a:lnTo>
                      <a:cubicBezTo>
                        <a:pt x="0" y="77056"/>
                        <a:pt x="77056" y="0"/>
                        <a:pt x="172109" y="0"/>
                      </a:cubicBezTo>
                      <a:close/>
                    </a:path>
                  </a:pathLst>
                </a:custGeom>
                <a:solidFill>
                  <a:srgbClr val="F3FB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05" name="자유형: 도형 304">
                  <a:extLst>
                    <a:ext uri="{FF2B5EF4-FFF2-40B4-BE49-F238E27FC236}">
                      <a16:creationId xmlns:a16="http://schemas.microsoft.com/office/drawing/2014/main" id="{F5383033-CC01-464E-B5D3-2960ADF33156}"/>
                    </a:ext>
                  </a:extLst>
                </p:cNvPr>
                <p:cNvSpPr/>
                <p:nvPr/>
              </p:nvSpPr>
              <p:spPr>
                <a:xfrm>
                  <a:off x="2850204" y="150829"/>
                  <a:ext cx="4202349" cy="6497976"/>
                </a:xfrm>
                <a:custGeom>
                  <a:avLst/>
                  <a:gdLst>
                    <a:gd name="connsiteX0" fmla="*/ 0 w 4202349"/>
                    <a:gd name="connsiteY0" fmla="*/ 0 h 6497976"/>
                    <a:gd name="connsiteX1" fmla="*/ 4202349 w 4202349"/>
                    <a:gd name="connsiteY1" fmla="*/ 0 h 6497976"/>
                    <a:gd name="connsiteX2" fmla="*/ 4202349 w 4202349"/>
                    <a:gd name="connsiteY2" fmla="*/ 6497976 h 6497976"/>
                    <a:gd name="connsiteX3" fmla="*/ 0 w 4202349"/>
                    <a:gd name="connsiteY3" fmla="*/ 6497976 h 6497976"/>
                    <a:gd name="connsiteX4" fmla="*/ 0 w 4202349"/>
                    <a:gd name="connsiteY4" fmla="*/ 0 h 6497976"/>
                    <a:gd name="connsiteX5" fmla="*/ 463938 w 4202349"/>
                    <a:gd name="connsiteY5" fmla="*/ 342088 h 6497976"/>
                    <a:gd name="connsiteX6" fmla="*/ 291829 w 4202349"/>
                    <a:gd name="connsiteY6" fmla="*/ 514197 h 6497976"/>
                    <a:gd name="connsiteX7" fmla="*/ 291829 w 4202349"/>
                    <a:gd name="connsiteY7" fmla="*/ 4735445 h 6497976"/>
                    <a:gd name="connsiteX8" fmla="*/ 463938 w 4202349"/>
                    <a:gd name="connsiteY8" fmla="*/ 4907554 h 6497976"/>
                    <a:gd name="connsiteX9" fmla="*/ 3145023 w 4202349"/>
                    <a:gd name="connsiteY9" fmla="*/ 4907554 h 6497976"/>
                    <a:gd name="connsiteX10" fmla="*/ 3317132 w 4202349"/>
                    <a:gd name="connsiteY10" fmla="*/ 4735445 h 6497976"/>
                    <a:gd name="connsiteX11" fmla="*/ 3317132 w 4202349"/>
                    <a:gd name="connsiteY11" fmla="*/ 514197 h 6497976"/>
                    <a:gd name="connsiteX12" fmla="*/ 3145023 w 4202349"/>
                    <a:gd name="connsiteY12" fmla="*/ 342088 h 6497976"/>
                    <a:gd name="connsiteX13" fmla="*/ 463938 w 4202349"/>
                    <a:gd name="connsiteY13" fmla="*/ 342088 h 6497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02349" h="6497976">
                      <a:moveTo>
                        <a:pt x="0" y="0"/>
                      </a:moveTo>
                      <a:lnTo>
                        <a:pt x="4202349" y="0"/>
                      </a:lnTo>
                      <a:lnTo>
                        <a:pt x="4202349" y="6497976"/>
                      </a:lnTo>
                      <a:lnTo>
                        <a:pt x="0" y="6497976"/>
                      </a:lnTo>
                      <a:lnTo>
                        <a:pt x="0" y="0"/>
                      </a:lnTo>
                      <a:close/>
                      <a:moveTo>
                        <a:pt x="463938" y="342088"/>
                      </a:moveTo>
                      <a:cubicBezTo>
                        <a:pt x="368885" y="342088"/>
                        <a:pt x="291829" y="419144"/>
                        <a:pt x="291829" y="514197"/>
                      </a:cubicBezTo>
                      <a:lnTo>
                        <a:pt x="291829" y="4735445"/>
                      </a:lnTo>
                      <a:cubicBezTo>
                        <a:pt x="291829" y="4830498"/>
                        <a:pt x="368885" y="4907554"/>
                        <a:pt x="463938" y="4907554"/>
                      </a:cubicBezTo>
                      <a:lnTo>
                        <a:pt x="3145023" y="4907554"/>
                      </a:lnTo>
                      <a:cubicBezTo>
                        <a:pt x="3240076" y="4907554"/>
                        <a:pt x="3317132" y="4830498"/>
                        <a:pt x="3317132" y="4735445"/>
                      </a:cubicBezTo>
                      <a:lnTo>
                        <a:pt x="3317132" y="514197"/>
                      </a:lnTo>
                      <a:cubicBezTo>
                        <a:pt x="3317132" y="419144"/>
                        <a:pt x="3240076" y="342088"/>
                        <a:pt x="3145023" y="342088"/>
                      </a:cubicBezTo>
                      <a:lnTo>
                        <a:pt x="463938" y="342088"/>
                      </a:lnTo>
                      <a:close/>
                    </a:path>
                  </a:pathLst>
                </a:custGeom>
                <a:solidFill>
                  <a:srgbClr val="FD95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43292C35-D5E7-4BAC-9553-55CD5425813A}"/>
                    </a:ext>
                  </a:extLst>
                </p:cNvPr>
                <p:cNvSpPr/>
                <p:nvPr/>
              </p:nvSpPr>
              <p:spPr>
                <a:xfrm>
                  <a:off x="6340713" y="150828"/>
                  <a:ext cx="840557" cy="6493073"/>
                </a:xfrm>
                <a:prstGeom prst="rect">
                  <a:avLst/>
                </a:prstGeom>
                <a:solidFill>
                  <a:srgbClr val="E7C8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직사각형 306">
                  <a:extLst>
                    <a:ext uri="{FF2B5EF4-FFF2-40B4-BE49-F238E27FC236}">
                      <a16:creationId xmlns:a16="http://schemas.microsoft.com/office/drawing/2014/main" id="{859EA432-DB0E-4D19-8BFF-96C59706D8C5}"/>
                    </a:ext>
                  </a:extLst>
                </p:cNvPr>
                <p:cNvSpPr/>
                <p:nvPr/>
              </p:nvSpPr>
              <p:spPr>
                <a:xfrm>
                  <a:off x="7005941" y="150829"/>
                  <a:ext cx="118684" cy="6497976"/>
                </a:xfrm>
                <a:prstGeom prst="rect">
                  <a:avLst/>
                </a:prstGeom>
                <a:solidFill>
                  <a:srgbClr val="FD95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8" name="사각형: 둥근 모서리 307">
                  <a:extLst>
                    <a:ext uri="{FF2B5EF4-FFF2-40B4-BE49-F238E27FC236}">
                      <a16:creationId xmlns:a16="http://schemas.microsoft.com/office/drawing/2014/main" id="{96401DBE-7CBE-4E76-949A-7E667D548219}"/>
                    </a:ext>
                  </a:extLst>
                </p:cNvPr>
                <p:cNvSpPr/>
                <p:nvPr/>
              </p:nvSpPr>
              <p:spPr>
                <a:xfrm>
                  <a:off x="6339827" y="2739503"/>
                  <a:ext cx="657488" cy="41903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사각형: 둥근 모서리 308">
                  <a:extLst>
                    <a:ext uri="{FF2B5EF4-FFF2-40B4-BE49-F238E27FC236}">
                      <a16:creationId xmlns:a16="http://schemas.microsoft.com/office/drawing/2014/main" id="{04357958-D61E-4BFF-9936-889FCE63AF0E}"/>
                    </a:ext>
                  </a:extLst>
                </p:cNvPr>
                <p:cNvSpPr/>
                <p:nvPr/>
              </p:nvSpPr>
              <p:spPr>
                <a:xfrm>
                  <a:off x="6387755" y="2824751"/>
                  <a:ext cx="560656" cy="2546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400" dirty="0">
                      <a:solidFill>
                        <a:schemeClr val="tx1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지폐투입구</a:t>
                  </a:r>
                </a:p>
              </p:txBody>
            </p:sp>
            <p:sp>
              <p:nvSpPr>
                <p:cNvPr id="310" name="직사각형 309">
                  <a:extLst>
                    <a:ext uri="{FF2B5EF4-FFF2-40B4-BE49-F238E27FC236}">
                      <a16:creationId xmlns:a16="http://schemas.microsoft.com/office/drawing/2014/main" id="{013A1E33-6C4D-4D15-AE90-3F8D61FC2BDA}"/>
                    </a:ext>
                  </a:extLst>
                </p:cNvPr>
                <p:cNvSpPr/>
                <p:nvPr/>
              </p:nvSpPr>
              <p:spPr>
                <a:xfrm>
                  <a:off x="6331582" y="1051359"/>
                  <a:ext cx="638295" cy="13233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11" name="그림 310">
                  <a:extLst>
                    <a:ext uri="{FF2B5EF4-FFF2-40B4-BE49-F238E27FC236}">
                      <a16:creationId xmlns:a16="http://schemas.microsoft.com/office/drawing/2014/main" id="{89107978-18CD-4A50-87C2-D4808F7875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76660" y="1494030"/>
                  <a:ext cx="536573" cy="733836"/>
                </a:xfrm>
                <a:prstGeom prst="rect">
                  <a:avLst/>
                </a:prstGeom>
              </p:spPr>
            </p:pic>
            <p:sp>
              <p:nvSpPr>
                <p:cNvPr id="312" name="직사각형 311">
                  <a:extLst>
                    <a:ext uri="{FF2B5EF4-FFF2-40B4-BE49-F238E27FC236}">
                      <a16:creationId xmlns:a16="http://schemas.microsoft.com/office/drawing/2014/main" id="{90B207BF-A1E3-4444-887F-0B29EC947683}"/>
                    </a:ext>
                  </a:extLst>
                </p:cNvPr>
                <p:cNvSpPr/>
                <p:nvPr/>
              </p:nvSpPr>
              <p:spPr>
                <a:xfrm>
                  <a:off x="6375801" y="1138802"/>
                  <a:ext cx="560656" cy="27609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타원 312">
                  <a:extLst>
                    <a:ext uri="{FF2B5EF4-FFF2-40B4-BE49-F238E27FC236}">
                      <a16:creationId xmlns:a16="http://schemas.microsoft.com/office/drawing/2014/main" id="{71D690B3-5FC1-411E-B375-86A12BBEA601}"/>
                    </a:ext>
                  </a:extLst>
                </p:cNvPr>
                <p:cNvSpPr/>
                <p:nvPr/>
              </p:nvSpPr>
              <p:spPr>
                <a:xfrm>
                  <a:off x="6486709" y="3348268"/>
                  <a:ext cx="373236" cy="3501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1">
                      <a:lumMod val="65000"/>
                      <a:alpha val="63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5" name="사각형: 둥근 모서리 314">
                  <a:extLst>
                    <a:ext uri="{FF2B5EF4-FFF2-40B4-BE49-F238E27FC236}">
                      <a16:creationId xmlns:a16="http://schemas.microsoft.com/office/drawing/2014/main" id="{B0ADFB4A-3F5A-4BD2-A232-9A902E10F770}"/>
                    </a:ext>
                  </a:extLst>
                </p:cNvPr>
                <p:cNvSpPr/>
                <p:nvPr/>
              </p:nvSpPr>
              <p:spPr>
                <a:xfrm>
                  <a:off x="3322292" y="5313627"/>
                  <a:ext cx="2596676" cy="1069493"/>
                </a:xfrm>
                <a:prstGeom prst="roundRect">
                  <a:avLst/>
                </a:prstGeom>
                <a:solidFill>
                  <a:srgbClr val="0D1214"/>
                </a:solidFill>
                <a:ln w="76200">
                  <a:solidFill>
                    <a:srgbClr val="E3C7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7" name="AutoShape 10">
                  <a:extLst>
                    <a:ext uri="{FF2B5EF4-FFF2-40B4-BE49-F238E27FC236}">
                      <a16:creationId xmlns:a16="http://schemas.microsoft.com/office/drawing/2014/main" id="{E97A929A-42AD-418A-AC24-FAE93DEC0712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14092" y="942934"/>
                  <a:ext cx="394204" cy="6151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8" name="Freeform 12">
                  <a:extLst>
                    <a:ext uri="{FF2B5EF4-FFF2-40B4-BE49-F238E27FC236}">
                      <a16:creationId xmlns:a16="http://schemas.microsoft.com/office/drawing/2014/main" id="{0E51EFEC-D971-467C-933B-59B454A5F9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4092" y="954446"/>
                  <a:ext cx="371160" cy="567760"/>
                </a:xfrm>
                <a:custGeom>
                  <a:avLst/>
                  <a:gdLst>
                    <a:gd name="T0" fmla="*/ 0 w 400"/>
                    <a:gd name="T1" fmla="*/ 360 h 654"/>
                    <a:gd name="T2" fmla="*/ 0 w 400"/>
                    <a:gd name="T3" fmla="*/ 79 h 654"/>
                    <a:gd name="T4" fmla="*/ 28 w 400"/>
                    <a:gd name="T5" fmla="*/ 38 h 654"/>
                    <a:gd name="T6" fmla="*/ 53 w 400"/>
                    <a:gd name="T7" fmla="*/ 0 h 654"/>
                    <a:gd name="T8" fmla="*/ 53 w 400"/>
                    <a:gd name="T9" fmla="*/ 0 h 654"/>
                    <a:gd name="T10" fmla="*/ 347 w 400"/>
                    <a:gd name="T11" fmla="*/ 0 h 654"/>
                    <a:gd name="T12" fmla="*/ 347 w 400"/>
                    <a:gd name="T13" fmla="*/ 0 h 654"/>
                    <a:gd name="T14" fmla="*/ 372 w 400"/>
                    <a:gd name="T15" fmla="*/ 38 h 654"/>
                    <a:gd name="T16" fmla="*/ 400 w 400"/>
                    <a:gd name="T17" fmla="*/ 79 h 654"/>
                    <a:gd name="T18" fmla="*/ 400 w 400"/>
                    <a:gd name="T19" fmla="*/ 360 h 654"/>
                    <a:gd name="T20" fmla="*/ 400 w 400"/>
                    <a:gd name="T21" fmla="*/ 294 h 654"/>
                    <a:gd name="T22" fmla="*/ 400 w 400"/>
                    <a:gd name="T23" fmla="*/ 575 h 654"/>
                    <a:gd name="T24" fmla="*/ 372 w 400"/>
                    <a:gd name="T25" fmla="*/ 616 h 654"/>
                    <a:gd name="T26" fmla="*/ 347 w 400"/>
                    <a:gd name="T27" fmla="*/ 654 h 654"/>
                    <a:gd name="T28" fmla="*/ 347 w 400"/>
                    <a:gd name="T29" fmla="*/ 654 h 654"/>
                    <a:gd name="T30" fmla="*/ 53 w 400"/>
                    <a:gd name="T31" fmla="*/ 654 h 654"/>
                    <a:gd name="T32" fmla="*/ 53 w 400"/>
                    <a:gd name="T33" fmla="*/ 654 h 654"/>
                    <a:gd name="T34" fmla="*/ 28 w 400"/>
                    <a:gd name="T35" fmla="*/ 616 h 654"/>
                    <a:gd name="T36" fmla="*/ 0 w 400"/>
                    <a:gd name="T37" fmla="*/ 575 h 654"/>
                    <a:gd name="T38" fmla="*/ 0 w 400"/>
                    <a:gd name="T39" fmla="*/ 294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00" h="654">
                      <a:moveTo>
                        <a:pt x="0" y="360"/>
                      </a:moveTo>
                      <a:lnTo>
                        <a:pt x="0" y="79"/>
                      </a:lnTo>
                      <a:cubicBezTo>
                        <a:pt x="0" y="61"/>
                        <a:pt x="11" y="45"/>
                        <a:pt x="28" y="38"/>
                      </a:cubicBezTo>
                      <a:cubicBezTo>
                        <a:pt x="42" y="32"/>
                        <a:pt x="53" y="16"/>
                        <a:pt x="53" y="0"/>
                      </a:cubicBezTo>
                      <a:lnTo>
                        <a:pt x="53" y="0"/>
                      </a:lnTo>
                      <a:lnTo>
                        <a:pt x="347" y="0"/>
                      </a:lnTo>
                      <a:lnTo>
                        <a:pt x="347" y="0"/>
                      </a:lnTo>
                      <a:cubicBezTo>
                        <a:pt x="347" y="16"/>
                        <a:pt x="358" y="32"/>
                        <a:pt x="372" y="38"/>
                      </a:cubicBezTo>
                      <a:cubicBezTo>
                        <a:pt x="389" y="45"/>
                        <a:pt x="400" y="61"/>
                        <a:pt x="400" y="79"/>
                      </a:cubicBezTo>
                      <a:lnTo>
                        <a:pt x="400" y="360"/>
                      </a:lnTo>
                      <a:lnTo>
                        <a:pt x="400" y="294"/>
                      </a:lnTo>
                      <a:lnTo>
                        <a:pt x="400" y="575"/>
                      </a:lnTo>
                      <a:cubicBezTo>
                        <a:pt x="400" y="593"/>
                        <a:pt x="389" y="609"/>
                        <a:pt x="372" y="616"/>
                      </a:cubicBezTo>
                      <a:cubicBezTo>
                        <a:pt x="358" y="622"/>
                        <a:pt x="347" y="638"/>
                        <a:pt x="347" y="654"/>
                      </a:cubicBezTo>
                      <a:lnTo>
                        <a:pt x="347" y="654"/>
                      </a:lnTo>
                      <a:lnTo>
                        <a:pt x="53" y="654"/>
                      </a:lnTo>
                      <a:lnTo>
                        <a:pt x="53" y="654"/>
                      </a:lnTo>
                      <a:cubicBezTo>
                        <a:pt x="53" y="638"/>
                        <a:pt x="42" y="622"/>
                        <a:pt x="28" y="616"/>
                      </a:cubicBezTo>
                      <a:cubicBezTo>
                        <a:pt x="11" y="609"/>
                        <a:pt x="0" y="593"/>
                        <a:pt x="0" y="575"/>
                      </a:cubicBezTo>
                      <a:lnTo>
                        <a:pt x="0" y="294"/>
                      </a:lnTo>
                    </a:path>
                  </a:pathLst>
                </a:custGeom>
                <a:solidFill>
                  <a:srgbClr val="FD95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9" name="Freeform 16">
                  <a:extLst>
                    <a:ext uri="{FF2B5EF4-FFF2-40B4-BE49-F238E27FC236}">
                      <a16:creationId xmlns:a16="http://schemas.microsoft.com/office/drawing/2014/main" id="{6D70FBCA-4804-4591-9824-BAD8AD7BBB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7239" y="947539"/>
                  <a:ext cx="282415" cy="23484"/>
                </a:xfrm>
                <a:custGeom>
                  <a:avLst/>
                  <a:gdLst>
                    <a:gd name="T0" fmla="*/ 187 w 200"/>
                    <a:gd name="T1" fmla="*/ 26 h 26"/>
                    <a:gd name="T2" fmla="*/ 13 w 200"/>
                    <a:gd name="T3" fmla="*/ 26 h 26"/>
                    <a:gd name="T4" fmla="*/ 0 w 200"/>
                    <a:gd name="T5" fmla="*/ 13 h 26"/>
                    <a:gd name="T6" fmla="*/ 13 w 200"/>
                    <a:gd name="T7" fmla="*/ 0 h 26"/>
                    <a:gd name="T8" fmla="*/ 187 w 200"/>
                    <a:gd name="T9" fmla="*/ 0 h 26"/>
                    <a:gd name="T10" fmla="*/ 200 w 200"/>
                    <a:gd name="T11" fmla="*/ 13 h 26"/>
                    <a:gd name="T12" fmla="*/ 187 w 200"/>
                    <a:gd name="T13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26">
                      <a:moveTo>
                        <a:pt x="187" y="26"/>
                      </a:moveTo>
                      <a:lnTo>
                        <a:pt x="13" y="26"/>
                      </a:lnTo>
                      <a:cubicBezTo>
                        <a:pt x="6" y="26"/>
                        <a:pt x="0" y="20"/>
                        <a:pt x="0" y="13"/>
                      </a:cubicBezTo>
                      <a:cubicBezTo>
                        <a:pt x="0" y="6"/>
                        <a:pt x="6" y="0"/>
                        <a:pt x="13" y="0"/>
                      </a:cubicBezTo>
                      <a:lnTo>
                        <a:pt x="187" y="0"/>
                      </a:lnTo>
                      <a:cubicBezTo>
                        <a:pt x="194" y="0"/>
                        <a:pt x="200" y="6"/>
                        <a:pt x="200" y="13"/>
                      </a:cubicBezTo>
                      <a:cubicBezTo>
                        <a:pt x="200" y="20"/>
                        <a:pt x="194" y="26"/>
                        <a:pt x="187" y="26"/>
                      </a:cubicBezTo>
                      <a:close/>
                    </a:path>
                  </a:pathLst>
                </a:custGeom>
                <a:solidFill>
                  <a:srgbClr val="DFCE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0" name="Freeform 17">
                  <a:extLst>
                    <a:ext uri="{FF2B5EF4-FFF2-40B4-BE49-F238E27FC236}">
                      <a16:creationId xmlns:a16="http://schemas.microsoft.com/office/drawing/2014/main" id="{7D21A541-F959-4009-B37E-346F81D9AA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7034" y="1055289"/>
                  <a:ext cx="368218" cy="385413"/>
                </a:xfrm>
                <a:custGeom>
                  <a:avLst/>
                  <a:gdLst>
                    <a:gd name="T0" fmla="*/ 400 w 400"/>
                    <a:gd name="T1" fmla="*/ 293 h 426"/>
                    <a:gd name="T2" fmla="*/ 0 w 400"/>
                    <a:gd name="T3" fmla="*/ 426 h 426"/>
                    <a:gd name="T4" fmla="*/ 0 w 400"/>
                    <a:gd name="T5" fmla="*/ 133 h 426"/>
                    <a:gd name="T6" fmla="*/ 400 w 400"/>
                    <a:gd name="T7" fmla="*/ 0 h 426"/>
                    <a:gd name="T8" fmla="*/ 400 w 400"/>
                    <a:gd name="T9" fmla="*/ 293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0" h="426">
                      <a:moveTo>
                        <a:pt x="400" y="293"/>
                      </a:moveTo>
                      <a:lnTo>
                        <a:pt x="0" y="426"/>
                      </a:lnTo>
                      <a:lnTo>
                        <a:pt x="0" y="133"/>
                      </a:lnTo>
                      <a:lnTo>
                        <a:pt x="400" y="0"/>
                      </a:lnTo>
                      <a:lnTo>
                        <a:pt x="400" y="293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1" name="Freeform 18">
                  <a:extLst>
                    <a:ext uri="{FF2B5EF4-FFF2-40B4-BE49-F238E27FC236}">
                      <a16:creationId xmlns:a16="http://schemas.microsoft.com/office/drawing/2014/main" id="{FDF1CFE9-1BA0-43D9-854A-B1C39A6D3E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4092" y="1091205"/>
                  <a:ext cx="371650" cy="303450"/>
                </a:xfrm>
                <a:custGeom>
                  <a:avLst/>
                  <a:gdLst>
                    <a:gd name="T0" fmla="*/ 400 w 400"/>
                    <a:gd name="T1" fmla="*/ 187 h 320"/>
                    <a:gd name="T2" fmla="*/ 0 w 400"/>
                    <a:gd name="T3" fmla="*/ 320 h 320"/>
                    <a:gd name="T4" fmla="*/ 0 w 400"/>
                    <a:gd name="T5" fmla="*/ 133 h 320"/>
                    <a:gd name="T6" fmla="*/ 400 w 400"/>
                    <a:gd name="T7" fmla="*/ 0 h 320"/>
                    <a:gd name="T8" fmla="*/ 400 w 400"/>
                    <a:gd name="T9" fmla="*/ 187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0" h="320">
                      <a:moveTo>
                        <a:pt x="400" y="187"/>
                      </a:moveTo>
                      <a:lnTo>
                        <a:pt x="0" y="320"/>
                      </a:lnTo>
                      <a:lnTo>
                        <a:pt x="0" y="133"/>
                      </a:lnTo>
                      <a:lnTo>
                        <a:pt x="400" y="0"/>
                      </a:lnTo>
                      <a:lnTo>
                        <a:pt x="400" y="187"/>
                      </a:lnTo>
                      <a:close/>
                    </a:path>
                  </a:pathLst>
                </a:custGeom>
                <a:solidFill>
                  <a:srgbClr val="E7C8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2" name="AutoShape 10">
                  <a:extLst>
                    <a:ext uri="{FF2B5EF4-FFF2-40B4-BE49-F238E27FC236}">
                      <a16:creationId xmlns:a16="http://schemas.microsoft.com/office/drawing/2014/main" id="{0CFCA400-595B-47F9-A614-57352CE09E69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020936" y="940053"/>
                  <a:ext cx="394204" cy="6151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3" name="Freeform 12">
                  <a:extLst>
                    <a:ext uri="{FF2B5EF4-FFF2-40B4-BE49-F238E27FC236}">
                      <a16:creationId xmlns:a16="http://schemas.microsoft.com/office/drawing/2014/main" id="{6C54E220-56D8-4EE1-88EF-FCCF17C0D1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20936" y="951565"/>
                  <a:ext cx="371160" cy="567760"/>
                </a:xfrm>
                <a:custGeom>
                  <a:avLst/>
                  <a:gdLst>
                    <a:gd name="T0" fmla="*/ 0 w 400"/>
                    <a:gd name="T1" fmla="*/ 360 h 654"/>
                    <a:gd name="T2" fmla="*/ 0 w 400"/>
                    <a:gd name="T3" fmla="*/ 79 h 654"/>
                    <a:gd name="T4" fmla="*/ 28 w 400"/>
                    <a:gd name="T5" fmla="*/ 38 h 654"/>
                    <a:gd name="T6" fmla="*/ 53 w 400"/>
                    <a:gd name="T7" fmla="*/ 0 h 654"/>
                    <a:gd name="T8" fmla="*/ 53 w 400"/>
                    <a:gd name="T9" fmla="*/ 0 h 654"/>
                    <a:gd name="T10" fmla="*/ 347 w 400"/>
                    <a:gd name="T11" fmla="*/ 0 h 654"/>
                    <a:gd name="T12" fmla="*/ 347 w 400"/>
                    <a:gd name="T13" fmla="*/ 0 h 654"/>
                    <a:gd name="T14" fmla="*/ 372 w 400"/>
                    <a:gd name="T15" fmla="*/ 38 h 654"/>
                    <a:gd name="T16" fmla="*/ 400 w 400"/>
                    <a:gd name="T17" fmla="*/ 79 h 654"/>
                    <a:gd name="T18" fmla="*/ 400 w 400"/>
                    <a:gd name="T19" fmla="*/ 360 h 654"/>
                    <a:gd name="T20" fmla="*/ 400 w 400"/>
                    <a:gd name="T21" fmla="*/ 294 h 654"/>
                    <a:gd name="T22" fmla="*/ 400 w 400"/>
                    <a:gd name="T23" fmla="*/ 575 h 654"/>
                    <a:gd name="T24" fmla="*/ 372 w 400"/>
                    <a:gd name="T25" fmla="*/ 616 h 654"/>
                    <a:gd name="T26" fmla="*/ 347 w 400"/>
                    <a:gd name="T27" fmla="*/ 654 h 654"/>
                    <a:gd name="T28" fmla="*/ 347 w 400"/>
                    <a:gd name="T29" fmla="*/ 654 h 654"/>
                    <a:gd name="T30" fmla="*/ 53 w 400"/>
                    <a:gd name="T31" fmla="*/ 654 h 654"/>
                    <a:gd name="T32" fmla="*/ 53 w 400"/>
                    <a:gd name="T33" fmla="*/ 654 h 654"/>
                    <a:gd name="T34" fmla="*/ 28 w 400"/>
                    <a:gd name="T35" fmla="*/ 616 h 654"/>
                    <a:gd name="T36" fmla="*/ 0 w 400"/>
                    <a:gd name="T37" fmla="*/ 575 h 654"/>
                    <a:gd name="T38" fmla="*/ 0 w 400"/>
                    <a:gd name="T39" fmla="*/ 294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00" h="654">
                      <a:moveTo>
                        <a:pt x="0" y="360"/>
                      </a:moveTo>
                      <a:lnTo>
                        <a:pt x="0" y="79"/>
                      </a:lnTo>
                      <a:cubicBezTo>
                        <a:pt x="0" y="61"/>
                        <a:pt x="11" y="45"/>
                        <a:pt x="28" y="38"/>
                      </a:cubicBezTo>
                      <a:cubicBezTo>
                        <a:pt x="42" y="32"/>
                        <a:pt x="53" y="16"/>
                        <a:pt x="53" y="0"/>
                      </a:cubicBezTo>
                      <a:lnTo>
                        <a:pt x="53" y="0"/>
                      </a:lnTo>
                      <a:lnTo>
                        <a:pt x="347" y="0"/>
                      </a:lnTo>
                      <a:lnTo>
                        <a:pt x="347" y="0"/>
                      </a:lnTo>
                      <a:cubicBezTo>
                        <a:pt x="347" y="16"/>
                        <a:pt x="358" y="32"/>
                        <a:pt x="372" y="38"/>
                      </a:cubicBezTo>
                      <a:cubicBezTo>
                        <a:pt x="389" y="45"/>
                        <a:pt x="400" y="61"/>
                        <a:pt x="400" y="79"/>
                      </a:cubicBezTo>
                      <a:lnTo>
                        <a:pt x="400" y="360"/>
                      </a:lnTo>
                      <a:lnTo>
                        <a:pt x="400" y="294"/>
                      </a:lnTo>
                      <a:lnTo>
                        <a:pt x="400" y="575"/>
                      </a:lnTo>
                      <a:cubicBezTo>
                        <a:pt x="400" y="593"/>
                        <a:pt x="389" y="609"/>
                        <a:pt x="372" y="616"/>
                      </a:cubicBezTo>
                      <a:cubicBezTo>
                        <a:pt x="358" y="622"/>
                        <a:pt x="347" y="638"/>
                        <a:pt x="347" y="654"/>
                      </a:cubicBezTo>
                      <a:lnTo>
                        <a:pt x="347" y="654"/>
                      </a:lnTo>
                      <a:lnTo>
                        <a:pt x="53" y="654"/>
                      </a:lnTo>
                      <a:lnTo>
                        <a:pt x="53" y="654"/>
                      </a:lnTo>
                      <a:cubicBezTo>
                        <a:pt x="53" y="638"/>
                        <a:pt x="42" y="622"/>
                        <a:pt x="28" y="616"/>
                      </a:cubicBezTo>
                      <a:cubicBezTo>
                        <a:pt x="11" y="609"/>
                        <a:pt x="0" y="593"/>
                        <a:pt x="0" y="575"/>
                      </a:cubicBezTo>
                      <a:lnTo>
                        <a:pt x="0" y="294"/>
                      </a:lnTo>
                    </a:path>
                  </a:pathLst>
                </a:custGeom>
                <a:solidFill>
                  <a:srgbClr val="FD95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4" name="Freeform 16">
                  <a:extLst>
                    <a:ext uri="{FF2B5EF4-FFF2-40B4-BE49-F238E27FC236}">
                      <a16:creationId xmlns:a16="http://schemas.microsoft.com/office/drawing/2014/main" id="{F3E79D4B-CC10-46CB-BD24-A8C7E6EFD0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64083" y="944658"/>
                  <a:ext cx="282415" cy="23484"/>
                </a:xfrm>
                <a:custGeom>
                  <a:avLst/>
                  <a:gdLst>
                    <a:gd name="T0" fmla="*/ 187 w 200"/>
                    <a:gd name="T1" fmla="*/ 26 h 26"/>
                    <a:gd name="T2" fmla="*/ 13 w 200"/>
                    <a:gd name="T3" fmla="*/ 26 h 26"/>
                    <a:gd name="T4" fmla="*/ 0 w 200"/>
                    <a:gd name="T5" fmla="*/ 13 h 26"/>
                    <a:gd name="T6" fmla="*/ 13 w 200"/>
                    <a:gd name="T7" fmla="*/ 0 h 26"/>
                    <a:gd name="T8" fmla="*/ 187 w 200"/>
                    <a:gd name="T9" fmla="*/ 0 h 26"/>
                    <a:gd name="T10" fmla="*/ 200 w 200"/>
                    <a:gd name="T11" fmla="*/ 13 h 26"/>
                    <a:gd name="T12" fmla="*/ 187 w 200"/>
                    <a:gd name="T13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26">
                      <a:moveTo>
                        <a:pt x="187" y="26"/>
                      </a:moveTo>
                      <a:lnTo>
                        <a:pt x="13" y="26"/>
                      </a:lnTo>
                      <a:cubicBezTo>
                        <a:pt x="6" y="26"/>
                        <a:pt x="0" y="20"/>
                        <a:pt x="0" y="13"/>
                      </a:cubicBezTo>
                      <a:cubicBezTo>
                        <a:pt x="0" y="6"/>
                        <a:pt x="6" y="0"/>
                        <a:pt x="13" y="0"/>
                      </a:cubicBezTo>
                      <a:lnTo>
                        <a:pt x="187" y="0"/>
                      </a:lnTo>
                      <a:cubicBezTo>
                        <a:pt x="194" y="0"/>
                        <a:pt x="200" y="6"/>
                        <a:pt x="200" y="13"/>
                      </a:cubicBezTo>
                      <a:cubicBezTo>
                        <a:pt x="200" y="20"/>
                        <a:pt x="194" y="26"/>
                        <a:pt x="187" y="26"/>
                      </a:cubicBezTo>
                      <a:close/>
                    </a:path>
                  </a:pathLst>
                </a:custGeom>
                <a:solidFill>
                  <a:srgbClr val="DFCE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5" name="Freeform 17">
                  <a:extLst>
                    <a:ext uri="{FF2B5EF4-FFF2-40B4-BE49-F238E27FC236}">
                      <a16:creationId xmlns:a16="http://schemas.microsoft.com/office/drawing/2014/main" id="{2BC91C3F-2C30-497E-8754-EFA4E477C9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23878" y="1052408"/>
                  <a:ext cx="368218" cy="385413"/>
                </a:xfrm>
                <a:custGeom>
                  <a:avLst/>
                  <a:gdLst>
                    <a:gd name="T0" fmla="*/ 400 w 400"/>
                    <a:gd name="T1" fmla="*/ 293 h 426"/>
                    <a:gd name="T2" fmla="*/ 0 w 400"/>
                    <a:gd name="T3" fmla="*/ 426 h 426"/>
                    <a:gd name="T4" fmla="*/ 0 w 400"/>
                    <a:gd name="T5" fmla="*/ 133 h 426"/>
                    <a:gd name="T6" fmla="*/ 400 w 400"/>
                    <a:gd name="T7" fmla="*/ 0 h 426"/>
                    <a:gd name="T8" fmla="*/ 400 w 400"/>
                    <a:gd name="T9" fmla="*/ 293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0" h="426">
                      <a:moveTo>
                        <a:pt x="400" y="293"/>
                      </a:moveTo>
                      <a:lnTo>
                        <a:pt x="0" y="426"/>
                      </a:lnTo>
                      <a:lnTo>
                        <a:pt x="0" y="133"/>
                      </a:lnTo>
                      <a:lnTo>
                        <a:pt x="400" y="0"/>
                      </a:lnTo>
                      <a:lnTo>
                        <a:pt x="400" y="293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6" name="Freeform 18">
                  <a:extLst>
                    <a:ext uri="{FF2B5EF4-FFF2-40B4-BE49-F238E27FC236}">
                      <a16:creationId xmlns:a16="http://schemas.microsoft.com/office/drawing/2014/main" id="{447297DB-9496-41D3-AD2A-C108EAF845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20936" y="1088324"/>
                  <a:ext cx="371650" cy="303450"/>
                </a:xfrm>
                <a:custGeom>
                  <a:avLst/>
                  <a:gdLst>
                    <a:gd name="T0" fmla="*/ 400 w 400"/>
                    <a:gd name="T1" fmla="*/ 187 h 320"/>
                    <a:gd name="T2" fmla="*/ 0 w 400"/>
                    <a:gd name="T3" fmla="*/ 320 h 320"/>
                    <a:gd name="T4" fmla="*/ 0 w 400"/>
                    <a:gd name="T5" fmla="*/ 133 h 320"/>
                    <a:gd name="T6" fmla="*/ 400 w 400"/>
                    <a:gd name="T7" fmla="*/ 0 h 320"/>
                    <a:gd name="T8" fmla="*/ 400 w 400"/>
                    <a:gd name="T9" fmla="*/ 187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0" h="320">
                      <a:moveTo>
                        <a:pt x="400" y="187"/>
                      </a:moveTo>
                      <a:lnTo>
                        <a:pt x="0" y="320"/>
                      </a:lnTo>
                      <a:lnTo>
                        <a:pt x="0" y="133"/>
                      </a:lnTo>
                      <a:lnTo>
                        <a:pt x="400" y="0"/>
                      </a:lnTo>
                      <a:lnTo>
                        <a:pt x="400" y="187"/>
                      </a:lnTo>
                      <a:close/>
                    </a:path>
                  </a:pathLst>
                </a:custGeom>
                <a:solidFill>
                  <a:srgbClr val="E7C8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7" name="AutoShape 10">
                  <a:extLst>
                    <a:ext uri="{FF2B5EF4-FFF2-40B4-BE49-F238E27FC236}">
                      <a16:creationId xmlns:a16="http://schemas.microsoft.com/office/drawing/2014/main" id="{16ADB246-77DF-4BE2-8EA2-8802D68D8683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775932" y="946092"/>
                  <a:ext cx="394204" cy="6151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8" name="Freeform 12">
                  <a:extLst>
                    <a:ext uri="{FF2B5EF4-FFF2-40B4-BE49-F238E27FC236}">
                      <a16:creationId xmlns:a16="http://schemas.microsoft.com/office/drawing/2014/main" id="{DC813B17-AD86-4959-9D53-A5292C6CAA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5932" y="957604"/>
                  <a:ext cx="371160" cy="567760"/>
                </a:xfrm>
                <a:custGeom>
                  <a:avLst/>
                  <a:gdLst>
                    <a:gd name="T0" fmla="*/ 0 w 400"/>
                    <a:gd name="T1" fmla="*/ 360 h 654"/>
                    <a:gd name="T2" fmla="*/ 0 w 400"/>
                    <a:gd name="T3" fmla="*/ 79 h 654"/>
                    <a:gd name="T4" fmla="*/ 28 w 400"/>
                    <a:gd name="T5" fmla="*/ 38 h 654"/>
                    <a:gd name="T6" fmla="*/ 53 w 400"/>
                    <a:gd name="T7" fmla="*/ 0 h 654"/>
                    <a:gd name="T8" fmla="*/ 53 w 400"/>
                    <a:gd name="T9" fmla="*/ 0 h 654"/>
                    <a:gd name="T10" fmla="*/ 347 w 400"/>
                    <a:gd name="T11" fmla="*/ 0 h 654"/>
                    <a:gd name="T12" fmla="*/ 347 w 400"/>
                    <a:gd name="T13" fmla="*/ 0 h 654"/>
                    <a:gd name="T14" fmla="*/ 372 w 400"/>
                    <a:gd name="T15" fmla="*/ 38 h 654"/>
                    <a:gd name="T16" fmla="*/ 400 w 400"/>
                    <a:gd name="T17" fmla="*/ 79 h 654"/>
                    <a:gd name="T18" fmla="*/ 400 w 400"/>
                    <a:gd name="T19" fmla="*/ 360 h 654"/>
                    <a:gd name="T20" fmla="*/ 400 w 400"/>
                    <a:gd name="T21" fmla="*/ 294 h 654"/>
                    <a:gd name="T22" fmla="*/ 400 w 400"/>
                    <a:gd name="T23" fmla="*/ 575 h 654"/>
                    <a:gd name="T24" fmla="*/ 372 w 400"/>
                    <a:gd name="T25" fmla="*/ 616 h 654"/>
                    <a:gd name="T26" fmla="*/ 347 w 400"/>
                    <a:gd name="T27" fmla="*/ 654 h 654"/>
                    <a:gd name="T28" fmla="*/ 347 w 400"/>
                    <a:gd name="T29" fmla="*/ 654 h 654"/>
                    <a:gd name="T30" fmla="*/ 53 w 400"/>
                    <a:gd name="T31" fmla="*/ 654 h 654"/>
                    <a:gd name="T32" fmla="*/ 53 w 400"/>
                    <a:gd name="T33" fmla="*/ 654 h 654"/>
                    <a:gd name="T34" fmla="*/ 28 w 400"/>
                    <a:gd name="T35" fmla="*/ 616 h 654"/>
                    <a:gd name="T36" fmla="*/ 0 w 400"/>
                    <a:gd name="T37" fmla="*/ 575 h 654"/>
                    <a:gd name="T38" fmla="*/ 0 w 400"/>
                    <a:gd name="T39" fmla="*/ 294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00" h="654">
                      <a:moveTo>
                        <a:pt x="0" y="360"/>
                      </a:moveTo>
                      <a:lnTo>
                        <a:pt x="0" y="79"/>
                      </a:lnTo>
                      <a:cubicBezTo>
                        <a:pt x="0" y="61"/>
                        <a:pt x="11" y="45"/>
                        <a:pt x="28" y="38"/>
                      </a:cubicBezTo>
                      <a:cubicBezTo>
                        <a:pt x="42" y="32"/>
                        <a:pt x="53" y="16"/>
                        <a:pt x="53" y="0"/>
                      </a:cubicBezTo>
                      <a:lnTo>
                        <a:pt x="53" y="0"/>
                      </a:lnTo>
                      <a:lnTo>
                        <a:pt x="347" y="0"/>
                      </a:lnTo>
                      <a:lnTo>
                        <a:pt x="347" y="0"/>
                      </a:lnTo>
                      <a:cubicBezTo>
                        <a:pt x="347" y="16"/>
                        <a:pt x="358" y="32"/>
                        <a:pt x="372" y="38"/>
                      </a:cubicBezTo>
                      <a:cubicBezTo>
                        <a:pt x="389" y="45"/>
                        <a:pt x="400" y="61"/>
                        <a:pt x="400" y="79"/>
                      </a:cubicBezTo>
                      <a:lnTo>
                        <a:pt x="400" y="360"/>
                      </a:lnTo>
                      <a:lnTo>
                        <a:pt x="400" y="294"/>
                      </a:lnTo>
                      <a:lnTo>
                        <a:pt x="400" y="575"/>
                      </a:lnTo>
                      <a:cubicBezTo>
                        <a:pt x="400" y="593"/>
                        <a:pt x="389" y="609"/>
                        <a:pt x="372" y="616"/>
                      </a:cubicBezTo>
                      <a:cubicBezTo>
                        <a:pt x="358" y="622"/>
                        <a:pt x="347" y="638"/>
                        <a:pt x="347" y="654"/>
                      </a:cubicBezTo>
                      <a:lnTo>
                        <a:pt x="347" y="654"/>
                      </a:lnTo>
                      <a:lnTo>
                        <a:pt x="53" y="654"/>
                      </a:lnTo>
                      <a:lnTo>
                        <a:pt x="53" y="654"/>
                      </a:lnTo>
                      <a:cubicBezTo>
                        <a:pt x="53" y="638"/>
                        <a:pt x="42" y="622"/>
                        <a:pt x="28" y="616"/>
                      </a:cubicBezTo>
                      <a:cubicBezTo>
                        <a:pt x="11" y="609"/>
                        <a:pt x="0" y="593"/>
                        <a:pt x="0" y="575"/>
                      </a:cubicBezTo>
                      <a:lnTo>
                        <a:pt x="0" y="294"/>
                      </a:lnTo>
                    </a:path>
                  </a:pathLst>
                </a:custGeom>
                <a:solidFill>
                  <a:srgbClr val="FD95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9" name="Freeform 16">
                  <a:extLst>
                    <a:ext uri="{FF2B5EF4-FFF2-40B4-BE49-F238E27FC236}">
                      <a16:creationId xmlns:a16="http://schemas.microsoft.com/office/drawing/2014/main" id="{1479F0CB-A278-43E4-BC1C-9C51468225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9079" y="950697"/>
                  <a:ext cx="282415" cy="23484"/>
                </a:xfrm>
                <a:custGeom>
                  <a:avLst/>
                  <a:gdLst>
                    <a:gd name="T0" fmla="*/ 187 w 200"/>
                    <a:gd name="T1" fmla="*/ 26 h 26"/>
                    <a:gd name="T2" fmla="*/ 13 w 200"/>
                    <a:gd name="T3" fmla="*/ 26 h 26"/>
                    <a:gd name="T4" fmla="*/ 0 w 200"/>
                    <a:gd name="T5" fmla="*/ 13 h 26"/>
                    <a:gd name="T6" fmla="*/ 13 w 200"/>
                    <a:gd name="T7" fmla="*/ 0 h 26"/>
                    <a:gd name="T8" fmla="*/ 187 w 200"/>
                    <a:gd name="T9" fmla="*/ 0 h 26"/>
                    <a:gd name="T10" fmla="*/ 200 w 200"/>
                    <a:gd name="T11" fmla="*/ 13 h 26"/>
                    <a:gd name="T12" fmla="*/ 187 w 200"/>
                    <a:gd name="T13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26">
                      <a:moveTo>
                        <a:pt x="187" y="26"/>
                      </a:moveTo>
                      <a:lnTo>
                        <a:pt x="13" y="26"/>
                      </a:lnTo>
                      <a:cubicBezTo>
                        <a:pt x="6" y="26"/>
                        <a:pt x="0" y="20"/>
                        <a:pt x="0" y="13"/>
                      </a:cubicBezTo>
                      <a:cubicBezTo>
                        <a:pt x="0" y="6"/>
                        <a:pt x="6" y="0"/>
                        <a:pt x="13" y="0"/>
                      </a:cubicBezTo>
                      <a:lnTo>
                        <a:pt x="187" y="0"/>
                      </a:lnTo>
                      <a:cubicBezTo>
                        <a:pt x="194" y="0"/>
                        <a:pt x="200" y="6"/>
                        <a:pt x="200" y="13"/>
                      </a:cubicBezTo>
                      <a:cubicBezTo>
                        <a:pt x="200" y="20"/>
                        <a:pt x="194" y="26"/>
                        <a:pt x="187" y="26"/>
                      </a:cubicBezTo>
                      <a:close/>
                    </a:path>
                  </a:pathLst>
                </a:custGeom>
                <a:solidFill>
                  <a:srgbClr val="DFCE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30" name="Freeform 17">
                  <a:extLst>
                    <a:ext uri="{FF2B5EF4-FFF2-40B4-BE49-F238E27FC236}">
                      <a16:creationId xmlns:a16="http://schemas.microsoft.com/office/drawing/2014/main" id="{FEA38DD5-2E4E-42EB-A69A-73764CC675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8874" y="1058447"/>
                  <a:ext cx="368218" cy="385413"/>
                </a:xfrm>
                <a:custGeom>
                  <a:avLst/>
                  <a:gdLst>
                    <a:gd name="T0" fmla="*/ 400 w 400"/>
                    <a:gd name="T1" fmla="*/ 293 h 426"/>
                    <a:gd name="T2" fmla="*/ 0 w 400"/>
                    <a:gd name="T3" fmla="*/ 426 h 426"/>
                    <a:gd name="T4" fmla="*/ 0 w 400"/>
                    <a:gd name="T5" fmla="*/ 133 h 426"/>
                    <a:gd name="T6" fmla="*/ 400 w 400"/>
                    <a:gd name="T7" fmla="*/ 0 h 426"/>
                    <a:gd name="T8" fmla="*/ 400 w 400"/>
                    <a:gd name="T9" fmla="*/ 293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0" h="426">
                      <a:moveTo>
                        <a:pt x="400" y="293"/>
                      </a:moveTo>
                      <a:lnTo>
                        <a:pt x="0" y="426"/>
                      </a:lnTo>
                      <a:lnTo>
                        <a:pt x="0" y="133"/>
                      </a:lnTo>
                      <a:lnTo>
                        <a:pt x="400" y="0"/>
                      </a:lnTo>
                      <a:lnTo>
                        <a:pt x="400" y="293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31" name="Freeform 18">
                  <a:extLst>
                    <a:ext uri="{FF2B5EF4-FFF2-40B4-BE49-F238E27FC236}">
                      <a16:creationId xmlns:a16="http://schemas.microsoft.com/office/drawing/2014/main" id="{C97016E8-4FCF-474C-8DC7-23935C949D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5932" y="1094363"/>
                  <a:ext cx="371650" cy="303450"/>
                </a:xfrm>
                <a:custGeom>
                  <a:avLst/>
                  <a:gdLst>
                    <a:gd name="T0" fmla="*/ 400 w 400"/>
                    <a:gd name="T1" fmla="*/ 187 h 320"/>
                    <a:gd name="T2" fmla="*/ 0 w 400"/>
                    <a:gd name="T3" fmla="*/ 320 h 320"/>
                    <a:gd name="T4" fmla="*/ 0 w 400"/>
                    <a:gd name="T5" fmla="*/ 133 h 320"/>
                    <a:gd name="T6" fmla="*/ 400 w 400"/>
                    <a:gd name="T7" fmla="*/ 0 h 320"/>
                    <a:gd name="T8" fmla="*/ 400 w 400"/>
                    <a:gd name="T9" fmla="*/ 187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0" h="320">
                      <a:moveTo>
                        <a:pt x="400" y="187"/>
                      </a:moveTo>
                      <a:lnTo>
                        <a:pt x="0" y="320"/>
                      </a:lnTo>
                      <a:lnTo>
                        <a:pt x="0" y="133"/>
                      </a:lnTo>
                      <a:lnTo>
                        <a:pt x="400" y="0"/>
                      </a:lnTo>
                      <a:lnTo>
                        <a:pt x="400" y="187"/>
                      </a:lnTo>
                      <a:close/>
                    </a:path>
                  </a:pathLst>
                </a:custGeom>
                <a:solidFill>
                  <a:srgbClr val="E7C8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32" name="AutoShape 10">
                  <a:extLst>
                    <a:ext uri="{FF2B5EF4-FFF2-40B4-BE49-F238E27FC236}">
                      <a16:creationId xmlns:a16="http://schemas.microsoft.com/office/drawing/2014/main" id="{0FC1DC88-8415-4060-9889-57F0AD799C71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515943" y="938760"/>
                  <a:ext cx="394204" cy="6151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33" name="Freeform 12">
                  <a:extLst>
                    <a:ext uri="{FF2B5EF4-FFF2-40B4-BE49-F238E27FC236}">
                      <a16:creationId xmlns:a16="http://schemas.microsoft.com/office/drawing/2014/main" id="{FEB56059-EFE1-4EB4-85C5-E779C25A05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5943" y="950272"/>
                  <a:ext cx="371160" cy="567760"/>
                </a:xfrm>
                <a:custGeom>
                  <a:avLst/>
                  <a:gdLst>
                    <a:gd name="T0" fmla="*/ 0 w 400"/>
                    <a:gd name="T1" fmla="*/ 360 h 654"/>
                    <a:gd name="T2" fmla="*/ 0 w 400"/>
                    <a:gd name="T3" fmla="*/ 79 h 654"/>
                    <a:gd name="T4" fmla="*/ 28 w 400"/>
                    <a:gd name="T5" fmla="*/ 38 h 654"/>
                    <a:gd name="T6" fmla="*/ 53 w 400"/>
                    <a:gd name="T7" fmla="*/ 0 h 654"/>
                    <a:gd name="T8" fmla="*/ 53 w 400"/>
                    <a:gd name="T9" fmla="*/ 0 h 654"/>
                    <a:gd name="T10" fmla="*/ 347 w 400"/>
                    <a:gd name="T11" fmla="*/ 0 h 654"/>
                    <a:gd name="T12" fmla="*/ 347 w 400"/>
                    <a:gd name="T13" fmla="*/ 0 h 654"/>
                    <a:gd name="T14" fmla="*/ 372 w 400"/>
                    <a:gd name="T15" fmla="*/ 38 h 654"/>
                    <a:gd name="T16" fmla="*/ 400 w 400"/>
                    <a:gd name="T17" fmla="*/ 79 h 654"/>
                    <a:gd name="T18" fmla="*/ 400 w 400"/>
                    <a:gd name="T19" fmla="*/ 360 h 654"/>
                    <a:gd name="T20" fmla="*/ 400 w 400"/>
                    <a:gd name="T21" fmla="*/ 294 h 654"/>
                    <a:gd name="T22" fmla="*/ 400 w 400"/>
                    <a:gd name="T23" fmla="*/ 575 h 654"/>
                    <a:gd name="T24" fmla="*/ 372 w 400"/>
                    <a:gd name="T25" fmla="*/ 616 h 654"/>
                    <a:gd name="T26" fmla="*/ 347 w 400"/>
                    <a:gd name="T27" fmla="*/ 654 h 654"/>
                    <a:gd name="T28" fmla="*/ 347 w 400"/>
                    <a:gd name="T29" fmla="*/ 654 h 654"/>
                    <a:gd name="T30" fmla="*/ 53 w 400"/>
                    <a:gd name="T31" fmla="*/ 654 h 654"/>
                    <a:gd name="T32" fmla="*/ 53 w 400"/>
                    <a:gd name="T33" fmla="*/ 654 h 654"/>
                    <a:gd name="T34" fmla="*/ 28 w 400"/>
                    <a:gd name="T35" fmla="*/ 616 h 654"/>
                    <a:gd name="T36" fmla="*/ 0 w 400"/>
                    <a:gd name="T37" fmla="*/ 575 h 654"/>
                    <a:gd name="T38" fmla="*/ 0 w 400"/>
                    <a:gd name="T39" fmla="*/ 294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00" h="654">
                      <a:moveTo>
                        <a:pt x="0" y="360"/>
                      </a:moveTo>
                      <a:lnTo>
                        <a:pt x="0" y="79"/>
                      </a:lnTo>
                      <a:cubicBezTo>
                        <a:pt x="0" y="61"/>
                        <a:pt x="11" y="45"/>
                        <a:pt x="28" y="38"/>
                      </a:cubicBezTo>
                      <a:cubicBezTo>
                        <a:pt x="42" y="32"/>
                        <a:pt x="53" y="16"/>
                        <a:pt x="53" y="0"/>
                      </a:cubicBezTo>
                      <a:lnTo>
                        <a:pt x="53" y="0"/>
                      </a:lnTo>
                      <a:lnTo>
                        <a:pt x="347" y="0"/>
                      </a:lnTo>
                      <a:lnTo>
                        <a:pt x="347" y="0"/>
                      </a:lnTo>
                      <a:cubicBezTo>
                        <a:pt x="347" y="16"/>
                        <a:pt x="358" y="32"/>
                        <a:pt x="372" y="38"/>
                      </a:cubicBezTo>
                      <a:cubicBezTo>
                        <a:pt x="389" y="45"/>
                        <a:pt x="400" y="61"/>
                        <a:pt x="400" y="79"/>
                      </a:cubicBezTo>
                      <a:lnTo>
                        <a:pt x="400" y="360"/>
                      </a:lnTo>
                      <a:lnTo>
                        <a:pt x="400" y="294"/>
                      </a:lnTo>
                      <a:lnTo>
                        <a:pt x="400" y="575"/>
                      </a:lnTo>
                      <a:cubicBezTo>
                        <a:pt x="400" y="593"/>
                        <a:pt x="389" y="609"/>
                        <a:pt x="372" y="616"/>
                      </a:cubicBezTo>
                      <a:cubicBezTo>
                        <a:pt x="358" y="622"/>
                        <a:pt x="347" y="638"/>
                        <a:pt x="347" y="654"/>
                      </a:cubicBezTo>
                      <a:lnTo>
                        <a:pt x="347" y="654"/>
                      </a:lnTo>
                      <a:lnTo>
                        <a:pt x="53" y="654"/>
                      </a:lnTo>
                      <a:lnTo>
                        <a:pt x="53" y="654"/>
                      </a:lnTo>
                      <a:cubicBezTo>
                        <a:pt x="53" y="638"/>
                        <a:pt x="42" y="622"/>
                        <a:pt x="28" y="616"/>
                      </a:cubicBezTo>
                      <a:cubicBezTo>
                        <a:pt x="11" y="609"/>
                        <a:pt x="0" y="593"/>
                        <a:pt x="0" y="575"/>
                      </a:cubicBezTo>
                      <a:lnTo>
                        <a:pt x="0" y="294"/>
                      </a:lnTo>
                    </a:path>
                  </a:pathLst>
                </a:custGeom>
                <a:solidFill>
                  <a:srgbClr val="FD95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34" name="Freeform 16">
                  <a:extLst>
                    <a:ext uri="{FF2B5EF4-FFF2-40B4-BE49-F238E27FC236}">
                      <a16:creationId xmlns:a16="http://schemas.microsoft.com/office/drawing/2014/main" id="{8235E325-3E03-483D-855A-CCADD376B6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9090" y="943365"/>
                  <a:ext cx="282415" cy="23484"/>
                </a:xfrm>
                <a:custGeom>
                  <a:avLst/>
                  <a:gdLst>
                    <a:gd name="T0" fmla="*/ 187 w 200"/>
                    <a:gd name="T1" fmla="*/ 26 h 26"/>
                    <a:gd name="T2" fmla="*/ 13 w 200"/>
                    <a:gd name="T3" fmla="*/ 26 h 26"/>
                    <a:gd name="T4" fmla="*/ 0 w 200"/>
                    <a:gd name="T5" fmla="*/ 13 h 26"/>
                    <a:gd name="T6" fmla="*/ 13 w 200"/>
                    <a:gd name="T7" fmla="*/ 0 h 26"/>
                    <a:gd name="T8" fmla="*/ 187 w 200"/>
                    <a:gd name="T9" fmla="*/ 0 h 26"/>
                    <a:gd name="T10" fmla="*/ 200 w 200"/>
                    <a:gd name="T11" fmla="*/ 13 h 26"/>
                    <a:gd name="T12" fmla="*/ 187 w 200"/>
                    <a:gd name="T13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26">
                      <a:moveTo>
                        <a:pt x="187" y="26"/>
                      </a:moveTo>
                      <a:lnTo>
                        <a:pt x="13" y="26"/>
                      </a:lnTo>
                      <a:cubicBezTo>
                        <a:pt x="6" y="26"/>
                        <a:pt x="0" y="20"/>
                        <a:pt x="0" y="13"/>
                      </a:cubicBezTo>
                      <a:cubicBezTo>
                        <a:pt x="0" y="6"/>
                        <a:pt x="6" y="0"/>
                        <a:pt x="13" y="0"/>
                      </a:cubicBezTo>
                      <a:lnTo>
                        <a:pt x="187" y="0"/>
                      </a:lnTo>
                      <a:cubicBezTo>
                        <a:pt x="194" y="0"/>
                        <a:pt x="200" y="6"/>
                        <a:pt x="200" y="13"/>
                      </a:cubicBezTo>
                      <a:cubicBezTo>
                        <a:pt x="200" y="20"/>
                        <a:pt x="194" y="26"/>
                        <a:pt x="187" y="26"/>
                      </a:cubicBezTo>
                      <a:close/>
                    </a:path>
                  </a:pathLst>
                </a:custGeom>
                <a:solidFill>
                  <a:srgbClr val="DFCE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35" name="Freeform 17">
                  <a:extLst>
                    <a:ext uri="{FF2B5EF4-FFF2-40B4-BE49-F238E27FC236}">
                      <a16:creationId xmlns:a16="http://schemas.microsoft.com/office/drawing/2014/main" id="{3FA8F5F5-1236-45FE-8DF6-38213C68E8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8885" y="1051115"/>
                  <a:ext cx="368218" cy="385413"/>
                </a:xfrm>
                <a:custGeom>
                  <a:avLst/>
                  <a:gdLst>
                    <a:gd name="T0" fmla="*/ 400 w 400"/>
                    <a:gd name="T1" fmla="*/ 293 h 426"/>
                    <a:gd name="T2" fmla="*/ 0 w 400"/>
                    <a:gd name="T3" fmla="*/ 426 h 426"/>
                    <a:gd name="T4" fmla="*/ 0 w 400"/>
                    <a:gd name="T5" fmla="*/ 133 h 426"/>
                    <a:gd name="T6" fmla="*/ 400 w 400"/>
                    <a:gd name="T7" fmla="*/ 0 h 426"/>
                    <a:gd name="T8" fmla="*/ 400 w 400"/>
                    <a:gd name="T9" fmla="*/ 293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0" h="426">
                      <a:moveTo>
                        <a:pt x="400" y="293"/>
                      </a:moveTo>
                      <a:lnTo>
                        <a:pt x="0" y="426"/>
                      </a:lnTo>
                      <a:lnTo>
                        <a:pt x="0" y="133"/>
                      </a:lnTo>
                      <a:lnTo>
                        <a:pt x="400" y="0"/>
                      </a:lnTo>
                      <a:lnTo>
                        <a:pt x="400" y="293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36" name="Freeform 18">
                  <a:extLst>
                    <a:ext uri="{FF2B5EF4-FFF2-40B4-BE49-F238E27FC236}">
                      <a16:creationId xmlns:a16="http://schemas.microsoft.com/office/drawing/2014/main" id="{B2A070AD-374F-441F-A33B-1244A2A47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5943" y="1087031"/>
                  <a:ext cx="371650" cy="303450"/>
                </a:xfrm>
                <a:custGeom>
                  <a:avLst/>
                  <a:gdLst>
                    <a:gd name="T0" fmla="*/ 400 w 400"/>
                    <a:gd name="T1" fmla="*/ 187 h 320"/>
                    <a:gd name="T2" fmla="*/ 0 w 400"/>
                    <a:gd name="T3" fmla="*/ 320 h 320"/>
                    <a:gd name="T4" fmla="*/ 0 w 400"/>
                    <a:gd name="T5" fmla="*/ 133 h 320"/>
                    <a:gd name="T6" fmla="*/ 400 w 400"/>
                    <a:gd name="T7" fmla="*/ 0 h 320"/>
                    <a:gd name="T8" fmla="*/ 400 w 400"/>
                    <a:gd name="T9" fmla="*/ 187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0" h="320">
                      <a:moveTo>
                        <a:pt x="400" y="187"/>
                      </a:moveTo>
                      <a:lnTo>
                        <a:pt x="0" y="320"/>
                      </a:lnTo>
                      <a:lnTo>
                        <a:pt x="0" y="133"/>
                      </a:lnTo>
                      <a:lnTo>
                        <a:pt x="400" y="0"/>
                      </a:lnTo>
                      <a:lnTo>
                        <a:pt x="400" y="187"/>
                      </a:lnTo>
                      <a:close/>
                    </a:path>
                  </a:pathLst>
                </a:custGeom>
                <a:solidFill>
                  <a:srgbClr val="E7C8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37" name="Freeform 16">
                  <a:extLst>
                    <a:ext uri="{FF2B5EF4-FFF2-40B4-BE49-F238E27FC236}">
                      <a16:creationId xmlns:a16="http://schemas.microsoft.com/office/drawing/2014/main" id="{C69E9C0E-3EDF-47A8-BD7B-D2A9807C08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1176" y="3077173"/>
                  <a:ext cx="914400" cy="80963"/>
                </a:xfrm>
                <a:custGeom>
                  <a:avLst/>
                  <a:gdLst>
                    <a:gd name="T0" fmla="*/ 187 w 200"/>
                    <a:gd name="T1" fmla="*/ 26 h 26"/>
                    <a:gd name="T2" fmla="*/ 13 w 200"/>
                    <a:gd name="T3" fmla="*/ 26 h 26"/>
                    <a:gd name="T4" fmla="*/ 0 w 200"/>
                    <a:gd name="T5" fmla="*/ 13 h 26"/>
                    <a:gd name="T6" fmla="*/ 13 w 200"/>
                    <a:gd name="T7" fmla="*/ 0 h 26"/>
                    <a:gd name="T8" fmla="*/ 187 w 200"/>
                    <a:gd name="T9" fmla="*/ 0 h 26"/>
                    <a:gd name="T10" fmla="*/ 200 w 200"/>
                    <a:gd name="T11" fmla="*/ 13 h 26"/>
                    <a:gd name="T12" fmla="*/ 187 w 200"/>
                    <a:gd name="T13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26">
                      <a:moveTo>
                        <a:pt x="187" y="26"/>
                      </a:moveTo>
                      <a:lnTo>
                        <a:pt x="13" y="26"/>
                      </a:lnTo>
                      <a:cubicBezTo>
                        <a:pt x="6" y="26"/>
                        <a:pt x="0" y="20"/>
                        <a:pt x="0" y="13"/>
                      </a:cubicBezTo>
                      <a:cubicBezTo>
                        <a:pt x="0" y="6"/>
                        <a:pt x="6" y="0"/>
                        <a:pt x="13" y="0"/>
                      </a:cubicBezTo>
                      <a:lnTo>
                        <a:pt x="187" y="0"/>
                      </a:lnTo>
                      <a:cubicBezTo>
                        <a:pt x="194" y="0"/>
                        <a:pt x="200" y="6"/>
                        <a:pt x="200" y="13"/>
                      </a:cubicBezTo>
                      <a:cubicBezTo>
                        <a:pt x="200" y="20"/>
                        <a:pt x="194" y="26"/>
                        <a:pt x="187" y="26"/>
                      </a:cubicBezTo>
                      <a:close/>
                    </a:path>
                  </a:pathLst>
                </a:custGeom>
                <a:solidFill>
                  <a:srgbClr val="DFCE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38" name="타원 337">
                  <a:extLst>
                    <a:ext uri="{FF2B5EF4-FFF2-40B4-BE49-F238E27FC236}">
                      <a16:creationId xmlns:a16="http://schemas.microsoft.com/office/drawing/2014/main" id="{1ACB0B4C-6D31-45EA-9D83-3200C37EB3E1}"/>
                    </a:ext>
                  </a:extLst>
                </p:cNvPr>
                <p:cNvSpPr/>
                <p:nvPr/>
              </p:nvSpPr>
              <p:spPr>
                <a:xfrm>
                  <a:off x="3387062" y="1286424"/>
                  <a:ext cx="252252" cy="297591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9" name="타원 338">
                  <a:extLst>
                    <a:ext uri="{FF2B5EF4-FFF2-40B4-BE49-F238E27FC236}">
                      <a16:creationId xmlns:a16="http://schemas.microsoft.com/office/drawing/2014/main" id="{19C30DF8-1B6C-4870-B958-B24FC8DC1CD0}"/>
                    </a:ext>
                  </a:extLst>
                </p:cNvPr>
                <p:cNvSpPr/>
                <p:nvPr/>
              </p:nvSpPr>
              <p:spPr>
                <a:xfrm>
                  <a:off x="4091480" y="1274716"/>
                  <a:ext cx="252252" cy="297591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0" name="타원 339">
                  <a:extLst>
                    <a:ext uri="{FF2B5EF4-FFF2-40B4-BE49-F238E27FC236}">
                      <a16:creationId xmlns:a16="http://schemas.microsoft.com/office/drawing/2014/main" id="{152CA571-71D5-4876-8CFE-AC1D6F902343}"/>
                    </a:ext>
                  </a:extLst>
                </p:cNvPr>
                <p:cNvSpPr/>
                <p:nvPr/>
              </p:nvSpPr>
              <p:spPr>
                <a:xfrm>
                  <a:off x="4841946" y="1274242"/>
                  <a:ext cx="252252" cy="297591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1" name="타원 340">
                  <a:extLst>
                    <a:ext uri="{FF2B5EF4-FFF2-40B4-BE49-F238E27FC236}">
                      <a16:creationId xmlns:a16="http://schemas.microsoft.com/office/drawing/2014/main" id="{3E5A9C8D-D1CE-4D84-940E-62D532B9A459}"/>
                    </a:ext>
                  </a:extLst>
                </p:cNvPr>
                <p:cNvSpPr/>
                <p:nvPr/>
              </p:nvSpPr>
              <p:spPr>
                <a:xfrm>
                  <a:off x="5578233" y="1281893"/>
                  <a:ext cx="252252" cy="297591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AutoShape 20">
                  <a:extLst>
                    <a:ext uri="{FF2B5EF4-FFF2-40B4-BE49-F238E27FC236}">
                      <a16:creationId xmlns:a16="http://schemas.microsoft.com/office/drawing/2014/main" id="{0BA69FE7-A472-4696-BC39-AA21E970EBD3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278830" y="2165540"/>
                  <a:ext cx="460091" cy="5495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3" name="Freeform 22">
                  <a:extLst>
                    <a:ext uri="{FF2B5EF4-FFF2-40B4-BE49-F238E27FC236}">
                      <a16:creationId xmlns:a16="http://schemas.microsoft.com/office/drawing/2014/main" id="{6AA2D288-C8D9-451D-A6C7-4D78BE20B4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8830" y="2165540"/>
                  <a:ext cx="458465" cy="548695"/>
                </a:xfrm>
                <a:custGeom>
                  <a:avLst/>
                  <a:gdLst>
                    <a:gd name="T0" fmla="*/ 7111 w 7111"/>
                    <a:gd name="T1" fmla="*/ 0 h 8533"/>
                    <a:gd name="T2" fmla="*/ 5689 w 7111"/>
                    <a:gd name="T3" fmla="*/ 356 h 8533"/>
                    <a:gd name="T4" fmla="*/ 4622 w 7111"/>
                    <a:gd name="T5" fmla="*/ 0 h 8533"/>
                    <a:gd name="T6" fmla="*/ 3556 w 7111"/>
                    <a:gd name="T7" fmla="*/ 356 h 8533"/>
                    <a:gd name="T8" fmla="*/ 2489 w 7111"/>
                    <a:gd name="T9" fmla="*/ 0 h 8533"/>
                    <a:gd name="T10" fmla="*/ 1422 w 7111"/>
                    <a:gd name="T11" fmla="*/ 356 h 8533"/>
                    <a:gd name="T12" fmla="*/ 0 w 7111"/>
                    <a:gd name="T13" fmla="*/ 0 h 8533"/>
                    <a:gd name="T14" fmla="*/ 0 w 7111"/>
                    <a:gd name="T15" fmla="*/ 1422 h 8533"/>
                    <a:gd name="T16" fmla="*/ 356 w 7111"/>
                    <a:gd name="T17" fmla="*/ 4267 h 8533"/>
                    <a:gd name="T18" fmla="*/ 0 w 7111"/>
                    <a:gd name="T19" fmla="*/ 7111 h 8533"/>
                    <a:gd name="T20" fmla="*/ 0 w 7111"/>
                    <a:gd name="T21" fmla="*/ 8533 h 8533"/>
                    <a:gd name="T22" fmla="*/ 1422 w 7111"/>
                    <a:gd name="T23" fmla="*/ 8178 h 8533"/>
                    <a:gd name="T24" fmla="*/ 2489 w 7111"/>
                    <a:gd name="T25" fmla="*/ 8533 h 8533"/>
                    <a:gd name="T26" fmla="*/ 3556 w 7111"/>
                    <a:gd name="T27" fmla="*/ 8178 h 8533"/>
                    <a:gd name="T28" fmla="*/ 4622 w 7111"/>
                    <a:gd name="T29" fmla="*/ 8533 h 8533"/>
                    <a:gd name="T30" fmla="*/ 5689 w 7111"/>
                    <a:gd name="T31" fmla="*/ 8178 h 8533"/>
                    <a:gd name="T32" fmla="*/ 7111 w 7111"/>
                    <a:gd name="T33" fmla="*/ 8533 h 8533"/>
                    <a:gd name="T34" fmla="*/ 7111 w 7111"/>
                    <a:gd name="T35" fmla="*/ 7111 h 8533"/>
                    <a:gd name="T36" fmla="*/ 6756 w 7111"/>
                    <a:gd name="T37" fmla="*/ 4267 h 8533"/>
                    <a:gd name="T38" fmla="*/ 7111 w 7111"/>
                    <a:gd name="T39" fmla="*/ 1422 h 8533"/>
                    <a:gd name="T40" fmla="*/ 7111 w 7111"/>
                    <a:gd name="T41" fmla="*/ 0 h 8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111" h="8533">
                      <a:moveTo>
                        <a:pt x="7111" y="0"/>
                      </a:moveTo>
                      <a:lnTo>
                        <a:pt x="5689" y="356"/>
                      </a:lnTo>
                      <a:lnTo>
                        <a:pt x="4622" y="0"/>
                      </a:lnTo>
                      <a:lnTo>
                        <a:pt x="3556" y="356"/>
                      </a:lnTo>
                      <a:lnTo>
                        <a:pt x="2489" y="0"/>
                      </a:lnTo>
                      <a:lnTo>
                        <a:pt x="1422" y="356"/>
                      </a:lnTo>
                      <a:lnTo>
                        <a:pt x="0" y="0"/>
                      </a:lnTo>
                      <a:lnTo>
                        <a:pt x="0" y="1422"/>
                      </a:lnTo>
                      <a:cubicBezTo>
                        <a:pt x="239" y="2351"/>
                        <a:pt x="359" y="3307"/>
                        <a:pt x="356" y="4267"/>
                      </a:cubicBezTo>
                      <a:cubicBezTo>
                        <a:pt x="352" y="5226"/>
                        <a:pt x="232" y="6181"/>
                        <a:pt x="0" y="7111"/>
                      </a:cubicBezTo>
                      <a:lnTo>
                        <a:pt x="0" y="8533"/>
                      </a:lnTo>
                      <a:lnTo>
                        <a:pt x="1422" y="8178"/>
                      </a:lnTo>
                      <a:lnTo>
                        <a:pt x="2489" y="8533"/>
                      </a:lnTo>
                      <a:lnTo>
                        <a:pt x="3556" y="8178"/>
                      </a:lnTo>
                      <a:lnTo>
                        <a:pt x="4622" y="8533"/>
                      </a:lnTo>
                      <a:lnTo>
                        <a:pt x="5689" y="8178"/>
                      </a:lnTo>
                      <a:lnTo>
                        <a:pt x="7111" y="8533"/>
                      </a:lnTo>
                      <a:lnTo>
                        <a:pt x="7111" y="7111"/>
                      </a:lnTo>
                      <a:cubicBezTo>
                        <a:pt x="6872" y="6182"/>
                        <a:pt x="6752" y="5226"/>
                        <a:pt x="6756" y="4267"/>
                      </a:cubicBezTo>
                      <a:cubicBezTo>
                        <a:pt x="6759" y="3308"/>
                        <a:pt x="6879" y="2353"/>
                        <a:pt x="7111" y="1422"/>
                      </a:cubicBezTo>
                      <a:lnTo>
                        <a:pt x="7111" y="0"/>
                      </a:lnTo>
                      <a:close/>
                    </a:path>
                  </a:pathLst>
                </a:custGeom>
                <a:solidFill>
                  <a:srgbClr val="FD95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344" name="Freeform 23">
                  <a:extLst>
                    <a:ext uri="{FF2B5EF4-FFF2-40B4-BE49-F238E27FC236}">
                      <a16:creationId xmlns:a16="http://schemas.microsoft.com/office/drawing/2014/main" id="{48AC8486-EA76-4AE0-96F9-917FBCA907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8830" y="2165540"/>
                  <a:ext cx="69095" cy="548695"/>
                </a:xfrm>
                <a:custGeom>
                  <a:avLst/>
                  <a:gdLst>
                    <a:gd name="T0" fmla="*/ 711 w 1070"/>
                    <a:gd name="T1" fmla="*/ 7111 h 8533"/>
                    <a:gd name="T2" fmla="*/ 1067 w 1070"/>
                    <a:gd name="T3" fmla="*/ 4267 h 8533"/>
                    <a:gd name="T4" fmla="*/ 711 w 1070"/>
                    <a:gd name="T5" fmla="*/ 1422 h 8533"/>
                    <a:gd name="T6" fmla="*/ 711 w 1070"/>
                    <a:gd name="T7" fmla="*/ 178 h 8533"/>
                    <a:gd name="T8" fmla="*/ 0 w 1070"/>
                    <a:gd name="T9" fmla="*/ 0 h 8533"/>
                    <a:gd name="T10" fmla="*/ 0 w 1070"/>
                    <a:gd name="T11" fmla="*/ 1422 h 8533"/>
                    <a:gd name="T12" fmla="*/ 356 w 1070"/>
                    <a:gd name="T13" fmla="*/ 4267 h 8533"/>
                    <a:gd name="T14" fmla="*/ 0 w 1070"/>
                    <a:gd name="T15" fmla="*/ 7111 h 8533"/>
                    <a:gd name="T16" fmla="*/ 0 w 1070"/>
                    <a:gd name="T17" fmla="*/ 8533 h 8533"/>
                    <a:gd name="T18" fmla="*/ 711 w 1070"/>
                    <a:gd name="T19" fmla="*/ 8356 h 8533"/>
                    <a:gd name="T20" fmla="*/ 711 w 1070"/>
                    <a:gd name="T21" fmla="*/ 7111 h 8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70" h="8533">
                      <a:moveTo>
                        <a:pt x="711" y="7111"/>
                      </a:moveTo>
                      <a:cubicBezTo>
                        <a:pt x="943" y="6181"/>
                        <a:pt x="1063" y="5226"/>
                        <a:pt x="1067" y="4267"/>
                      </a:cubicBezTo>
                      <a:cubicBezTo>
                        <a:pt x="1070" y="3307"/>
                        <a:pt x="950" y="2351"/>
                        <a:pt x="711" y="1422"/>
                      </a:cubicBezTo>
                      <a:lnTo>
                        <a:pt x="711" y="178"/>
                      </a:lnTo>
                      <a:lnTo>
                        <a:pt x="0" y="0"/>
                      </a:lnTo>
                      <a:lnTo>
                        <a:pt x="0" y="1422"/>
                      </a:lnTo>
                      <a:cubicBezTo>
                        <a:pt x="239" y="2351"/>
                        <a:pt x="359" y="3307"/>
                        <a:pt x="356" y="4267"/>
                      </a:cubicBezTo>
                      <a:cubicBezTo>
                        <a:pt x="352" y="5226"/>
                        <a:pt x="232" y="6181"/>
                        <a:pt x="0" y="7111"/>
                      </a:cubicBezTo>
                      <a:lnTo>
                        <a:pt x="0" y="8533"/>
                      </a:lnTo>
                      <a:lnTo>
                        <a:pt x="711" y="8356"/>
                      </a:lnTo>
                      <a:lnTo>
                        <a:pt x="711" y="7111"/>
                      </a:lnTo>
                      <a:close/>
                    </a:path>
                  </a:pathLst>
                </a:custGeom>
                <a:solidFill>
                  <a:srgbClr val="C78F9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345" name="Freeform 24">
                  <a:extLst>
                    <a:ext uri="{FF2B5EF4-FFF2-40B4-BE49-F238E27FC236}">
                      <a16:creationId xmlns:a16="http://schemas.microsoft.com/office/drawing/2014/main" id="{015FA72A-0151-46A4-9C4A-A290A28B7F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8830" y="2165540"/>
                  <a:ext cx="458465" cy="91043"/>
                </a:xfrm>
                <a:custGeom>
                  <a:avLst/>
                  <a:gdLst>
                    <a:gd name="T0" fmla="*/ 564 w 564"/>
                    <a:gd name="T1" fmla="*/ 112 h 112"/>
                    <a:gd name="T2" fmla="*/ 0 w 564"/>
                    <a:gd name="T3" fmla="*/ 112 h 112"/>
                    <a:gd name="T4" fmla="*/ 0 w 564"/>
                    <a:gd name="T5" fmla="*/ 0 h 112"/>
                    <a:gd name="T6" fmla="*/ 113 w 564"/>
                    <a:gd name="T7" fmla="*/ 28 h 112"/>
                    <a:gd name="T8" fmla="*/ 197 w 564"/>
                    <a:gd name="T9" fmla="*/ 0 h 112"/>
                    <a:gd name="T10" fmla="*/ 282 w 564"/>
                    <a:gd name="T11" fmla="*/ 28 h 112"/>
                    <a:gd name="T12" fmla="*/ 367 w 564"/>
                    <a:gd name="T13" fmla="*/ 0 h 112"/>
                    <a:gd name="T14" fmla="*/ 451 w 564"/>
                    <a:gd name="T15" fmla="*/ 28 h 112"/>
                    <a:gd name="T16" fmla="*/ 564 w 564"/>
                    <a:gd name="T17" fmla="*/ 0 h 112"/>
                    <a:gd name="T18" fmla="*/ 564 w 564"/>
                    <a:gd name="T19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4" h="112">
                      <a:moveTo>
                        <a:pt x="564" y="112"/>
                      </a:moveTo>
                      <a:lnTo>
                        <a:pt x="0" y="112"/>
                      </a:lnTo>
                      <a:lnTo>
                        <a:pt x="0" y="0"/>
                      </a:lnTo>
                      <a:lnTo>
                        <a:pt x="113" y="28"/>
                      </a:lnTo>
                      <a:lnTo>
                        <a:pt x="197" y="0"/>
                      </a:lnTo>
                      <a:lnTo>
                        <a:pt x="282" y="28"/>
                      </a:lnTo>
                      <a:lnTo>
                        <a:pt x="367" y="0"/>
                      </a:lnTo>
                      <a:lnTo>
                        <a:pt x="451" y="28"/>
                      </a:lnTo>
                      <a:lnTo>
                        <a:pt x="564" y="0"/>
                      </a:lnTo>
                      <a:lnTo>
                        <a:pt x="564" y="112"/>
                      </a:lnTo>
                      <a:close/>
                    </a:path>
                  </a:pathLst>
                </a:custGeom>
                <a:solidFill>
                  <a:srgbClr val="E3C7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346" name="Freeform 25">
                  <a:extLst>
                    <a:ext uri="{FF2B5EF4-FFF2-40B4-BE49-F238E27FC236}">
                      <a16:creationId xmlns:a16="http://schemas.microsoft.com/office/drawing/2014/main" id="{F7EE2614-775E-42DA-AE1D-0D5E6FB731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8830" y="2165540"/>
                  <a:ext cx="45521" cy="91043"/>
                </a:xfrm>
                <a:custGeom>
                  <a:avLst/>
                  <a:gdLst>
                    <a:gd name="T0" fmla="*/ 0 w 56"/>
                    <a:gd name="T1" fmla="*/ 0 h 112"/>
                    <a:gd name="T2" fmla="*/ 0 w 56"/>
                    <a:gd name="T3" fmla="*/ 112 h 112"/>
                    <a:gd name="T4" fmla="*/ 56 w 56"/>
                    <a:gd name="T5" fmla="*/ 112 h 112"/>
                    <a:gd name="T6" fmla="*/ 56 w 56"/>
                    <a:gd name="T7" fmla="*/ 14 h 112"/>
                    <a:gd name="T8" fmla="*/ 0 w 56"/>
                    <a:gd name="T9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112">
                      <a:moveTo>
                        <a:pt x="0" y="0"/>
                      </a:moveTo>
                      <a:lnTo>
                        <a:pt x="0" y="112"/>
                      </a:lnTo>
                      <a:lnTo>
                        <a:pt x="56" y="112"/>
                      </a:lnTo>
                      <a:lnTo>
                        <a:pt x="56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7" name="Freeform 26">
                  <a:extLst>
                    <a:ext uri="{FF2B5EF4-FFF2-40B4-BE49-F238E27FC236}">
                      <a16:creationId xmlns:a16="http://schemas.microsoft.com/office/drawing/2014/main" id="{D4016AD1-C232-4008-A516-654559C5EF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8830" y="2622379"/>
                  <a:ext cx="458465" cy="91856"/>
                </a:xfrm>
                <a:custGeom>
                  <a:avLst/>
                  <a:gdLst>
                    <a:gd name="T0" fmla="*/ 0 w 564"/>
                    <a:gd name="T1" fmla="*/ 0 h 113"/>
                    <a:gd name="T2" fmla="*/ 564 w 564"/>
                    <a:gd name="T3" fmla="*/ 0 h 113"/>
                    <a:gd name="T4" fmla="*/ 564 w 564"/>
                    <a:gd name="T5" fmla="*/ 113 h 113"/>
                    <a:gd name="T6" fmla="*/ 451 w 564"/>
                    <a:gd name="T7" fmla="*/ 85 h 113"/>
                    <a:gd name="T8" fmla="*/ 367 w 564"/>
                    <a:gd name="T9" fmla="*/ 113 h 113"/>
                    <a:gd name="T10" fmla="*/ 282 w 564"/>
                    <a:gd name="T11" fmla="*/ 85 h 113"/>
                    <a:gd name="T12" fmla="*/ 197 w 564"/>
                    <a:gd name="T13" fmla="*/ 113 h 113"/>
                    <a:gd name="T14" fmla="*/ 113 w 564"/>
                    <a:gd name="T15" fmla="*/ 85 h 113"/>
                    <a:gd name="T16" fmla="*/ 0 w 564"/>
                    <a:gd name="T17" fmla="*/ 113 h 113"/>
                    <a:gd name="T18" fmla="*/ 0 w 564"/>
                    <a:gd name="T19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4" h="113">
                      <a:moveTo>
                        <a:pt x="0" y="0"/>
                      </a:moveTo>
                      <a:lnTo>
                        <a:pt x="564" y="0"/>
                      </a:lnTo>
                      <a:lnTo>
                        <a:pt x="564" y="113"/>
                      </a:lnTo>
                      <a:lnTo>
                        <a:pt x="451" y="85"/>
                      </a:lnTo>
                      <a:lnTo>
                        <a:pt x="367" y="113"/>
                      </a:lnTo>
                      <a:lnTo>
                        <a:pt x="282" y="85"/>
                      </a:lnTo>
                      <a:lnTo>
                        <a:pt x="197" y="113"/>
                      </a:lnTo>
                      <a:lnTo>
                        <a:pt x="113" y="85"/>
                      </a:lnTo>
                      <a:lnTo>
                        <a:pt x="0" y="1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CE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8" name="Freeform 27">
                  <a:extLst>
                    <a:ext uri="{FF2B5EF4-FFF2-40B4-BE49-F238E27FC236}">
                      <a16:creationId xmlns:a16="http://schemas.microsoft.com/office/drawing/2014/main" id="{A6075D9F-B4B1-481D-91EC-1B4DF01889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8830" y="2622379"/>
                  <a:ext cx="45521" cy="91856"/>
                </a:xfrm>
                <a:custGeom>
                  <a:avLst/>
                  <a:gdLst>
                    <a:gd name="T0" fmla="*/ 56 w 56"/>
                    <a:gd name="T1" fmla="*/ 0 h 113"/>
                    <a:gd name="T2" fmla="*/ 0 w 56"/>
                    <a:gd name="T3" fmla="*/ 0 h 113"/>
                    <a:gd name="T4" fmla="*/ 0 w 56"/>
                    <a:gd name="T5" fmla="*/ 113 h 113"/>
                    <a:gd name="T6" fmla="*/ 56 w 56"/>
                    <a:gd name="T7" fmla="*/ 99 h 113"/>
                    <a:gd name="T8" fmla="*/ 56 w 56"/>
                    <a:gd name="T9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113">
                      <a:moveTo>
                        <a:pt x="56" y="0"/>
                      </a:moveTo>
                      <a:lnTo>
                        <a:pt x="0" y="0"/>
                      </a:lnTo>
                      <a:lnTo>
                        <a:pt x="0" y="113"/>
                      </a:lnTo>
                      <a:lnTo>
                        <a:pt x="56" y="99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9" name="AutoShape 20">
                  <a:extLst>
                    <a:ext uri="{FF2B5EF4-FFF2-40B4-BE49-F238E27FC236}">
                      <a16:creationId xmlns:a16="http://schemas.microsoft.com/office/drawing/2014/main" id="{11FFD8AE-90C4-4F35-B9D5-F1A0C8B3A0E3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996622" y="2152406"/>
                  <a:ext cx="460091" cy="5495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0" name="Freeform 22">
                  <a:extLst>
                    <a:ext uri="{FF2B5EF4-FFF2-40B4-BE49-F238E27FC236}">
                      <a16:creationId xmlns:a16="http://schemas.microsoft.com/office/drawing/2014/main" id="{0ABD523F-8C37-4168-B17A-55615E9AB1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6622" y="2152406"/>
                  <a:ext cx="458465" cy="548695"/>
                </a:xfrm>
                <a:custGeom>
                  <a:avLst/>
                  <a:gdLst>
                    <a:gd name="T0" fmla="*/ 7111 w 7111"/>
                    <a:gd name="T1" fmla="*/ 0 h 8533"/>
                    <a:gd name="T2" fmla="*/ 5689 w 7111"/>
                    <a:gd name="T3" fmla="*/ 356 h 8533"/>
                    <a:gd name="T4" fmla="*/ 4622 w 7111"/>
                    <a:gd name="T5" fmla="*/ 0 h 8533"/>
                    <a:gd name="T6" fmla="*/ 3556 w 7111"/>
                    <a:gd name="T7" fmla="*/ 356 h 8533"/>
                    <a:gd name="T8" fmla="*/ 2489 w 7111"/>
                    <a:gd name="T9" fmla="*/ 0 h 8533"/>
                    <a:gd name="T10" fmla="*/ 1422 w 7111"/>
                    <a:gd name="T11" fmla="*/ 356 h 8533"/>
                    <a:gd name="T12" fmla="*/ 0 w 7111"/>
                    <a:gd name="T13" fmla="*/ 0 h 8533"/>
                    <a:gd name="T14" fmla="*/ 0 w 7111"/>
                    <a:gd name="T15" fmla="*/ 1422 h 8533"/>
                    <a:gd name="T16" fmla="*/ 356 w 7111"/>
                    <a:gd name="T17" fmla="*/ 4267 h 8533"/>
                    <a:gd name="T18" fmla="*/ 0 w 7111"/>
                    <a:gd name="T19" fmla="*/ 7111 h 8533"/>
                    <a:gd name="T20" fmla="*/ 0 w 7111"/>
                    <a:gd name="T21" fmla="*/ 8533 h 8533"/>
                    <a:gd name="T22" fmla="*/ 1422 w 7111"/>
                    <a:gd name="T23" fmla="*/ 8178 h 8533"/>
                    <a:gd name="T24" fmla="*/ 2489 w 7111"/>
                    <a:gd name="T25" fmla="*/ 8533 h 8533"/>
                    <a:gd name="T26" fmla="*/ 3556 w 7111"/>
                    <a:gd name="T27" fmla="*/ 8178 h 8533"/>
                    <a:gd name="T28" fmla="*/ 4622 w 7111"/>
                    <a:gd name="T29" fmla="*/ 8533 h 8533"/>
                    <a:gd name="T30" fmla="*/ 5689 w 7111"/>
                    <a:gd name="T31" fmla="*/ 8178 h 8533"/>
                    <a:gd name="T32" fmla="*/ 7111 w 7111"/>
                    <a:gd name="T33" fmla="*/ 8533 h 8533"/>
                    <a:gd name="T34" fmla="*/ 7111 w 7111"/>
                    <a:gd name="T35" fmla="*/ 7111 h 8533"/>
                    <a:gd name="T36" fmla="*/ 6756 w 7111"/>
                    <a:gd name="T37" fmla="*/ 4267 h 8533"/>
                    <a:gd name="T38" fmla="*/ 7111 w 7111"/>
                    <a:gd name="T39" fmla="*/ 1422 h 8533"/>
                    <a:gd name="T40" fmla="*/ 7111 w 7111"/>
                    <a:gd name="T41" fmla="*/ 0 h 8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111" h="8533">
                      <a:moveTo>
                        <a:pt x="7111" y="0"/>
                      </a:moveTo>
                      <a:lnTo>
                        <a:pt x="5689" y="356"/>
                      </a:lnTo>
                      <a:lnTo>
                        <a:pt x="4622" y="0"/>
                      </a:lnTo>
                      <a:lnTo>
                        <a:pt x="3556" y="356"/>
                      </a:lnTo>
                      <a:lnTo>
                        <a:pt x="2489" y="0"/>
                      </a:lnTo>
                      <a:lnTo>
                        <a:pt x="1422" y="356"/>
                      </a:lnTo>
                      <a:lnTo>
                        <a:pt x="0" y="0"/>
                      </a:lnTo>
                      <a:lnTo>
                        <a:pt x="0" y="1422"/>
                      </a:lnTo>
                      <a:cubicBezTo>
                        <a:pt x="239" y="2351"/>
                        <a:pt x="359" y="3307"/>
                        <a:pt x="356" y="4267"/>
                      </a:cubicBezTo>
                      <a:cubicBezTo>
                        <a:pt x="352" y="5226"/>
                        <a:pt x="232" y="6181"/>
                        <a:pt x="0" y="7111"/>
                      </a:cubicBezTo>
                      <a:lnTo>
                        <a:pt x="0" y="8533"/>
                      </a:lnTo>
                      <a:lnTo>
                        <a:pt x="1422" y="8178"/>
                      </a:lnTo>
                      <a:lnTo>
                        <a:pt x="2489" y="8533"/>
                      </a:lnTo>
                      <a:lnTo>
                        <a:pt x="3556" y="8178"/>
                      </a:lnTo>
                      <a:lnTo>
                        <a:pt x="4622" y="8533"/>
                      </a:lnTo>
                      <a:lnTo>
                        <a:pt x="5689" y="8178"/>
                      </a:lnTo>
                      <a:lnTo>
                        <a:pt x="7111" y="8533"/>
                      </a:lnTo>
                      <a:lnTo>
                        <a:pt x="7111" y="7111"/>
                      </a:lnTo>
                      <a:cubicBezTo>
                        <a:pt x="6872" y="6182"/>
                        <a:pt x="6752" y="5226"/>
                        <a:pt x="6756" y="4267"/>
                      </a:cubicBezTo>
                      <a:cubicBezTo>
                        <a:pt x="6759" y="3308"/>
                        <a:pt x="6879" y="2353"/>
                        <a:pt x="7111" y="1422"/>
                      </a:cubicBezTo>
                      <a:lnTo>
                        <a:pt x="7111" y="0"/>
                      </a:lnTo>
                      <a:close/>
                    </a:path>
                  </a:pathLst>
                </a:custGeom>
                <a:solidFill>
                  <a:srgbClr val="FD95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351" name="Freeform 23">
                  <a:extLst>
                    <a:ext uri="{FF2B5EF4-FFF2-40B4-BE49-F238E27FC236}">
                      <a16:creationId xmlns:a16="http://schemas.microsoft.com/office/drawing/2014/main" id="{7789692B-F2B6-4F2E-B818-DB1D31A1D2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6622" y="2152406"/>
                  <a:ext cx="69095" cy="548695"/>
                </a:xfrm>
                <a:custGeom>
                  <a:avLst/>
                  <a:gdLst>
                    <a:gd name="T0" fmla="*/ 711 w 1070"/>
                    <a:gd name="T1" fmla="*/ 7111 h 8533"/>
                    <a:gd name="T2" fmla="*/ 1067 w 1070"/>
                    <a:gd name="T3" fmla="*/ 4267 h 8533"/>
                    <a:gd name="T4" fmla="*/ 711 w 1070"/>
                    <a:gd name="T5" fmla="*/ 1422 h 8533"/>
                    <a:gd name="T6" fmla="*/ 711 w 1070"/>
                    <a:gd name="T7" fmla="*/ 178 h 8533"/>
                    <a:gd name="T8" fmla="*/ 0 w 1070"/>
                    <a:gd name="T9" fmla="*/ 0 h 8533"/>
                    <a:gd name="T10" fmla="*/ 0 w 1070"/>
                    <a:gd name="T11" fmla="*/ 1422 h 8533"/>
                    <a:gd name="T12" fmla="*/ 356 w 1070"/>
                    <a:gd name="T13" fmla="*/ 4267 h 8533"/>
                    <a:gd name="T14" fmla="*/ 0 w 1070"/>
                    <a:gd name="T15" fmla="*/ 7111 h 8533"/>
                    <a:gd name="T16" fmla="*/ 0 w 1070"/>
                    <a:gd name="T17" fmla="*/ 8533 h 8533"/>
                    <a:gd name="T18" fmla="*/ 711 w 1070"/>
                    <a:gd name="T19" fmla="*/ 8356 h 8533"/>
                    <a:gd name="T20" fmla="*/ 711 w 1070"/>
                    <a:gd name="T21" fmla="*/ 7111 h 8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70" h="8533">
                      <a:moveTo>
                        <a:pt x="711" y="7111"/>
                      </a:moveTo>
                      <a:cubicBezTo>
                        <a:pt x="943" y="6181"/>
                        <a:pt x="1063" y="5226"/>
                        <a:pt x="1067" y="4267"/>
                      </a:cubicBezTo>
                      <a:cubicBezTo>
                        <a:pt x="1070" y="3307"/>
                        <a:pt x="950" y="2351"/>
                        <a:pt x="711" y="1422"/>
                      </a:cubicBezTo>
                      <a:lnTo>
                        <a:pt x="711" y="178"/>
                      </a:lnTo>
                      <a:lnTo>
                        <a:pt x="0" y="0"/>
                      </a:lnTo>
                      <a:lnTo>
                        <a:pt x="0" y="1422"/>
                      </a:lnTo>
                      <a:cubicBezTo>
                        <a:pt x="239" y="2351"/>
                        <a:pt x="359" y="3307"/>
                        <a:pt x="356" y="4267"/>
                      </a:cubicBezTo>
                      <a:cubicBezTo>
                        <a:pt x="352" y="5226"/>
                        <a:pt x="232" y="6181"/>
                        <a:pt x="0" y="7111"/>
                      </a:cubicBezTo>
                      <a:lnTo>
                        <a:pt x="0" y="8533"/>
                      </a:lnTo>
                      <a:lnTo>
                        <a:pt x="711" y="8356"/>
                      </a:lnTo>
                      <a:lnTo>
                        <a:pt x="711" y="7111"/>
                      </a:lnTo>
                      <a:close/>
                    </a:path>
                  </a:pathLst>
                </a:custGeom>
                <a:solidFill>
                  <a:srgbClr val="C78F9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352" name="Freeform 24">
                  <a:extLst>
                    <a:ext uri="{FF2B5EF4-FFF2-40B4-BE49-F238E27FC236}">
                      <a16:creationId xmlns:a16="http://schemas.microsoft.com/office/drawing/2014/main" id="{012CE044-7077-46FC-BA1B-9D9D17FAA0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6622" y="2152406"/>
                  <a:ext cx="458465" cy="91043"/>
                </a:xfrm>
                <a:custGeom>
                  <a:avLst/>
                  <a:gdLst>
                    <a:gd name="T0" fmla="*/ 564 w 564"/>
                    <a:gd name="T1" fmla="*/ 112 h 112"/>
                    <a:gd name="T2" fmla="*/ 0 w 564"/>
                    <a:gd name="T3" fmla="*/ 112 h 112"/>
                    <a:gd name="T4" fmla="*/ 0 w 564"/>
                    <a:gd name="T5" fmla="*/ 0 h 112"/>
                    <a:gd name="T6" fmla="*/ 113 w 564"/>
                    <a:gd name="T7" fmla="*/ 28 h 112"/>
                    <a:gd name="T8" fmla="*/ 197 w 564"/>
                    <a:gd name="T9" fmla="*/ 0 h 112"/>
                    <a:gd name="T10" fmla="*/ 282 w 564"/>
                    <a:gd name="T11" fmla="*/ 28 h 112"/>
                    <a:gd name="T12" fmla="*/ 367 w 564"/>
                    <a:gd name="T13" fmla="*/ 0 h 112"/>
                    <a:gd name="T14" fmla="*/ 451 w 564"/>
                    <a:gd name="T15" fmla="*/ 28 h 112"/>
                    <a:gd name="T16" fmla="*/ 564 w 564"/>
                    <a:gd name="T17" fmla="*/ 0 h 112"/>
                    <a:gd name="T18" fmla="*/ 564 w 564"/>
                    <a:gd name="T19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4" h="112">
                      <a:moveTo>
                        <a:pt x="564" y="112"/>
                      </a:moveTo>
                      <a:lnTo>
                        <a:pt x="0" y="112"/>
                      </a:lnTo>
                      <a:lnTo>
                        <a:pt x="0" y="0"/>
                      </a:lnTo>
                      <a:lnTo>
                        <a:pt x="113" y="28"/>
                      </a:lnTo>
                      <a:lnTo>
                        <a:pt x="197" y="0"/>
                      </a:lnTo>
                      <a:lnTo>
                        <a:pt x="282" y="28"/>
                      </a:lnTo>
                      <a:lnTo>
                        <a:pt x="367" y="0"/>
                      </a:lnTo>
                      <a:lnTo>
                        <a:pt x="451" y="28"/>
                      </a:lnTo>
                      <a:lnTo>
                        <a:pt x="564" y="0"/>
                      </a:lnTo>
                      <a:lnTo>
                        <a:pt x="564" y="112"/>
                      </a:lnTo>
                      <a:close/>
                    </a:path>
                  </a:pathLst>
                </a:custGeom>
                <a:solidFill>
                  <a:srgbClr val="E3C7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353" name="Freeform 25">
                  <a:extLst>
                    <a:ext uri="{FF2B5EF4-FFF2-40B4-BE49-F238E27FC236}">
                      <a16:creationId xmlns:a16="http://schemas.microsoft.com/office/drawing/2014/main" id="{B2A3670B-C5FF-48C3-99EF-9EFB7180F7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6622" y="2152406"/>
                  <a:ext cx="45521" cy="91043"/>
                </a:xfrm>
                <a:custGeom>
                  <a:avLst/>
                  <a:gdLst>
                    <a:gd name="T0" fmla="*/ 0 w 56"/>
                    <a:gd name="T1" fmla="*/ 0 h 112"/>
                    <a:gd name="T2" fmla="*/ 0 w 56"/>
                    <a:gd name="T3" fmla="*/ 112 h 112"/>
                    <a:gd name="T4" fmla="*/ 56 w 56"/>
                    <a:gd name="T5" fmla="*/ 112 h 112"/>
                    <a:gd name="T6" fmla="*/ 56 w 56"/>
                    <a:gd name="T7" fmla="*/ 14 h 112"/>
                    <a:gd name="T8" fmla="*/ 0 w 56"/>
                    <a:gd name="T9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112">
                      <a:moveTo>
                        <a:pt x="0" y="0"/>
                      </a:moveTo>
                      <a:lnTo>
                        <a:pt x="0" y="112"/>
                      </a:lnTo>
                      <a:lnTo>
                        <a:pt x="56" y="112"/>
                      </a:lnTo>
                      <a:lnTo>
                        <a:pt x="56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4" name="Freeform 26">
                  <a:extLst>
                    <a:ext uri="{FF2B5EF4-FFF2-40B4-BE49-F238E27FC236}">
                      <a16:creationId xmlns:a16="http://schemas.microsoft.com/office/drawing/2014/main" id="{C09F19EA-E42B-4BD5-81A8-E16F120B69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6622" y="2609245"/>
                  <a:ext cx="458465" cy="91856"/>
                </a:xfrm>
                <a:custGeom>
                  <a:avLst/>
                  <a:gdLst>
                    <a:gd name="T0" fmla="*/ 0 w 564"/>
                    <a:gd name="T1" fmla="*/ 0 h 113"/>
                    <a:gd name="T2" fmla="*/ 564 w 564"/>
                    <a:gd name="T3" fmla="*/ 0 h 113"/>
                    <a:gd name="T4" fmla="*/ 564 w 564"/>
                    <a:gd name="T5" fmla="*/ 113 h 113"/>
                    <a:gd name="T6" fmla="*/ 451 w 564"/>
                    <a:gd name="T7" fmla="*/ 85 h 113"/>
                    <a:gd name="T8" fmla="*/ 367 w 564"/>
                    <a:gd name="T9" fmla="*/ 113 h 113"/>
                    <a:gd name="T10" fmla="*/ 282 w 564"/>
                    <a:gd name="T11" fmla="*/ 85 h 113"/>
                    <a:gd name="T12" fmla="*/ 197 w 564"/>
                    <a:gd name="T13" fmla="*/ 113 h 113"/>
                    <a:gd name="T14" fmla="*/ 113 w 564"/>
                    <a:gd name="T15" fmla="*/ 85 h 113"/>
                    <a:gd name="T16" fmla="*/ 0 w 564"/>
                    <a:gd name="T17" fmla="*/ 113 h 113"/>
                    <a:gd name="T18" fmla="*/ 0 w 564"/>
                    <a:gd name="T19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4" h="113">
                      <a:moveTo>
                        <a:pt x="0" y="0"/>
                      </a:moveTo>
                      <a:lnTo>
                        <a:pt x="564" y="0"/>
                      </a:lnTo>
                      <a:lnTo>
                        <a:pt x="564" y="113"/>
                      </a:lnTo>
                      <a:lnTo>
                        <a:pt x="451" y="85"/>
                      </a:lnTo>
                      <a:lnTo>
                        <a:pt x="367" y="113"/>
                      </a:lnTo>
                      <a:lnTo>
                        <a:pt x="282" y="85"/>
                      </a:lnTo>
                      <a:lnTo>
                        <a:pt x="197" y="113"/>
                      </a:lnTo>
                      <a:lnTo>
                        <a:pt x="113" y="85"/>
                      </a:lnTo>
                      <a:lnTo>
                        <a:pt x="0" y="1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CE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5" name="Freeform 27">
                  <a:extLst>
                    <a:ext uri="{FF2B5EF4-FFF2-40B4-BE49-F238E27FC236}">
                      <a16:creationId xmlns:a16="http://schemas.microsoft.com/office/drawing/2014/main" id="{14C00D92-8A9B-4C68-A660-0A8089950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6622" y="2609245"/>
                  <a:ext cx="45521" cy="91856"/>
                </a:xfrm>
                <a:custGeom>
                  <a:avLst/>
                  <a:gdLst>
                    <a:gd name="T0" fmla="*/ 56 w 56"/>
                    <a:gd name="T1" fmla="*/ 0 h 113"/>
                    <a:gd name="T2" fmla="*/ 0 w 56"/>
                    <a:gd name="T3" fmla="*/ 0 h 113"/>
                    <a:gd name="T4" fmla="*/ 0 w 56"/>
                    <a:gd name="T5" fmla="*/ 113 h 113"/>
                    <a:gd name="T6" fmla="*/ 56 w 56"/>
                    <a:gd name="T7" fmla="*/ 99 h 113"/>
                    <a:gd name="T8" fmla="*/ 56 w 56"/>
                    <a:gd name="T9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113">
                      <a:moveTo>
                        <a:pt x="56" y="0"/>
                      </a:moveTo>
                      <a:lnTo>
                        <a:pt x="0" y="0"/>
                      </a:lnTo>
                      <a:lnTo>
                        <a:pt x="0" y="113"/>
                      </a:lnTo>
                      <a:lnTo>
                        <a:pt x="56" y="99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6" name="AutoShape 20">
                  <a:extLst>
                    <a:ext uri="{FF2B5EF4-FFF2-40B4-BE49-F238E27FC236}">
                      <a16:creationId xmlns:a16="http://schemas.microsoft.com/office/drawing/2014/main" id="{1A2140C6-E0F4-4C76-AA89-42C80ACB018A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734751" y="2161967"/>
                  <a:ext cx="460091" cy="5495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7" name="Freeform 22">
                  <a:extLst>
                    <a:ext uri="{FF2B5EF4-FFF2-40B4-BE49-F238E27FC236}">
                      <a16:creationId xmlns:a16="http://schemas.microsoft.com/office/drawing/2014/main" id="{819D3239-4AF7-4AD0-B7E1-B8390D02FD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4751" y="2161967"/>
                  <a:ext cx="458465" cy="548695"/>
                </a:xfrm>
                <a:custGeom>
                  <a:avLst/>
                  <a:gdLst>
                    <a:gd name="T0" fmla="*/ 7111 w 7111"/>
                    <a:gd name="T1" fmla="*/ 0 h 8533"/>
                    <a:gd name="T2" fmla="*/ 5689 w 7111"/>
                    <a:gd name="T3" fmla="*/ 356 h 8533"/>
                    <a:gd name="T4" fmla="*/ 4622 w 7111"/>
                    <a:gd name="T5" fmla="*/ 0 h 8533"/>
                    <a:gd name="T6" fmla="*/ 3556 w 7111"/>
                    <a:gd name="T7" fmla="*/ 356 h 8533"/>
                    <a:gd name="T8" fmla="*/ 2489 w 7111"/>
                    <a:gd name="T9" fmla="*/ 0 h 8533"/>
                    <a:gd name="T10" fmla="*/ 1422 w 7111"/>
                    <a:gd name="T11" fmla="*/ 356 h 8533"/>
                    <a:gd name="T12" fmla="*/ 0 w 7111"/>
                    <a:gd name="T13" fmla="*/ 0 h 8533"/>
                    <a:gd name="T14" fmla="*/ 0 w 7111"/>
                    <a:gd name="T15" fmla="*/ 1422 h 8533"/>
                    <a:gd name="T16" fmla="*/ 356 w 7111"/>
                    <a:gd name="T17" fmla="*/ 4267 h 8533"/>
                    <a:gd name="T18" fmla="*/ 0 w 7111"/>
                    <a:gd name="T19" fmla="*/ 7111 h 8533"/>
                    <a:gd name="T20" fmla="*/ 0 w 7111"/>
                    <a:gd name="T21" fmla="*/ 8533 h 8533"/>
                    <a:gd name="T22" fmla="*/ 1422 w 7111"/>
                    <a:gd name="T23" fmla="*/ 8178 h 8533"/>
                    <a:gd name="T24" fmla="*/ 2489 w 7111"/>
                    <a:gd name="T25" fmla="*/ 8533 h 8533"/>
                    <a:gd name="T26" fmla="*/ 3556 w 7111"/>
                    <a:gd name="T27" fmla="*/ 8178 h 8533"/>
                    <a:gd name="T28" fmla="*/ 4622 w 7111"/>
                    <a:gd name="T29" fmla="*/ 8533 h 8533"/>
                    <a:gd name="T30" fmla="*/ 5689 w 7111"/>
                    <a:gd name="T31" fmla="*/ 8178 h 8533"/>
                    <a:gd name="T32" fmla="*/ 7111 w 7111"/>
                    <a:gd name="T33" fmla="*/ 8533 h 8533"/>
                    <a:gd name="T34" fmla="*/ 7111 w 7111"/>
                    <a:gd name="T35" fmla="*/ 7111 h 8533"/>
                    <a:gd name="T36" fmla="*/ 6756 w 7111"/>
                    <a:gd name="T37" fmla="*/ 4267 h 8533"/>
                    <a:gd name="T38" fmla="*/ 7111 w 7111"/>
                    <a:gd name="T39" fmla="*/ 1422 h 8533"/>
                    <a:gd name="T40" fmla="*/ 7111 w 7111"/>
                    <a:gd name="T41" fmla="*/ 0 h 8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111" h="8533">
                      <a:moveTo>
                        <a:pt x="7111" y="0"/>
                      </a:moveTo>
                      <a:lnTo>
                        <a:pt x="5689" y="356"/>
                      </a:lnTo>
                      <a:lnTo>
                        <a:pt x="4622" y="0"/>
                      </a:lnTo>
                      <a:lnTo>
                        <a:pt x="3556" y="356"/>
                      </a:lnTo>
                      <a:lnTo>
                        <a:pt x="2489" y="0"/>
                      </a:lnTo>
                      <a:lnTo>
                        <a:pt x="1422" y="356"/>
                      </a:lnTo>
                      <a:lnTo>
                        <a:pt x="0" y="0"/>
                      </a:lnTo>
                      <a:lnTo>
                        <a:pt x="0" y="1422"/>
                      </a:lnTo>
                      <a:cubicBezTo>
                        <a:pt x="239" y="2351"/>
                        <a:pt x="359" y="3307"/>
                        <a:pt x="356" y="4267"/>
                      </a:cubicBezTo>
                      <a:cubicBezTo>
                        <a:pt x="352" y="5226"/>
                        <a:pt x="232" y="6181"/>
                        <a:pt x="0" y="7111"/>
                      </a:cubicBezTo>
                      <a:lnTo>
                        <a:pt x="0" y="8533"/>
                      </a:lnTo>
                      <a:lnTo>
                        <a:pt x="1422" y="8178"/>
                      </a:lnTo>
                      <a:lnTo>
                        <a:pt x="2489" y="8533"/>
                      </a:lnTo>
                      <a:lnTo>
                        <a:pt x="3556" y="8178"/>
                      </a:lnTo>
                      <a:lnTo>
                        <a:pt x="4622" y="8533"/>
                      </a:lnTo>
                      <a:lnTo>
                        <a:pt x="5689" y="8178"/>
                      </a:lnTo>
                      <a:lnTo>
                        <a:pt x="7111" y="8533"/>
                      </a:lnTo>
                      <a:lnTo>
                        <a:pt x="7111" y="7111"/>
                      </a:lnTo>
                      <a:cubicBezTo>
                        <a:pt x="6872" y="6182"/>
                        <a:pt x="6752" y="5226"/>
                        <a:pt x="6756" y="4267"/>
                      </a:cubicBezTo>
                      <a:cubicBezTo>
                        <a:pt x="6759" y="3308"/>
                        <a:pt x="6879" y="2353"/>
                        <a:pt x="7111" y="1422"/>
                      </a:cubicBezTo>
                      <a:lnTo>
                        <a:pt x="7111" y="0"/>
                      </a:lnTo>
                      <a:close/>
                    </a:path>
                  </a:pathLst>
                </a:custGeom>
                <a:solidFill>
                  <a:srgbClr val="FD95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358" name="Freeform 23">
                  <a:extLst>
                    <a:ext uri="{FF2B5EF4-FFF2-40B4-BE49-F238E27FC236}">
                      <a16:creationId xmlns:a16="http://schemas.microsoft.com/office/drawing/2014/main" id="{EBF2D611-DE08-4E63-B023-CFE9D573D3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4751" y="2161967"/>
                  <a:ext cx="69095" cy="548695"/>
                </a:xfrm>
                <a:custGeom>
                  <a:avLst/>
                  <a:gdLst>
                    <a:gd name="T0" fmla="*/ 711 w 1070"/>
                    <a:gd name="T1" fmla="*/ 7111 h 8533"/>
                    <a:gd name="T2" fmla="*/ 1067 w 1070"/>
                    <a:gd name="T3" fmla="*/ 4267 h 8533"/>
                    <a:gd name="T4" fmla="*/ 711 w 1070"/>
                    <a:gd name="T5" fmla="*/ 1422 h 8533"/>
                    <a:gd name="T6" fmla="*/ 711 w 1070"/>
                    <a:gd name="T7" fmla="*/ 178 h 8533"/>
                    <a:gd name="T8" fmla="*/ 0 w 1070"/>
                    <a:gd name="T9" fmla="*/ 0 h 8533"/>
                    <a:gd name="T10" fmla="*/ 0 w 1070"/>
                    <a:gd name="T11" fmla="*/ 1422 h 8533"/>
                    <a:gd name="T12" fmla="*/ 356 w 1070"/>
                    <a:gd name="T13" fmla="*/ 4267 h 8533"/>
                    <a:gd name="T14" fmla="*/ 0 w 1070"/>
                    <a:gd name="T15" fmla="*/ 7111 h 8533"/>
                    <a:gd name="T16" fmla="*/ 0 w 1070"/>
                    <a:gd name="T17" fmla="*/ 8533 h 8533"/>
                    <a:gd name="T18" fmla="*/ 711 w 1070"/>
                    <a:gd name="T19" fmla="*/ 8356 h 8533"/>
                    <a:gd name="T20" fmla="*/ 711 w 1070"/>
                    <a:gd name="T21" fmla="*/ 7111 h 8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70" h="8533">
                      <a:moveTo>
                        <a:pt x="711" y="7111"/>
                      </a:moveTo>
                      <a:cubicBezTo>
                        <a:pt x="943" y="6181"/>
                        <a:pt x="1063" y="5226"/>
                        <a:pt x="1067" y="4267"/>
                      </a:cubicBezTo>
                      <a:cubicBezTo>
                        <a:pt x="1070" y="3307"/>
                        <a:pt x="950" y="2351"/>
                        <a:pt x="711" y="1422"/>
                      </a:cubicBezTo>
                      <a:lnTo>
                        <a:pt x="711" y="178"/>
                      </a:lnTo>
                      <a:lnTo>
                        <a:pt x="0" y="0"/>
                      </a:lnTo>
                      <a:lnTo>
                        <a:pt x="0" y="1422"/>
                      </a:lnTo>
                      <a:cubicBezTo>
                        <a:pt x="239" y="2351"/>
                        <a:pt x="359" y="3307"/>
                        <a:pt x="356" y="4267"/>
                      </a:cubicBezTo>
                      <a:cubicBezTo>
                        <a:pt x="352" y="5226"/>
                        <a:pt x="232" y="6181"/>
                        <a:pt x="0" y="7111"/>
                      </a:cubicBezTo>
                      <a:lnTo>
                        <a:pt x="0" y="8533"/>
                      </a:lnTo>
                      <a:lnTo>
                        <a:pt x="711" y="8356"/>
                      </a:lnTo>
                      <a:lnTo>
                        <a:pt x="711" y="7111"/>
                      </a:lnTo>
                      <a:close/>
                    </a:path>
                  </a:pathLst>
                </a:custGeom>
                <a:solidFill>
                  <a:srgbClr val="C78F9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359" name="Freeform 24">
                  <a:extLst>
                    <a:ext uri="{FF2B5EF4-FFF2-40B4-BE49-F238E27FC236}">
                      <a16:creationId xmlns:a16="http://schemas.microsoft.com/office/drawing/2014/main" id="{2A6020C4-AC88-49CE-9960-9147031F60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4751" y="2161967"/>
                  <a:ext cx="458465" cy="91043"/>
                </a:xfrm>
                <a:custGeom>
                  <a:avLst/>
                  <a:gdLst>
                    <a:gd name="T0" fmla="*/ 564 w 564"/>
                    <a:gd name="T1" fmla="*/ 112 h 112"/>
                    <a:gd name="T2" fmla="*/ 0 w 564"/>
                    <a:gd name="T3" fmla="*/ 112 h 112"/>
                    <a:gd name="T4" fmla="*/ 0 w 564"/>
                    <a:gd name="T5" fmla="*/ 0 h 112"/>
                    <a:gd name="T6" fmla="*/ 113 w 564"/>
                    <a:gd name="T7" fmla="*/ 28 h 112"/>
                    <a:gd name="T8" fmla="*/ 197 w 564"/>
                    <a:gd name="T9" fmla="*/ 0 h 112"/>
                    <a:gd name="T10" fmla="*/ 282 w 564"/>
                    <a:gd name="T11" fmla="*/ 28 h 112"/>
                    <a:gd name="T12" fmla="*/ 367 w 564"/>
                    <a:gd name="T13" fmla="*/ 0 h 112"/>
                    <a:gd name="T14" fmla="*/ 451 w 564"/>
                    <a:gd name="T15" fmla="*/ 28 h 112"/>
                    <a:gd name="T16" fmla="*/ 564 w 564"/>
                    <a:gd name="T17" fmla="*/ 0 h 112"/>
                    <a:gd name="T18" fmla="*/ 564 w 564"/>
                    <a:gd name="T19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4" h="112">
                      <a:moveTo>
                        <a:pt x="564" y="112"/>
                      </a:moveTo>
                      <a:lnTo>
                        <a:pt x="0" y="112"/>
                      </a:lnTo>
                      <a:lnTo>
                        <a:pt x="0" y="0"/>
                      </a:lnTo>
                      <a:lnTo>
                        <a:pt x="113" y="28"/>
                      </a:lnTo>
                      <a:lnTo>
                        <a:pt x="197" y="0"/>
                      </a:lnTo>
                      <a:lnTo>
                        <a:pt x="282" y="28"/>
                      </a:lnTo>
                      <a:lnTo>
                        <a:pt x="367" y="0"/>
                      </a:lnTo>
                      <a:lnTo>
                        <a:pt x="451" y="28"/>
                      </a:lnTo>
                      <a:lnTo>
                        <a:pt x="564" y="0"/>
                      </a:lnTo>
                      <a:lnTo>
                        <a:pt x="564" y="112"/>
                      </a:lnTo>
                      <a:close/>
                    </a:path>
                  </a:pathLst>
                </a:custGeom>
                <a:solidFill>
                  <a:srgbClr val="E3C7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360" name="Freeform 25">
                  <a:extLst>
                    <a:ext uri="{FF2B5EF4-FFF2-40B4-BE49-F238E27FC236}">
                      <a16:creationId xmlns:a16="http://schemas.microsoft.com/office/drawing/2014/main" id="{CD521512-5C2A-42EB-AA28-5FA0DE7237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4751" y="2161967"/>
                  <a:ext cx="45521" cy="91043"/>
                </a:xfrm>
                <a:custGeom>
                  <a:avLst/>
                  <a:gdLst>
                    <a:gd name="T0" fmla="*/ 0 w 56"/>
                    <a:gd name="T1" fmla="*/ 0 h 112"/>
                    <a:gd name="T2" fmla="*/ 0 w 56"/>
                    <a:gd name="T3" fmla="*/ 112 h 112"/>
                    <a:gd name="T4" fmla="*/ 56 w 56"/>
                    <a:gd name="T5" fmla="*/ 112 h 112"/>
                    <a:gd name="T6" fmla="*/ 56 w 56"/>
                    <a:gd name="T7" fmla="*/ 14 h 112"/>
                    <a:gd name="T8" fmla="*/ 0 w 56"/>
                    <a:gd name="T9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112">
                      <a:moveTo>
                        <a:pt x="0" y="0"/>
                      </a:moveTo>
                      <a:lnTo>
                        <a:pt x="0" y="112"/>
                      </a:lnTo>
                      <a:lnTo>
                        <a:pt x="56" y="112"/>
                      </a:lnTo>
                      <a:lnTo>
                        <a:pt x="56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1" name="Freeform 26">
                  <a:extLst>
                    <a:ext uri="{FF2B5EF4-FFF2-40B4-BE49-F238E27FC236}">
                      <a16:creationId xmlns:a16="http://schemas.microsoft.com/office/drawing/2014/main" id="{DDF1A555-E4D4-4077-8EF8-BA212B0D16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4751" y="2618806"/>
                  <a:ext cx="458465" cy="91856"/>
                </a:xfrm>
                <a:custGeom>
                  <a:avLst/>
                  <a:gdLst>
                    <a:gd name="T0" fmla="*/ 0 w 564"/>
                    <a:gd name="T1" fmla="*/ 0 h 113"/>
                    <a:gd name="T2" fmla="*/ 564 w 564"/>
                    <a:gd name="T3" fmla="*/ 0 h 113"/>
                    <a:gd name="T4" fmla="*/ 564 w 564"/>
                    <a:gd name="T5" fmla="*/ 113 h 113"/>
                    <a:gd name="T6" fmla="*/ 451 w 564"/>
                    <a:gd name="T7" fmla="*/ 85 h 113"/>
                    <a:gd name="T8" fmla="*/ 367 w 564"/>
                    <a:gd name="T9" fmla="*/ 113 h 113"/>
                    <a:gd name="T10" fmla="*/ 282 w 564"/>
                    <a:gd name="T11" fmla="*/ 85 h 113"/>
                    <a:gd name="T12" fmla="*/ 197 w 564"/>
                    <a:gd name="T13" fmla="*/ 113 h 113"/>
                    <a:gd name="T14" fmla="*/ 113 w 564"/>
                    <a:gd name="T15" fmla="*/ 85 h 113"/>
                    <a:gd name="T16" fmla="*/ 0 w 564"/>
                    <a:gd name="T17" fmla="*/ 113 h 113"/>
                    <a:gd name="T18" fmla="*/ 0 w 564"/>
                    <a:gd name="T19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4" h="113">
                      <a:moveTo>
                        <a:pt x="0" y="0"/>
                      </a:moveTo>
                      <a:lnTo>
                        <a:pt x="564" y="0"/>
                      </a:lnTo>
                      <a:lnTo>
                        <a:pt x="564" y="113"/>
                      </a:lnTo>
                      <a:lnTo>
                        <a:pt x="451" y="85"/>
                      </a:lnTo>
                      <a:lnTo>
                        <a:pt x="367" y="113"/>
                      </a:lnTo>
                      <a:lnTo>
                        <a:pt x="282" y="85"/>
                      </a:lnTo>
                      <a:lnTo>
                        <a:pt x="197" y="113"/>
                      </a:lnTo>
                      <a:lnTo>
                        <a:pt x="113" y="85"/>
                      </a:lnTo>
                      <a:lnTo>
                        <a:pt x="0" y="1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CE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2" name="Freeform 27">
                  <a:extLst>
                    <a:ext uri="{FF2B5EF4-FFF2-40B4-BE49-F238E27FC236}">
                      <a16:creationId xmlns:a16="http://schemas.microsoft.com/office/drawing/2014/main" id="{B4D3372F-4DF4-42D3-9E8C-D4C58C5888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4751" y="2618806"/>
                  <a:ext cx="45521" cy="91856"/>
                </a:xfrm>
                <a:custGeom>
                  <a:avLst/>
                  <a:gdLst>
                    <a:gd name="T0" fmla="*/ 56 w 56"/>
                    <a:gd name="T1" fmla="*/ 0 h 113"/>
                    <a:gd name="T2" fmla="*/ 0 w 56"/>
                    <a:gd name="T3" fmla="*/ 0 h 113"/>
                    <a:gd name="T4" fmla="*/ 0 w 56"/>
                    <a:gd name="T5" fmla="*/ 113 h 113"/>
                    <a:gd name="T6" fmla="*/ 56 w 56"/>
                    <a:gd name="T7" fmla="*/ 99 h 113"/>
                    <a:gd name="T8" fmla="*/ 56 w 56"/>
                    <a:gd name="T9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113">
                      <a:moveTo>
                        <a:pt x="56" y="0"/>
                      </a:moveTo>
                      <a:lnTo>
                        <a:pt x="0" y="0"/>
                      </a:lnTo>
                      <a:lnTo>
                        <a:pt x="0" y="113"/>
                      </a:lnTo>
                      <a:lnTo>
                        <a:pt x="56" y="99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3" name="AutoShape 20">
                  <a:extLst>
                    <a:ext uri="{FF2B5EF4-FFF2-40B4-BE49-F238E27FC236}">
                      <a16:creationId xmlns:a16="http://schemas.microsoft.com/office/drawing/2014/main" id="{6D98E880-3CDB-4D79-B109-1EF037563367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469074" y="2167134"/>
                  <a:ext cx="460091" cy="5495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4" name="Freeform 22">
                  <a:extLst>
                    <a:ext uri="{FF2B5EF4-FFF2-40B4-BE49-F238E27FC236}">
                      <a16:creationId xmlns:a16="http://schemas.microsoft.com/office/drawing/2014/main" id="{BBB222B5-766E-4DB9-80B9-CE902B5D8C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9074" y="2167134"/>
                  <a:ext cx="458465" cy="548695"/>
                </a:xfrm>
                <a:custGeom>
                  <a:avLst/>
                  <a:gdLst>
                    <a:gd name="T0" fmla="*/ 7111 w 7111"/>
                    <a:gd name="T1" fmla="*/ 0 h 8533"/>
                    <a:gd name="T2" fmla="*/ 5689 w 7111"/>
                    <a:gd name="T3" fmla="*/ 356 h 8533"/>
                    <a:gd name="T4" fmla="*/ 4622 w 7111"/>
                    <a:gd name="T5" fmla="*/ 0 h 8533"/>
                    <a:gd name="T6" fmla="*/ 3556 w 7111"/>
                    <a:gd name="T7" fmla="*/ 356 h 8533"/>
                    <a:gd name="T8" fmla="*/ 2489 w 7111"/>
                    <a:gd name="T9" fmla="*/ 0 h 8533"/>
                    <a:gd name="T10" fmla="*/ 1422 w 7111"/>
                    <a:gd name="T11" fmla="*/ 356 h 8533"/>
                    <a:gd name="T12" fmla="*/ 0 w 7111"/>
                    <a:gd name="T13" fmla="*/ 0 h 8533"/>
                    <a:gd name="T14" fmla="*/ 0 w 7111"/>
                    <a:gd name="T15" fmla="*/ 1422 h 8533"/>
                    <a:gd name="T16" fmla="*/ 356 w 7111"/>
                    <a:gd name="T17" fmla="*/ 4267 h 8533"/>
                    <a:gd name="T18" fmla="*/ 0 w 7111"/>
                    <a:gd name="T19" fmla="*/ 7111 h 8533"/>
                    <a:gd name="T20" fmla="*/ 0 w 7111"/>
                    <a:gd name="T21" fmla="*/ 8533 h 8533"/>
                    <a:gd name="T22" fmla="*/ 1422 w 7111"/>
                    <a:gd name="T23" fmla="*/ 8178 h 8533"/>
                    <a:gd name="T24" fmla="*/ 2489 w 7111"/>
                    <a:gd name="T25" fmla="*/ 8533 h 8533"/>
                    <a:gd name="T26" fmla="*/ 3556 w 7111"/>
                    <a:gd name="T27" fmla="*/ 8178 h 8533"/>
                    <a:gd name="T28" fmla="*/ 4622 w 7111"/>
                    <a:gd name="T29" fmla="*/ 8533 h 8533"/>
                    <a:gd name="T30" fmla="*/ 5689 w 7111"/>
                    <a:gd name="T31" fmla="*/ 8178 h 8533"/>
                    <a:gd name="T32" fmla="*/ 7111 w 7111"/>
                    <a:gd name="T33" fmla="*/ 8533 h 8533"/>
                    <a:gd name="T34" fmla="*/ 7111 w 7111"/>
                    <a:gd name="T35" fmla="*/ 7111 h 8533"/>
                    <a:gd name="T36" fmla="*/ 6756 w 7111"/>
                    <a:gd name="T37" fmla="*/ 4267 h 8533"/>
                    <a:gd name="T38" fmla="*/ 7111 w 7111"/>
                    <a:gd name="T39" fmla="*/ 1422 h 8533"/>
                    <a:gd name="T40" fmla="*/ 7111 w 7111"/>
                    <a:gd name="T41" fmla="*/ 0 h 8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111" h="8533">
                      <a:moveTo>
                        <a:pt x="7111" y="0"/>
                      </a:moveTo>
                      <a:lnTo>
                        <a:pt x="5689" y="356"/>
                      </a:lnTo>
                      <a:lnTo>
                        <a:pt x="4622" y="0"/>
                      </a:lnTo>
                      <a:lnTo>
                        <a:pt x="3556" y="356"/>
                      </a:lnTo>
                      <a:lnTo>
                        <a:pt x="2489" y="0"/>
                      </a:lnTo>
                      <a:lnTo>
                        <a:pt x="1422" y="356"/>
                      </a:lnTo>
                      <a:lnTo>
                        <a:pt x="0" y="0"/>
                      </a:lnTo>
                      <a:lnTo>
                        <a:pt x="0" y="1422"/>
                      </a:lnTo>
                      <a:cubicBezTo>
                        <a:pt x="239" y="2351"/>
                        <a:pt x="359" y="3307"/>
                        <a:pt x="356" y="4267"/>
                      </a:cubicBezTo>
                      <a:cubicBezTo>
                        <a:pt x="352" y="5226"/>
                        <a:pt x="232" y="6181"/>
                        <a:pt x="0" y="7111"/>
                      </a:cubicBezTo>
                      <a:lnTo>
                        <a:pt x="0" y="8533"/>
                      </a:lnTo>
                      <a:lnTo>
                        <a:pt x="1422" y="8178"/>
                      </a:lnTo>
                      <a:lnTo>
                        <a:pt x="2489" y="8533"/>
                      </a:lnTo>
                      <a:lnTo>
                        <a:pt x="3556" y="8178"/>
                      </a:lnTo>
                      <a:lnTo>
                        <a:pt x="4622" y="8533"/>
                      </a:lnTo>
                      <a:lnTo>
                        <a:pt x="5689" y="8178"/>
                      </a:lnTo>
                      <a:lnTo>
                        <a:pt x="7111" y="8533"/>
                      </a:lnTo>
                      <a:lnTo>
                        <a:pt x="7111" y="7111"/>
                      </a:lnTo>
                      <a:cubicBezTo>
                        <a:pt x="6872" y="6182"/>
                        <a:pt x="6752" y="5226"/>
                        <a:pt x="6756" y="4267"/>
                      </a:cubicBezTo>
                      <a:cubicBezTo>
                        <a:pt x="6759" y="3308"/>
                        <a:pt x="6879" y="2353"/>
                        <a:pt x="7111" y="1422"/>
                      </a:cubicBezTo>
                      <a:lnTo>
                        <a:pt x="7111" y="0"/>
                      </a:lnTo>
                      <a:close/>
                    </a:path>
                  </a:pathLst>
                </a:custGeom>
                <a:solidFill>
                  <a:srgbClr val="FD95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365" name="Freeform 23">
                  <a:extLst>
                    <a:ext uri="{FF2B5EF4-FFF2-40B4-BE49-F238E27FC236}">
                      <a16:creationId xmlns:a16="http://schemas.microsoft.com/office/drawing/2014/main" id="{A910686F-F25A-4DC6-AF80-DB7F001649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9074" y="2167134"/>
                  <a:ext cx="69095" cy="548695"/>
                </a:xfrm>
                <a:custGeom>
                  <a:avLst/>
                  <a:gdLst>
                    <a:gd name="T0" fmla="*/ 711 w 1070"/>
                    <a:gd name="T1" fmla="*/ 7111 h 8533"/>
                    <a:gd name="T2" fmla="*/ 1067 w 1070"/>
                    <a:gd name="T3" fmla="*/ 4267 h 8533"/>
                    <a:gd name="T4" fmla="*/ 711 w 1070"/>
                    <a:gd name="T5" fmla="*/ 1422 h 8533"/>
                    <a:gd name="T6" fmla="*/ 711 w 1070"/>
                    <a:gd name="T7" fmla="*/ 178 h 8533"/>
                    <a:gd name="T8" fmla="*/ 0 w 1070"/>
                    <a:gd name="T9" fmla="*/ 0 h 8533"/>
                    <a:gd name="T10" fmla="*/ 0 w 1070"/>
                    <a:gd name="T11" fmla="*/ 1422 h 8533"/>
                    <a:gd name="T12" fmla="*/ 356 w 1070"/>
                    <a:gd name="T13" fmla="*/ 4267 h 8533"/>
                    <a:gd name="T14" fmla="*/ 0 w 1070"/>
                    <a:gd name="T15" fmla="*/ 7111 h 8533"/>
                    <a:gd name="T16" fmla="*/ 0 w 1070"/>
                    <a:gd name="T17" fmla="*/ 8533 h 8533"/>
                    <a:gd name="T18" fmla="*/ 711 w 1070"/>
                    <a:gd name="T19" fmla="*/ 8356 h 8533"/>
                    <a:gd name="T20" fmla="*/ 711 w 1070"/>
                    <a:gd name="T21" fmla="*/ 7111 h 8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70" h="8533">
                      <a:moveTo>
                        <a:pt x="711" y="7111"/>
                      </a:moveTo>
                      <a:cubicBezTo>
                        <a:pt x="943" y="6181"/>
                        <a:pt x="1063" y="5226"/>
                        <a:pt x="1067" y="4267"/>
                      </a:cubicBezTo>
                      <a:cubicBezTo>
                        <a:pt x="1070" y="3307"/>
                        <a:pt x="950" y="2351"/>
                        <a:pt x="711" y="1422"/>
                      </a:cubicBezTo>
                      <a:lnTo>
                        <a:pt x="711" y="178"/>
                      </a:lnTo>
                      <a:lnTo>
                        <a:pt x="0" y="0"/>
                      </a:lnTo>
                      <a:lnTo>
                        <a:pt x="0" y="1422"/>
                      </a:lnTo>
                      <a:cubicBezTo>
                        <a:pt x="239" y="2351"/>
                        <a:pt x="359" y="3307"/>
                        <a:pt x="356" y="4267"/>
                      </a:cubicBezTo>
                      <a:cubicBezTo>
                        <a:pt x="352" y="5226"/>
                        <a:pt x="232" y="6181"/>
                        <a:pt x="0" y="7111"/>
                      </a:cubicBezTo>
                      <a:lnTo>
                        <a:pt x="0" y="8533"/>
                      </a:lnTo>
                      <a:lnTo>
                        <a:pt x="711" y="8356"/>
                      </a:lnTo>
                      <a:lnTo>
                        <a:pt x="711" y="7111"/>
                      </a:lnTo>
                      <a:close/>
                    </a:path>
                  </a:pathLst>
                </a:custGeom>
                <a:solidFill>
                  <a:srgbClr val="C78F9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366" name="Freeform 24">
                  <a:extLst>
                    <a:ext uri="{FF2B5EF4-FFF2-40B4-BE49-F238E27FC236}">
                      <a16:creationId xmlns:a16="http://schemas.microsoft.com/office/drawing/2014/main" id="{27423A52-9997-4765-8875-8AFA96A235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9074" y="2167134"/>
                  <a:ext cx="458465" cy="91043"/>
                </a:xfrm>
                <a:custGeom>
                  <a:avLst/>
                  <a:gdLst>
                    <a:gd name="T0" fmla="*/ 564 w 564"/>
                    <a:gd name="T1" fmla="*/ 112 h 112"/>
                    <a:gd name="T2" fmla="*/ 0 w 564"/>
                    <a:gd name="T3" fmla="*/ 112 h 112"/>
                    <a:gd name="T4" fmla="*/ 0 w 564"/>
                    <a:gd name="T5" fmla="*/ 0 h 112"/>
                    <a:gd name="T6" fmla="*/ 113 w 564"/>
                    <a:gd name="T7" fmla="*/ 28 h 112"/>
                    <a:gd name="T8" fmla="*/ 197 w 564"/>
                    <a:gd name="T9" fmla="*/ 0 h 112"/>
                    <a:gd name="T10" fmla="*/ 282 w 564"/>
                    <a:gd name="T11" fmla="*/ 28 h 112"/>
                    <a:gd name="T12" fmla="*/ 367 w 564"/>
                    <a:gd name="T13" fmla="*/ 0 h 112"/>
                    <a:gd name="T14" fmla="*/ 451 w 564"/>
                    <a:gd name="T15" fmla="*/ 28 h 112"/>
                    <a:gd name="T16" fmla="*/ 564 w 564"/>
                    <a:gd name="T17" fmla="*/ 0 h 112"/>
                    <a:gd name="T18" fmla="*/ 564 w 564"/>
                    <a:gd name="T19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4" h="112">
                      <a:moveTo>
                        <a:pt x="564" y="112"/>
                      </a:moveTo>
                      <a:lnTo>
                        <a:pt x="0" y="112"/>
                      </a:lnTo>
                      <a:lnTo>
                        <a:pt x="0" y="0"/>
                      </a:lnTo>
                      <a:lnTo>
                        <a:pt x="113" y="28"/>
                      </a:lnTo>
                      <a:lnTo>
                        <a:pt x="197" y="0"/>
                      </a:lnTo>
                      <a:lnTo>
                        <a:pt x="282" y="28"/>
                      </a:lnTo>
                      <a:lnTo>
                        <a:pt x="367" y="0"/>
                      </a:lnTo>
                      <a:lnTo>
                        <a:pt x="451" y="28"/>
                      </a:lnTo>
                      <a:lnTo>
                        <a:pt x="564" y="0"/>
                      </a:lnTo>
                      <a:lnTo>
                        <a:pt x="564" y="112"/>
                      </a:lnTo>
                      <a:close/>
                    </a:path>
                  </a:pathLst>
                </a:custGeom>
                <a:solidFill>
                  <a:srgbClr val="E3C7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367" name="Freeform 25">
                  <a:extLst>
                    <a:ext uri="{FF2B5EF4-FFF2-40B4-BE49-F238E27FC236}">
                      <a16:creationId xmlns:a16="http://schemas.microsoft.com/office/drawing/2014/main" id="{8AEF9B54-F98D-4058-892E-E5BFC1AF6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9074" y="2167134"/>
                  <a:ext cx="45521" cy="91043"/>
                </a:xfrm>
                <a:custGeom>
                  <a:avLst/>
                  <a:gdLst>
                    <a:gd name="T0" fmla="*/ 0 w 56"/>
                    <a:gd name="T1" fmla="*/ 0 h 112"/>
                    <a:gd name="T2" fmla="*/ 0 w 56"/>
                    <a:gd name="T3" fmla="*/ 112 h 112"/>
                    <a:gd name="T4" fmla="*/ 56 w 56"/>
                    <a:gd name="T5" fmla="*/ 112 h 112"/>
                    <a:gd name="T6" fmla="*/ 56 w 56"/>
                    <a:gd name="T7" fmla="*/ 14 h 112"/>
                    <a:gd name="T8" fmla="*/ 0 w 56"/>
                    <a:gd name="T9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112">
                      <a:moveTo>
                        <a:pt x="0" y="0"/>
                      </a:moveTo>
                      <a:lnTo>
                        <a:pt x="0" y="112"/>
                      </a:lnTo>
                      <a:lnTo>
                        <a:pt x="56" y="112"/>
                      </a:lnTo>
                      <a:lnTo>
                        <a:pt x="56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8" name="Freeform 26">
                  <a:extLst>
                    <a:ext uri="{FF2B5EF4-FFF2-40B4-BE49-F238E27FC236}">
                      <a16:creationId xmlns:a16="http://schemas.microsoft.com/office/drawing/2014/main" id="{97827368-DB3A-498D-B144-EC3A5120DE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9074" y="2623973"/>
                  <a:ext cx="458465" cy="91856"/>
                </a:xfrm>
                <a:custGeom>
                  <a:avLst/>
                  <a:gdLst>
                    <a:gd name="T0" fmla="*/ 0 w 564"/>
                    <a:gd name="T1" fmla="*/ 0 h 113"/>
                    <a:gd name="T2" fmla="*/ 564 w 564"/>
                    <a:gd name="T3" fmla="*/ 0 h 113"/>
                    <a:gd name="T4" fmla="*/ 564 w 564"/>
                    <a:gd name="T5" fmla="*/ 113 h 113"/>
                    <a:gd name="T6" fmla="*/ 451 w 564"/>
                    <a:gd name="T7" fmla="*/ 85 h 113"/>
                    <a:gd name="T8" fmla="*/ 367 w 564"/>
                    <a:gd name="T9" fmla="*/ 113 h 113"/>
                    <a:gd name="T10" fmla="*/ 282 w 564"/>
                    <a:gd name="T11" fmla="*/ 85 h 113"/>
                    <a:gd name="T12" fmla="*/ 197 w 564"/>
                    <a:gd name="T13" fmla="*/ 113 h 113"/>
                    <a:gd name="T14" fmla="*/ 113 w 564"/>
                    <a:gd name="T15" fmla="*/ 85 h 113"/>
                    <a:gd name="T16" fmla="*/ 0 w 564"/>
                    <a:gd name="T17" fmla="*/ 113 h 113"/>
                    <a:gd name="T18" fmla="*/ 0 w 564"/>
                    <a:gd name="T19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4" h="113">
                      <a:moveTo>
                        <a:pt x="0" y="0"/>
                      </a:moveTo>
                      <a:lnTo>
                        <a:pt x="564" y="0"/>
                      </a:lnTo>
                      <a:lnTo>
                        <a:pt x="564" y="113"/>
                      </a:lnTo>
                      <a:lnTo>
                        <a:pt x="451" y="85"/>
                      </a:lnTo>
                      <a:lnTo>
                        <a:pt x="367" y="113"/>
                      </a:lnTo>
                      <a:lnTo>
                        <a:pt x="282" y="85"/>
                      </a:lnTo>
                      <a:lnTo>
                        <a:pt x="197" y="113"/>
                      </a:lnTo>
                      <a:lnTo>
                        <a:pt x="113" y="85"/>
                      </a:lnTo>
                      <a:lnTo>
                        <a:pt x="0" y="1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CE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9" name="Freeform 27">
                  <a:extLst>
                    <a:ext uri="{FF2B5EF4-FFF2-40B4-BE49-F238E27FC236}">
                      <a16:creationId xmlns:a16="http://schemas.microsoft.com/office/drawing/2014/main" id="{DD3E52AC-79D6-4239-939A-46B0EAB6A3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9074" y="2623973"/>
                  <a:ext cx="45521" cy="91856"/>
                </a:xfrm>
                <a:custGeom>
                  <a:avLst/>
                  <a:gdLst>
                    <a:gd name="T0" fmla="*/ 56 w 56"/>
                    <a:gd name="T1" fmla="*/ 0 h 113"/>
                    <a:gd name="T2" fmla="*/ 0 w 56"/>
                    <a:gd name="T3" fmla="*/ 0 h 113"/>
                    <a:gd name="T4" fmla="*/ 0 w 56"/>
                    <a:gd name="T5" fmla="*/ 113 h 113"/>
                    <a:gd name="T6" fmla="*/ 56 w 56"/>
                    <a:gd name="T7" fmla="*/ 99 h 113"/>
                    <a:gd name="T8" fmla="*/ 56 w 56"/>
                    <a:gd name="T9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113">
                      <a:moveTo>
                        <a:pt x="56" y="0"/>
                      </a:moveTo>
                      <a:lnTo>
                        <a:pt x="0" y="0"/>
                      </a:lnTo>
                      <a:lnTo>
                        <a:pt x="0" y="113"/>
                      </a:lnTo>
                      <a:lnTo>
                        <a:pt x="56" y="99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70" name="타원 369">
                  <a:extLst>
                    <a:ext uri="{FF2B5EF4-FFF2-40B4-BE49-F238E27FC236}">
                      <a16:creationId xmlns:a16="http://schemas.microsoft.com/office/drawing/2014/main" id="{7FE000B4-4B12-42E4-9596-FD7C559450C5}"/>
                    </a:ext>
                  </a:extLst>
                </p:cNvPr>
                <p:cNvSpPr/>
                <p:nvPr/>
              </p:nvSpPr>
              <p:spPr>
                <a:xfrm>
                  <a:off x="3406292" y="2490366"/>
                  <a:ext cx="252252" cy="297591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1" name="타원 370">
                  <a:extLst>
                    <a:ext uri="{FF2B5EF4-FFF2-40B4-BE49-F238E27FC236}">
                      <a16:creationId xmlns:a16="http://schemas.microsoft.com/office/drawing/2014/main" id="{919A4C71-7710-4EF0-AEE1-E606F72FB2AA}"/>
                    </a:ext>
                  </a:extLst>
                </p:cNvPr>
                <p:cNvSpPr/>
                <p:nvPr/>
              </p:nvSpPr>
              <p:spPr>
                <a:xfrm>
                  <a:off x="4110710" y="2478658"/>
                  <a:ext cx="252252" cy="297591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2" name="타원 371">
                  <a:extLst>
                    <a:ext uri="{FF2B5EF4-FFF2-40B4-BE49-F238E27FC236}">
                      <a16:creationId xmlns:a16="http://schemas.microsoft.com/office/drawing/2014/main" id="{0513146D-1F46-466B-8D8C-F91FC9C62170}"/>
                    </a:ext>
                  </a:extLst>
                </p:cNvPr>
                <p:cNvSpPr/>
                <p:nvPr/>
              </p:nvSpPr>
              <p:spPr>
                <a:xfrm>
                  <a:off x="4861176" y="2478184"/>
                  <a:ext cx="252252" cy="297591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3" name="타원 372">
                  <a:extLst>
                    <a:ext uri="{FF2B5EF4-FFF2-40B4-BE49-F238E27FC236}">
                      <a16:creationId xmlns:a16="http://schemas.microsoft.com/office/drawing/2014/main" id="{9200054A-661C-4ABC-9DDE-5094A3CBA8C3}"/>
                    </a:ext>
                  </a:extLst>
                </p:cNvPr>
                <p:cNvSpPr/>
                <p:nvPr/>
              </p:nvSpPr>
              <p:spPr>
                <a:xfrm>
                  <a:off x="5597463" y="2485835"/>
                  <a:ext cx="252252" cy="297591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74" name="그룹 373">
                  <a:extLst>
                    <a:ext uri="{FF2B5EF4-FFF2-40B4-BE49-F238E27FC236}">
                      <a16:creationId xmlns:a16="http://schemas.microsoft.com/office/drawing/2014/main" id="{42A32796-781D-4BE6-8C43-B606B9D26F5E}"/>
                    </a:ext>
                  </a:extLst>
                </p:cNvPr>
                <p:cNvGrpSpPr/>
                <p:nvPr/>
              </p:nvGrpSpPr>
              <p:grpSpPr>
                <a:xfrm>
                  <a:off x="3142033" y="1522042"/>
                  <a:ext cx="3025304" cy="450943"/>
                  <a:chOff x="3142031" y="2290527"/>
                  <a:chExt cx="3025304" cy="450943"/>
                </a:xfrm>
              </p:grpSpPr>
              <p:sp>
                <p:nvSpPr>
                  <p:cNvPr id="430" name="직사각형 429">
                    <a:extLst>
                      <a:ext uri="{FF2B5EF4-FFF2-40B4-BE49-F238E27FC236}">
                        <a16:creationId xmlns:a16="http://schemas.microsoft.com/office/drawing/2014/main" id="{718BFD6C-BCDB-4B63-81FF-7E1A7F086E6A}"/>
                      </a:ext>
                    </a:extLst>
                  </p:cNvPr>
                  <p:cNvSpPr/>
                  <p:nvPr/>
                </p:nvSpPr>
                <p:spPr>
                  <a:xfrm>
                    <a:off x="3142032" y="2296897"/>
                    <a:ext cx="3025303" cy="444573"/>
                  </a:xfrm>
                  <a:prstGeom prst="rect">
                    <a:avLst/>
                  </a:prstGeom>
                  <a:solidFill>
                    <a:srgbClr val="E4E6E5"/>
                  </a:soli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1" name="직사각형 430">
                    <a:extLst>
                      <a:ext uri="{FF2B5EF4-FFF2-40B4-BE49-F238E27FC236}">
                        <a16:creationId xmlns:a16="http://schemas.microsoft.com/office/drawing/2014/main" id="{7E0E309F-997D-4662-8A15-DBAFD9A99677}"/>
                      </a:ext>
                    </a:extLst>
                  </p:cNvPr>
                  <p:cNvSpPr/>
                  <p:nvPr/>
                </p:nvSpPr>
                <p:spPr>
                  <a:xfrm>
                    <a:off x="3142031" y="2290527"/>
                    <a:ext cx="3025303" cy="219210"/>
                  </a:xfrm>
                  <a:prstGeom prst="rect">
                    <a:avLst/>
                  </a:prstGeom>
                  <a:solidFill>
                    <a:srgbClr val="F2F7F2"/>
                  </a:solidFill>
                  <a:ln>
                    <a:noFill/>
                  </a:ln>
                  <a:effectLst>
                    <a:innerShdw blurRad="38100">
                      <a:prstClr val="black">
                        <a:alpha val="71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375" name="그룹 374">
                  <a:extLst>
                    <a:ext uri="{FF2B5EF4-FFF2-40B4-BE49-F238E27FC236}">
                      <a16:creationId xmlns:a16="http://schemas.microsoft.com/office/drawing/2014/main" id="{4A369C12-2005-42A7-9961-C9CA0BDA1511}"/>
                    </a:ext>
                  </a:extLst>
                </p:cNvPr>
                <p:cNvGrpSpPr/>
                <p:nvPr/>
              </p:nvGrpSpPr>
              <p:grpSpPr>
                <a:xfrm>
                  <a:off x="3278830" y="1545465"/>
                  <a:ext cx="2679385" cy="398602"/>
                  <a:chOff x="3278830" y="1545465"/>
                  <a:chExt cx="2679385" cy="398602"/>
                </a:xfrm>
              </p:grpSpPr>
              <p:sp>
                <p:nvSpPr>
                  <p:cNvPr id="422" name="사각형: 둥근 모서리 421">
                    <a:extLst>
                      <a:ext uri="{FF2B5EF4-FFF2-40B4-BE49-F238E27FC236}">
                        <a16:creationId xmlns:a16="http://schemas.microsoft.com/office/drawing/2014/main" id="{DDA58C5A-DB72-42DC-A3C1-3421825F149B}"/>
                      </a:ext>
                    </a:extLst>
                  </p:cNvPr>
                  <p:cNvSpPr/>
                  <p:nvPr/>
                </p:nvSpPr>
                <p:spPr>
                  <a:xfrm>
                    <a:off x="3291597" y="1763050"/>
                    <a:ext cx="515566" cy="17488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3" name="사각형: 둥근 모서리 422">
                    <a:extLst>
                      <a:ext uri="{FF2B5EF4-FFF2-40B4-BE49-F238E27FC236}">
                        <a16:creationId xmlns:a16="http://schemas.microsoft.com/office/drawing/2014/main" id="{5310018E-2075-4D52-8A81-67C448D7C89E}"/>
                      </a:ext>
                    </a:extLst>
                  </p:cNvPr>
                  <p:cNvSpPr/>
                  <p:nvPr/>
                </p:nvSpPr>
                <p:spPr>
                  <a:xfrm>
                    <a:off x="3968885" y="1766535"/>
                    <a:ext cx="515566" cy="17488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4" name="사각형: 둥근 모서리 423">
                    <a:extLst>
                      <a:ext uri="{FF2B5EF4-FFF2-40B4-BE49-F238E27FC236}">
                        <a16:creationId xmlns:a16="http://schemas.microsoft.com/office/drawing/2014/main" id="{0E181AF0-66EF-4179-BC39-13CBC99A4A72}"/>
                      </a:ext>
                    </a:extLst>
                  </p:cNvPr>
                  <p:cNvSpPr/>
                  <p:nvPr/>
                </p:nvSpPr>
                <p:spPr>
                  <a:xfrm>
                    <a:off x="4693595" y="1763436"/>
                    <a:ext cx="515566" cy="17488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5" name="사각형: 둥근 모서리 424">
                    <a:extLst>
                      <a:ext uri="{FF2B5EF4-FFF2-40B4-BE49-F238E27FC236}">
                        <a16:creationId xmlns:a16="http://schemas.microsoft.com/office/drawing/2014/main" id="{5C7DD0F3-0DB5-4F40-B75C-AAFDA77FF7E4}"/>
                      </a:ext>
                    </a:extLst>
                  </p:cNvPr>
                  <p:cNvSpPr/>
                  <p:nvPr/>
                </p:nvSpPr>
                <p:spPr>
                  <a:xfrm>
                    <a:off x="5430465" y="1769181"/>
                    <a:ext cx="515566" cy="17488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6" name="직사각형 425">
                    <a:extLst>
                      <a:ext uri="{FF2B5EF4-FFF2-40B4-BE49-F238E27FC236}">
                        <a16:creationId xmlns:a16="http://schemas.microsoft.com/office/drawing/2014/main" id="{2BEF6C1C-163E-4EFC-9C17-C8D32CDC7F0D}"/>
                      </a:ext>
                    </a:extLst>
                  </p:cNvPr>
                  <p:cNvSpPr/>
                  <p:nvPr/>
                </p:nvSpPr>
                <p:spPr>
                  <a:xfrm>
                    <a:off x="3278830" y="1558122"/>
                    <a:ext cx="528333" cy="1590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7" name="직사각형 426">
                    <a:extLst>
                      <a:ext uri="{FF2B5EF4-FFF2-40B4-BE49-F238E27FC236}">
                        <a16:creationId xmlns:a16="http://schemas.microsoft.com/office/drawing/2014/main" id="{FE3C160F-A0A3-4F91-96D5-B85A46D87629}"/>
                      </a:ext>
                    </a:extLst>
                  </p:cNvPr>
                  <p:cNvSpPr/>
                  <p:nvPr/>
                </p:nvSpPr>
                <p:spPr>
                  <a:xfrm>
                    <a:off x="3943959" y="1545465"/>
                    <a:ext cx="528333" cy="1590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8" name="직사각형 427">
                    <a:extLst>
                      <a:ext uri="{FF2B5EF4-FFF2-40B4-BE49-F238E27FC236}">
                        <a16:creationId xmlns:a16="http://schemas.microsoft.com/office/drawing/2014/main" id="{8C8D5082-06A1-47A0-8F6B-39DD158C77AE}"/>
                      </a:ext>
                    </a:extLst>
                  </p:cNvPr>
                  <p:cNvSpPr/>
                  <p:nvPr/>
                </p:nvSpPr>
                <p:spPr>
                  <a:xfrm>
                    <a:off x="4693595" y="1553948"/>
                    <a:ext cx="528333" cy="1590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9" name="직사각형 428">
                    <a:extLst>
                      <a:ext uri="{FF2B5EF4-FFF2-40B4-BE49-F238E27FC236}">
                        <a16:creationId xmlns:a16="http://schemas.microsoft.com/office/drawing/2014/main" id="{35924340-CA14-4427-9142-F10E66A63513}"/>
                      </a:ext>
                    </a:extLst>
                  </p:cNvPr>
                  <p:cNvSpPr/>
                  <p:nvPr/>
                </p:nvSpPr>
                <p:spPr>
                  <a:xfrm>
                    <a:off x="5429882" y="1548497"/>
                    <a:ext cx="528333" cy="1590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76" name="그룹 375">
                  <a:extLst>
                    <a:ext uri="{FF2B5EF4-FFF2-40B4-BE49-F238E27FC236}">
                      <a16:creationId xmlns:a16="http://schemas.microsoft.com/office/drawing/2014/main" id="{6A5F5378-2254-4F4D-A259-6B6818A583FF}"/>
                    </a:ext>
                  </a:extLst>
                </p:cNvPr>
                <p:cNvGrpSpPr/>
                <p:nvPr/>
              </p:nvGrpSpPr>
              <p:grpSpPr>
                <a:xfrm>
                  <a:off x="3142032" y="2722868"/>
                  <a:ext cx="3025304" cy="450943"/>
                  <a:chOff x="3142031" y="2290527"/>
                  <a:chExt cx="3025304" cy="450943"/>
                </a:xfrm>
              </p:grpSpPr>
              <p:sp>
                <p:nvSpPr>
                  <p:cNvPr id="420" name="직사각형 419">
                    <a:extLst>
                      <a:ext uri="{FF2B5EF4-FFF2-40B4-BE49-F238E27FC236}">
                        <a16:creationId xmlns:a16="http://schemas.microsoft.com/office/drawing/2014/main" id="{2D22713E-8392-4ECA-88A3-8F9F9AAED215}"/>
                      </a:ext>
                    </a:extLst>
                  </p:cNvPr>
                  <p:cNvSpPr/>
                  <p:nvPr/>
                </p:nvSpPr>
                <p:spPr>
                  <a:xfrm>
                    <a:off x="3142032" y="2296897"/>
                    <a:ext cx="3025303" cy="444573"/>
                  </a:xfrm>
                  <a:prstGeom prst="rect">
                    <a:avLst/>
                  </a:prstGeom>
                  <a:solidFill>
                    <a:srgbClr val="E4E6E5"/>
                  </a:soli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1" name="직사각형 420">
                    <a:extLst>
                      <a:ext uri="{FF2B5EF4-FFF2-40B4-BE49-F238E27FC236}">
                        <a16:creationId xmlns:a16="http://schemas.microsoft.com/office/drawing/2014/main" id="{F1B75984-CA0A-45BE-A928-33D1933178DD}"/>
                      </a:ext>
                    </a:extLst>
                  </p:cNvPr>
                  <p:cNvSpPr/>
                  <p:nvPr/>
                </p:nvSpPr>
                <p:spPr>
                  <a:xfrm>
                    <a:off x="3142031" y="2290527"/>
                    <a:ext cx="3025303" cy="219210"/>
                  </a:xfrm>
                  <a:prstGeom prst="rect">
                    <a:avLst/>
                  </a:prstGeom>
                  <a:solidFill>
                    <a:srgbClr val="F2F7F2"/>
                  </a:solidFill>
                  <a:ln>
                    <a:noFill/>
                  </a:ln>
                  <a:effectLst>
                    <a:innerShdw blurRad="38100">
                      <a:prstClr val="black">
                        <a:alpha val="71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77" name="사각형: 둥근 모서리 376">
                  <a:extLst>
                    <a:ext uri="{FF2B5EF4-FFF2-40B4-BE49-F238E27FC236}">
                      <a16:creationId xmlns:a16="http://schemas.microsoft.com/office/drawing/2014/main" id="{EDC8275E-F57E-478E-9996-D69569DE86AB}"/>
                    </a:ext>
                  </a:extLst>
                </p:cNvPr>
                <p:cNvSpPr/>
                <p:nvPr/>
              </p:nvSpPr>
              <p:spPr>
                <a:xfrm>
                  <a:off x="3301325" y="2963951"/>
                  <a:ext cx="515566" cy="17488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8" name="사각형: 둥근 모서리 377">
                  <a:extLst>
                    <a:ext uri="{FF2B5EF4-FFF2-40B4-BE49-F238E27FC236}">
                      <a16:creationId xmlns:a16="http://schemas.microsoft.com/office/drawing/2014/main" id="{FBB56470-CD2C-47F4-B095-E33617468FD0}"/>
                    </a:ext>
                  </a:extLst>
                </p:cNvPr>
                <p:cNvSpPr/>
                <p:nvPr/>
              </p:nvSpPr>
              <p:spPr>
                <a:xfrm>
                  <a:off x="3978613" y="2967436"/>
                  <a:ext cx="515566" cy="17488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9" name="사각형: 둥근 모서리 378">
                  <a:extLst>
                    <a:ext uri="{FF2B5EF4-FFF2-40B4-BE49-F238E27FC236}">
                      <a16:creationId xmlns:a16="http://schemas.microsoft.com/office/drawing/2014/main" id="{0F199610-D80D-4D4E-94C5-DD0611B3281B}"/>
                    </a:ext>
                  </a:extLst>
                </p:cNvPr>
                <p:cNvSpPr/>
                <p:nvPr/>
              </p:nvSpPr>
              <p:spPr>
                <a:xfrm>
                  <a:off x="4703323" y="2964337"/>
                  <a:ext cx="515566" cy="17488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사각형: 둥근 모서리 379">
                  <a:extLst>
                    <a:ext uri="{FF2B5EF4-FFF2-40B4-BE49-F238E27FC236}">
                      <a16:creationId xmlns:a16="http://schemas.microsoft.com/office/drawing/2014/main" id="{4C90601A-DBBA-4511-A005-612B38DBD09D}"/>
                    </a:ext>
                  </a:extLst>
                </p:cNvPr>
                <p:cNvSpPr/>
                <p:nvPr/>
              </p:nvSpPr>
              <p:spPr>
                <a:xfrm>
                  <a:off x="5440193" y="2970082"/>
                  <a:ext cx="515566" cy="17488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직사각형 380">
                  <a:extLst>
                    <a:ext uri="{FF2B5EF4-FFF2-40B4-BE49-F238E27FC236}">
                      <a16:creationId xmlns:a16="http://schemas.microsoft.com/office/drawing/2014/main" id="{D669899F-4A83-4E99-AB5C-5C87E891ADD3}"/>
                    </a:ext>
                  </a:extLst>
                </p:cNvPr>
                <p:cNvSpPr/>
                <p:nvPr/>
              </p:nvSpPr>
              <p:spPr>
                <a:xfrm>
                  <a:off x="3289141" y="2752160"/>
                  <a:ext cx="528333" cy="1590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직사각형 381">
                  <a:extLst>
                    <a:ext uri="{FF2B5EF4-FFF2-40B4-BE49-F238E27FC236}">
                      <a16:creationId xmlns:a16="http://schemas.microsoft.com/office/drawing/2014/main" id="{2B689434-66DA-4266-B650-5506B9C6A693}"/>
                    </a:ext>
                  </a:extLst>
                </p:cNvPr>
                <p:cNvSpPr/>
                <p:nvPr/>
              </p:nvSpPr>
              <p:spPr>
                <a:xfrm>
                  <a:off x="3954270" y="2739503"/>
                  <a:ext cx="528333" cy="1590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3" name="직사각형 382">
                  <a:extLst>
                    <a:ext uri="{FF2B5EF4-FFF2-40B4-BE49-F238E27FC236}">
                      <a16:creationId xmlns:a16="http://schemas.microsoft.com/office/drawing/2014/main" id="{565CBB3D-987D-44BA-9D4B-3F8D5B26D8DE}"/>
                    </a:ext>
                  </a:extLst>
                </p:cNvPr>
                <p:cNvSpPr/>
                <p:nvPr/>
              </p:nvSpPr>
              <p:spPr>
                <a:xfrm>
                  <a:off x="4703906" y="2747986"/>
                  <a:ext cx="528333" cy="1590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4" name="직사각형 383">
                  <a:extLst>
                    <a:ext uri="{FF2B5EF4-FFF2-40B4-BE49-F238E27FC236}">
                      <a16:creationId xmlns:a16="http://schemas.microsoft.com/office/drawing/2014/main" id="{230CD3FD-6F2E-414D-99CD-37375BCC3B4C}"/>
                    </a:ext>
                  </a:extLst>
                </p:cNvPr>
                <p:cNvSpPr/>
                <p:nvPr/>
              </p:nvSpPr>
              <p:spPr>
                <a:xfrm>
                  <a:off x="5440193" y="2742535"/>
                  <a:ext cx="528333" cy="1590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5" name="AutoShape 40">
                  <a:extLst>
                    <a:ext uri="{FF2B5EF4-FFF2-40B4-BE49-F238E27FC236}">
                      <a16:creationId xmlns:a16="http://schemas.microsoft.com/office/drawing/2014/main" id="{A2E26E72-E595-4407-9411-878DAE0B11A2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402233" y="3348005"/>
                  <a:ext cx="237840" cy="6512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86" name="Freeform 42">
                  <a:extLst>
                    <a:ext uri="{FF2B5EF4-FFF2-40B4-BE49-F238E27FC236}">
                      <a16:creationId xmlns:a16="http://schemas.microsoft.com/office/drawing/2014/main" id="{D1585659-7FB1-431A-8032-9865D1350A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02233" y="3405291"/>
                  <a:ext cx="235024" cy="154370"/>
                </a:xfrm>
                <a:custGeom>
                  <a:avLst/>
                  <a:gdLst>
                    <a:gd name="T0" fmla="*/ 2272 w 2568"/>
                    <a:gd name="T1" fmla="*/ 1859 h 1859"/>
                    <a:gd name="T2" fmla="*/ 2568 w 2568"/>
                    <a:gd name="T3" fmla="*/ 1017 h 1859"/>
                    <a:gd name="T4" fmla="*/ 2103 w 2568"/>
                    <a:gd name="T5" fmla="*/ 0 h 1859"/>
                    <a:gd name="T6" fmla="*/ 465 w 2568"/>
                    <a:gd name="T7" fmla="*/ 0 h 1859"/>
                    <a:gd name="T8" fmla="*/ 0 w 2568"/>
                    <a:gd name="T9" fmla="*/ 1017 h 1859"/>
                    <a:gd name="T10" fmla="*/ 296 w 2568"/>
                    <a:gd name="T11" fmla="*/ 1859 h 1859"/>
                    <a:gd name="T12" fmla="*/ 2272 w 2568"/>
                    <a:gd name="T13" fmla="*/ 1859 h 18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68" h="1859">
                      <a:moveTo>
                        <a:pt x="2272" y="1859"/>
                      </a:moveTo>
                      <a:cubicBezTo>
                        <a:pt x="2456" y="1630"/>
                        <a:pt x="2568" y="1338"/>
                        <a:pt x="2568" y="1017"/>
                      </a:cubicBezTo>
                      <a:cubicBezTo>
                        <a:pt x="2568" y="608"/>
                        <a:pt x="2387" y="242"/>
                        <a:pt x="2103" y="0"/>
                      </a:cubicBezTo>
                      <a:lnTo>
                        <a:pt x="465" y="0"/>
                      </a:lnTo>
                      <a:cubicBezTo>
                        <a:pt x="181" y="242"/>
                        <a:pt x="0" y="608"/>
                        <a:pt x="0" y="1017"/>
                      </a:cubicBezTo>
                      <a:cubicBezTo>
                        <a:pt x="0" y="1338"/>
                        <a:pt x="112" y="1630"/>
                        <a:pt x="296" y="1859"/>
                      </a:cubicBezTo>
                      <a:lnTo>
                        <a:pt x="2272" y="1859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87" name="Freeform 43">
                  <a:extLst>
                    <a:ext uri="{FF2B5EF4-FFF2-40B4-BE49-F238E27FC236}">
                      <a16:creationId xmlns:a16="http://schemas.microsoft.com/office/drawing/2014/main" id="{2620ADAC-22DD-4DAD-8FAE-7BF1871C93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9643" y="3348005"/>
                  <a:ext cx="100204" cy="57286"/>
                </a:xfrm>
                <a:custGeom>
                  <a:avLst/>
                  <a:gdLst>
                    <a:gd name="T0" fmla="*/ 1095 w 1095"/>
                    <a:gd name="T1" fmla="*/ 690 h 690"/>
                    <a:gd name="T2" fmla="*/ 0 w 1095"/>
                    <a:gd name="T3" fmla="*/ 690 h 690"/>
                    <a:gd name="T4" fmla="*/ 0 w 1095"/>
                    <a:gd name="T5" fmla="*/ 104 h 690"/>
                    <a:gd name="T6" fmla="*/ 104 w 1095"/>
                    <a:gd name="T7" fmla="*/ 0 h 690"/>
                    <a:gd name="T8" fmla="*/ 991 w 1095"/>
                    <a:gd name="T9" fmla="*/ 0 h 690"/>
                    <a:gd name="T10" fmla="*/ 1095 w 1095"/>
                    <a:gd name="T11" fmla="*/ 104 h 690"/>
                    <a:gd name="T12" fmla="*/ 1095 w 1095"/>
                    <a:gd name="T13" fmla="*/ 690 h 6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95" h="690">
                      <a:moveTo>
                        <a:pt x="1095" y="690"/>
                      </a:moveTo>
                      <a:lnTo>
                        <a:pt x="0" y="690"/>
                      </a:lnTo>
                      <a:lnTo>
                        <a:pt x="0" y="104"/>
                      </a:lnTo>
                      <a:cubicBezTo>
                        <a:pt x="0" y="47"/>
                        <a:pt x="47" y="0"/>
                        <a:pt x="104" y="0"/>
                      </a:cubicBezTo>
                      <a:lnTo>
                        <a:pt x="991" y="0"/>
                      </a:lnTo>
                      <a:cubicBezTo>
                        <a:pt x="1049" y="0"/>
                        <a:pt x="1095" y="47"/>
                        <a:pt x="1095" y="104"/>
                      </a:cubicBezTo>
                      <a:lnTo>
                        <a:pt x="1095" y="690"/>
                      </a:lnTo>
                    </a:path>
                  </a:pathLst>
                </a:custGeom>
                <a:solidFill>
                  <a:srgbClr val="DFCE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88" name="Freeform 44">
                  <a:extLst>
                    <a:ext uri="{FF2B5EF4-FFF2-40B4-BE49-F238E27FC236}">
                      <a16:creationId xmlns:a16="http://schemas.microsoft.com/office/drawing/2014/main" id="{E86C9C7A-21C3-4E52-8223-3A04A6EF88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02233" y="3559660"/>
                  <a:ext cx="235024" cy="436577"/>
                </a:xfrm>
                <a:custGeom>
                  <a:avLst/>
                  <a:gdLst>
                    <a:gd name="T0" fmla="*/ 2568 w 2568"/>
                    <a:gd name="T1" fmla="*/ 1185 h 5256"/>
                    <a:gd name="T2" fmla="*/ 2274 w 2568"/>
                    <a:gd name="T3" fmla="*/ 891 h 5256"/>
                    <a:gd name="T4" fmla="*/ 2274 w 2568"/>
                    <a:gd name="T5" fmla="*/ 0 h 5256"/>
                    <a:gd name="T6" fmla="*/ 294 w 2568"/>
                    <a:gd name="T7" fmla="*/ 0 h 5256"/>
                    <a:gd name="T8" fmla="*/ 294 w 2568"/>
                    <a:gd name="T9" fmla="*/ 891 h 5256"/>
                    <a:gd name="T10" fmla="*/ 0 w 2568"/>
                    <a:gd name="T11" fmla="*/ 1185 h 5256"/>
                    <a:gd name="T12" fmla="*/ 0 w 2568"/>
                    <a:gd name="T13" fmla="*/ 4935 h 5256"/>
                    <a:gd name="T14" fmla="*/ 321 w 2568"/>
                    <a:gd name="T15" fmla="*/ 5256 h 5256"/>
                    <a:gd name="T16" fmla="*/ 642 w 2568"/>
                    <a:gd name="T17" fmla="*/ 4935 h 5256"/>
                    <a:gd name="T18" fmla="*/ 963 w 2568"/>
                    <a:gd name="T19" fmla="*/ 5256 h 5256"/>
                    <a:gd name="T20" fmla="*/ 1284 w 2568"/>
                    <a:gd name="T21" fmla="*/ 4935 h 5256"/>
                    <a:gd name="T22" fmla="*/ 1605 w 2568"/>
                    <a:gd name="T23" fmla="*/ 5256 h 5256"/>
                    <a:gd name="T24" fmla="*/ 1926 w 2568"/>
                    <a:gd name="T25" fmla="*/ 4935 h 5256"/>
                    <a:gd name="T26" fmla="*/ 2247 w 2568"/>
                    <a:gd name="T27" fmla="*/ 5256 h 5256"/>
                    <a:gd name="T28" fmla="*/ 2568 w 2568"/>
                    <a:gd name="T29" fmla="*/ 4935 h 5256"/>
                    <a:gd name="T30" fmla="*/ 2568 w 2568"/>
                    <a:gd name="T31" fmla="*/ 1185 h 5256"/>
                    <a:gd name="T32" fmla="*/ 2568 w 2568"/>
                    <a:gd name="T33" fmla="*/ 1185 h 5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68" h="5256">
                      <a:moveTo>
                        <a:pt x="2568" y="1185"/>
                      </a:moveTo>
                      <a:cubicBezTo>
                        <a:pt x="2568" y="1023"/>
                        <a:pt x="2436" y="891"/>
                        <a:pt x="2274" y="891"/>
                      </a:cubicBezTo>
                      <a:lnTo>
                        <a:pt x="2274" y="0"/>
                      </a:lnTo>
                      <a:lnTo>
                        <a:pt x="294" y="0"/>
                      </a:lnTo>
                      <a:lnTo>
                        <a:pt x="294" y="891"/>
                      </a:lnTo>
                      <a:cubicBezTo>
                        <a:pt x="131" y="891"/>
                        <a:pt x="0" y="1023"/>
                        <a:pt x="0" y="1185"/>
                      </a:cubicBezTo>
                      <a:lnTo>
                        <a:pt x="0" y="4935"/>
                      </a:lnTo>
                      <a:cubicBezTo>
                        <a:pt x="0" y="5112"/>
                        <a:pt x="144" y="5256"/>
                        <a:pt x="321" y="5256"/>
                      </a:cubicBezTo>
                      <a:cubicBezTo>
                        <a:pt x="498" y="5256"/>
                        <a:pt x="642" y="5112"/>
                        <a:pt x="642" y="4935"/>
                      </a:cubicBezTo>
                      <a:cubicBezTo>
                        <a:pt x="642" y="5112"/>
                        <a:pt x="786" y="5256"/>
                        <a:pt x="963" y="5256"/>
                      </a:cubicBezTo>
                      <a:cubicBezTo>
                        <a:pt x="1140" y="5256"/>
                        <a:pt x="1284" y="5112"/>
                        <a:pt x="1284" y="4935"/>
                      </a:cubicBezTo>
                      <a:cubicBezTo>
                        <a:pt x="1284" y="5112"/>
                        <a:pt x="1428" y="5256"/>
                        <a:pt x="1605" y="5256"/>
                      </a:cubicBezTo>
                      <a:cubicBezTo>
                        <a:pt x="1782" y="5256"/>
                        <a:pt x="1926" y="5112"/>
                        <a:pt x="1926" y="4935"/>
                      </a:cubicBezTo>
                      <a:cubicBezTo>
                        <a:pt x="1926" y="5112"/>
                        <a:pt x="2070" y="5256"/>
                        <a:pt x="2247" y="5256"/>
                      </a:cubicBezTo>
                      <a:cubicBezTo>
                        <a:pt x="2424" y="5256"/>
                        <a:pt x="2568" y="5112"/>
                        <a:pt x="2568" y="4935"/>
                      </a:cubicBezTo>
                      <a:lnTo>
                        <a:pt x="2568" y="1185"/>
                      </a:lnTo>
                      <a:lnTo>
                        <a:pt x="2568" y="1185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89" name="Rectangle 46">
                  <a:extLst>
                    <a:ext uri="{FF2B5EF4-FFF2-40B4-BE49-F238E27FC236}">
                      <a16:creationId xmlns:a16="http://schemas.microsoft.com/office/drawing/2014/main" id="{B1483205-D643-4124-AC7E-98CCCB6E18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2233" y="3713879"/>
                  <a:ext cx="235024" cy="188741"/>
                </a:xfrm>
                <a:prstGeom prst="rect">
                  <a:avLst/>
                </a:prstGeom>
                <a:solidFill>
                  <a:srgbClr val="E3C7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0" name="AutoShape 40">
                  <a:extLst>
                    <a:ext uri="{FF2B5EF4-FFF2-40B4-BE49-F238E27FC236}">
                      <a16:creationId xmlns:a16="http://schemas.microsoft.com/office/drawing/2014/main" id="{048FD6F2-94EF-4A19-A2BE-582CBDC5FDC0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113021" y="3333152"/>
                  <a:ext cx="237840" cy="6512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1" name="Freeform 42">
                  <a:extLst>
                    <a:ext uri="{FF2B5EF4-FFF2-40B4-BE49-F238E27FC236}">
                      <a16:creationId xmlns:a16="http://schemas.microsoft.com/office/drawing/2014/main" id="{7CDA741D-EBD5-4C02-A5A0-47625EFB81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3021" y="3390438"/>
                  <a:ext cx="235024" cy="154370"/>
                </a:xfrm>
                <a:custGeom>
                  <a:avLst/>
                  <a:gdLst>
                    <a:gd name="T0" fmla="*/ 2272 w 2568"/>
                    <a:gd name="T1" fmla="*/ 1859 h 1859"/>
                    <a:gd name="T2" fmla="*/ 2568 w 2568"/>
                    <a:gd name="T3" fmla="*/ 1017 h 1859"/>
                    <a:gd name="T4" fmla="*/ 2103 w 2568"/>
                    <a:gd name="T5" fmla="*/ 0 h 1859"/>
                    <a:gd name="T6" fmla="*/ 465 w 2568"/>
                    <a:gd name="T7" fmla="*/ 0 h 1859"/>
                    <a:gd name="T8" fmla="*/ 0 w 2568"/>
                    <a:gd name="T9" fmla="*/ 1017 h 1859"/>
                    <a:gd name="T10" fmla="*/ 296 w 2568"/>
                    <a:gd name="T11" fmla="*/ 1859 h 1859"/>
                    <a:gd name="T12" fmla="*/ 2272 w 2568"/>
                    <a:gd name="T13" fmla="*/ 1859 h 18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68" h="1859">
                      <a:moveTo>
                        <a:pt x="2272" y="1859"/>
                      </a:moveTo>
                      <a:cubicBezTo>
                        <a:pt x="2456" y="1630"/>
                        <a:pt x="2568" y="1338"/>
                        <a:pt x="2568" y="1017"/>
                      </a:cubicBezTo>
                      <a:cubicBezTo>
                        <a:pt x="2568" y="608"/>
                        <a:pt x="2387" y="242"/>
                        <a:pt x="2103" y="0"/>
                      </a:cubicBezTo>
                      <a:lnTo>
                        <a:pt x="465" y="0"/>
                      </a:lnTo>
                      <a:cubicBezTo>
                        <a:pt x="181" y="242"/>
                        <a:pt x="0" y="608"/>
                        <a:pt x="0" y="1017"/>
                      </a:cubicBezTo>
                      <a:cubicBezTo>
                        <a:pt x="0" y="1338"/>
                        <a:pt x="112" y="1630"/>
                        <a:pt x="296" y="1859"/>
                      </a:cubicBezTo>
                      <a:lnTo>
                        <a:pt x="2272" y="1859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2" name="Freeform 43">
                  <a:extLst>
                    <a:ext uri="{FF2B5EF4-FFF2-40B4-BE49-F238E27FC236}">
                      <a16:creationId xmlns:a16="http://schemas.microsoft.com/office/drawing/2014/main" id="{7053343B-53A3-4898-BEAB-BE32B019A4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0431" y="3333152"/>
                  <a:ext cx="100204" cy="57286"/>
                </a:xfrm>
                <a:custGeom>
                  <a:avLst/>
                  <a:gdLst>
                    <a:gd name="T0" fmla="*/ 1095 w 1095"/>
                    <a:gd name="T1" fmla="*/ 690 h 690"/>
                    <a:gd name="T2" fmla="*/ 0 w 1095"/>
                    <a:gd name="T3" fmla="*/ 690 h 690"/>
                    <a:gd name="T4" fmla="*/ 0 w 1095"/>
                    <a:gd name="T5" fmla="*/ 104 h 690"/>
                    <a:gd name="T6" fmla="*/ 104 w 1095"/>
                    <a:gd name="T7" fmla="*/ 0 h 690"/>
                    <a:gd name="T8" fmla="*/ 991 w 1095"/>
                    <a:gd name="T9" fmla="*/ 0 h 690"/>
                    <a:gd name="T10" fmla="*/ 1095 w 1095"/>
                    <a:gd name="T11" fmla="*/ 104 h 690"/>
                    <a:gd name="T12" fmla="*/ 1095 w 1095"/>
                    <a:gd name="T13" fmla="*/ 690 h 6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95" h="690">
                      <a:moveTo>
                        <a:pt x="1095" y="690"/>
                      </a:moveTo>
                      <a:lnTo>
                        <a:pt x="0" y="690"/>
                      </a:lnTo>
                      <a:lnTo>
                        <a:pt x="0" y="104"/>
                      </a:lnTo>
                      <a:cubicBezTo>
                        <a:pt x="0" y="47"/>
                        <a:pt x="47" y="0"/>
                        <a:pt x="104" y="0"/>
                      </a:cubicBezTo>
                      <a:lnTo>
                        <a:pt x="991" y="0"/>
                      </a:lnTo>
                      <a:cubicBezTo>
                        <a:pt x="1049" y="0"/>
                        <a:pt x="1095" y="47"/>
                        <a:pt x="1095" y="104"/>
                      </a:cubicBezTo>
                      <a:lnTo>
                        <a:pt x="1095" y="690"/>
                      </a:lnTo>
                    </a:path>
                  </a:pathLst>
                </a:custGeom>
                <a:solidFill>
                  <a:srgbClr val="DFCE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3" name="Freeform 44">
                  <a:extLst>
                    <a:ext uri="{FF2B5EF4-FFF2-40B4-BE49-F238E27FC236}">
                      <a16:creationId xmlns:a16="http://schemas.microsoft.com/office/drawing/2014/main" id="{7959A41F-8120-4CD7-8BC6-DB424D0116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3021" y="3544807"/>
                  <a:ext cx="235024" cy="436577"/>
                </a:xfrm>
                <a:custGeom>
                  <a:avLst/>
                  <a:gdLst>
                    <a:gd name="T0" fmla="*/ 2568 w 2568"/>
                    <a:gd name="T1" fmla="*/ 1185 h 5256"/>
                    <a:gd name="T2" fmla="*/ 2274 w 2568"/>
                    <a:gd name="T3" fmla="*/ 891 h 5256"/>
                    <a:gd name="T4" fmla="*/ 2274 w 2568"/>
                    <a:gd name="T5" fmla="*/ 0 h 5256"/>
                    <a:gd name="T6" fmla="*/ 294 w 2568"/>
                    <a:gd name="T7" fmla="*/ 0 h 5256"/>
                    <a:gd name="T8" fmla="*/ 294 w 2568"/>
                    <a:gd name="T9" fmla="*/ 891 h 5256"/>
                    <a:gd name="T10" fmla="*/ 0 w 2568"/>
                    <a:gd name="T11" fmla="*/ 1185 h 5256"/>
                    <a:gd name="T12" fmla="*/ 0 w 2568"/>
                    <a:gd name="T13" fmla="*/ 4935 h 5256"/>
                    <a:gd name="T14" fmla="*/ 321 w 2568"/>
                    <a:gd name="T15" fmla="*/ 5256 h 5256"/>
                    <a:gd name="T16" fmla="*/ 642 w 2568"/>
                    <a:gd name="T17" fmla="*/ 4935 h 5256"/>
                    <a:gd name="T18" fmla="*/ 963 w 2568"/>
                    <a:gd name="T19" fmla="*/ 5256 h 5256"/>
                    <a:gd name="T20" fmla="*/ 1284 w 2568"/>
                    <a:gd name="T21" fmla="*/ 4935 h 5256"/>
                    <a:gd name="T22" fmla="*/ 1605 w 2568"/>
                    <a:gd name="T23" fmla="*/ 5256 h 5256"/>
                    <a:gd name="T24" fmla="*/ 1926 w 2568"/>
                    <a:gd name="T25" fmla="*/ 4935 h 5256"/>
                    <a:gd name="T26" fmla="*/ 2247 w 2568"/>
                    <a:gd name="T27" fmla="*/ 5256 h 5256"/>
                    <a:gd name="T28" fmla="*/ 2568 w 2568"/>
                    <a:gd name="T29" fmla="*/ 4935 h 5256"/>
                    <a:gd name="T30" fmla="*/ 2568 w 2568"/>
                    <a:gd name="T31" fmla="*/ 1185 h 5256"/>
                    <a:gd name="T32" fmla="*/ 2568 w 2568"/>
                    <a:gd name="T33" fmla="*/ 1185 h 5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68" h="5256">
                      <a:moveTo>
                        <a:pt x="2568" y="1185"/>
                      </a:moveTo>
                      <a:cubicBezTo>
                        <a:pt x="2568" y="1023"/>
                        <a:pt x="2436" y="891"/>
                        <a:pt x="2274" y="891"/>
                      </a:cubicBezTo>
                      <a:lnTo>
                        <a:pt x="2274" y="0"/>
                      </a:lnTo>
                      <a:lnTo>
                        <a:pt x="294" y="0"/>
                      </a:lnTo>
                      <a:lnTo>
                        <a:pt x="294" y="891"/>
                      </a:lnTo>
                      <a:cubicBezTo>
                        <a:pt x="131" y="891"/>
                        <a:pt x="0" y="1023"/>
                        <a:pt x="0" y="1185"/>
                      </a:cubicBezTo>
                      <a:lnTo>
                        <a:pt x="0" y="4935"/>
                      </a:lnTo>
                      <a:cubicBezTo>
                        <a:pt x="0" y="5112"/>
                        <a:pt x="144" y="5256"/>
                        <a:pt x="321" y="5256"/>
                      </a:cubicBezTo>
                      <a:cubicBezTo>
                        <a:pt x="498" y="5256"/>
                        <a:pt x="642" y="5112"/>
                        <a:pt x="642" y="4935"/>
                      </a:cubicBezTo>
                      <a:cubicBezTo>
                        <a:pt x="642" y="5112"/>
                        <a:pt x="786" y="5256"/>
                        <a:pt x="963" y="5256"/>
                      </a:cubicBezTo>
                      <a:cubicBezTo>
                        <a:pt x="1140" y="5256"/>
                        <a:pt x="1284" y="5112"/>
                        <a:pt x="1284" y="4935"/>
                      </a:cubicBezTo>
                      <a:cubicBezTo>
                        <a:pt x="1284" y="5112"/>
                        <a:pt x="1428" y="5256"/>
                        <a:pt x="1605" y="5256"/>
                      </a:cubicBezTo>
                      <a:cubicBezTo>
                        <a:pt x="1782" y="5256"/>
                        <a:pt x="1926" y="5112"/>
                        <a:pt x="1926" y="4935"/>
                      </a:cubicBezTo>
                      <a:cubicBezTo>
                        <a:pt x="1926" y="5112"/>
                        <a:pt x="2070" y="5256"/>
                        <a:pt x="2247" y="5256"/>
                      </a:cubicBezTo>
                      <a:cubicBezTo>
                        <a:pt x="2424" y="5256"/>
                        <a:pt x="2568" y="5112"/>
                        <a:pt x="2568" y="4935"/>
                      </a:cubicBezTo>
                      <a:lnTo>
                        <a:pt x="2568" y="1185"/>
                      </a:lnTo>
                      <a:lnTo>
                        <a:pt x="2568" y="1185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4" name="Rectangle 46">
                  <a:extLst>
                    <a:ext uri="{FF2B5EF4-FFF2-40B4-BE49-F238E27FC236}">
                      <a16:creationId xmlns:a16="http://schemas.microsoft.com/office/drawing/2014/main" id="{B0D24868-FD02-4846-9E9B-6FD0387D93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3021" y="3699026"/>
                  <a:ext cx="235024" cy="188741"/>
                </a:xfrm>
                <a:prstGeom prst="rect">
                  <a:avLst/>
                </a:prstGeom>
                <a:solidFill>
                  <a:srgbClr val="E3C7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5" name="AutoShape 40">
                  <a:extLst>
                    <a:ext uri="{FF2B5EF4-FFF2-40B4-BE49-F238E27FC236}">
                      <a16:creationId xmlns:a16="http://schemas.microsoft.com/office/drawing/2014/main" id="{5449FE45-8B39-4B92-9090-550F315CD6D0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877831" y="3322280"/>
                  <a:ext cx="237840" cy="6512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6" name="Freeform 42">
                  <a:extLst>
                    <a:ext uri="{FF2B5EF4-FFF2-40B4-BE49-F238E27FC236}">
                      <a16:creationId xmlns:a16="http://schemas.microsoft.com/office/drawing/2014/main" id="{5516B48B-CB7F-43DC-BBB4-716306A946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7831" y="3379566"/>
                  <a:ext cx="235024" cy="154370"/>
                </a:xfrm>
                <a:custGeom>
                  <a:avLst/>
                  <a:gdLst>
                    <a:gd name="T0" fmla="*/ 2272 w 2568"/>
                    <a:gd name="T1" fmla="*/ 1859 h 1859"/>
                    <a:gd name="T2" fmla="*/ 2568 w 2568"/>
                    <a:gd name="T3" fmla="*/ 1017 h 1859"/>
                    <a:gd name="T4" fmla="*/ 2103 w 2568"/>
                    <a:gd name="T5" fmla="*/ 0 h 1859"/>
                    <a:gd name="T6" fmla="*/ 465 w 2568"/>
                    <a:gd name="T7" fmla="*/ 0 h 1859"/>
                    <a:gd name="T8" fmla="*/ 0 w 2568"/>
                    <a:gd name="T9" fmla="*/ 1017 h 1859"/>
                    <a:gd name="T10" fmla="*/ 296 w 2568"/>
                    <a:gd name="T11" fmla="*/ 1859 h 1859"/>
                    <a:gd name="T12" fmla="*/ 2272 w 2568"/>
                    <a:gd name="T13" fmla="*/ 1859 h 18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68" h="1859">
                      <a:moveTo>
                        <a:pt x="2272" y="1859"/>
                      </a:moveTo>
                      <a:cubicBezTo>
                        <a:pt x="2456" y="1630"/>
                        <a:pt x="2568" y="1338"/>
                        <a:pt x="2568" y="1017"/>
                      </a:cubicBezTo>
                      <a:cubicBezTo>
                        <a:pt x="2568" y="608"/>
                        <a:pt x="2387" y="242"/>
                        <a:pt x="2103" y="0"/>
                      </a:cubicBezTo>
                      <a:lnTo>
                        <a:pt x="465" y="0"/>
                      </a:lnTo>
                      <a:cubicBezTo>
                        <a:pt x="181" y="242"/>
                        <a:pt x="0" y="608"/>
                        <a:pt x="0" y="1017"/>
                      </a:cubicBezTo>
                      <a:cubicBezTo>
                        <a:pt x="0" y="1338"/>
                        <a:pt x="112" y="1630"/>
                        <a:pt x="296" y="1859"/>
                      </a:cubicBezTo>
                      <a:lnTo>
                        <a:pt x="2272" y="1859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7" name="Freeform 43">
                  <a:extLst>
                    <a:ext uri="{FF2B5EF4-FFF2-40B4-BE49-F238E27FC236}">
                      <a16:creationId xmlns:a16="http://schemas.microsoft.com/office/drawing/2014/main" id="{0F9E0D74-DB6D-404B-B655-DC86640AED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5241" y="3322280"/>
                  <a:ext cx="100204" cy="57286"/>
                </a:xfrm>
                <a:custGeom>
                  <a:avLst/>
                  <a:gdLst>
                    <a:gd name="T0" fmla="*/ 1095 w 1095"/>
                    <a:gd name="T1" fmla="*/ 690 h 690"/>
                    <a:gd name="T2" fmla="*/ 0 w 1095"/>
                    <a:gd name="T3" fmla="*/ 690 h 690"/>
                    <a:gd name="T4" fmla="*/ 0 w 1095"/>
                    <a:gd name="T5" fmla="*/ 104 h 690"/>
                    <a:gd name="T6" fmla="*/ 104 w 1095"/>
                    <a:gd name="T7" fmla="*/ 0 h 690"/>
                    <a:gd name="T8" fmla="*/ 991 w 1095"/>
                    <a:gd name="T9" fmla="*/ 0 h 690"/>
                    <a:gd name="T10" fmla="*/ 1095 w 1095"/>
                    <a:gd name="T11" fmla="*/ 104 h 690"/>
                    <a:gd name="T12" fmla="*/ 1095 w 1095"/>
                    <a:gd name="T13" fmla="*/ 690 h 6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95" h="690">
                      <a:moveTo>
                        <a:pt x="1095" y="690"/>
                      </a:moveTo>
                      <a:lnTo>
                        <a:pt x="0" y="690"/>
                      </a:lnTo>
                      <a:lnTo>
                        <a:pt x="0" y="104"/>
                      </a:lnTo>
                      <a:cubicBezTo>
                        <a:pt x="0" y="47"/>
                        <a:pt x="47" y="0"/>
                        <a:pt x="104" y="0"/>
                      </a:cubicBezTo>
                      <a:lnTo>
                        <a:pt x="991" y="0"/>
                      </a:lnTo>
                      <a:cubicBezTo>
                        <a:pt x="1049" y="0"/>
                        <a:pt x="1095" y="47"/>
                        <a:pt x="1095" y="104"/>
                      </a:cubicBezTo>
                      <a:lnTo>
                        <a:pt x="1095" y="690"/>
                      </a:lnTo>
                    </a:path>
                  </a:pathLst>
                </a:custGeom>
                <a:solidFill>
                  <a:srgbClr val="DFCE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8" name="Freeform 44">
                  <a:extLst>
                    <a:ext uri="{FF2B5EF4-FFF2-40B4-BE49-F238E27FC236}">
                      <a16:creationId xmlns:a16="http://schemas.microsoft.com/office/drawing/2014/main" id="{1B3574C2-03B6-46D4-BAF5-BFB4CCDE83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7831" y="3533935"/>
                  <a:ext cx="235024" cy="436577"/>
                </a:xfrm>
                <a:custGeom>
                  <a:avLst/>
                  <a:gdLst>
                    <a:gd name="T0" fmla="*/ 2568 w 2568"/>
                    <a:gd name="T1" fmla="*/ 1185 h 5256"/>
                    <a:gd name="T2" fmla="*/ 2274 w 2568"/>
                    <a:gd name="T3" fmla="*/ 891 h 5256"/>
                    <a:gd name="T4" fmla="*/ 2274 w 2568"/>
                    <a:gd name="T5" fmla="*/ 0 h 5256"/>
                    <a:gd name="T6" fmla="*/ 294 w 2568"/>
                    <a:gd name="T7" fmla="*/ 0 h 5256"/>
                    <a:gd name="T8" fmla="*/ 294 w 2568"/>
                    <a:gd name="T9" fmla="*/ 891 h 5256"/>
                    <a:gd name="T10" fmla="*/ 0 w 2568"/>
                    <a:gd name="T11" fmla="*/ 1185 h 5256"/>
                    <a:gd name="T12" fmla="*/ 0 w 2568"/>
                    <a:gd name="T13" fmla="*/ 4935 h 5256"/>
                    <a:gd name="T14" fmla="*/ 321 w 2568"/>
                    <a:gd name="T15" fmla="*/ 5256 h 5256"/>
                    <a:gd name="T16" fmla="*/ 642 w 2568"/>
                    <a:gd name="T17" fmla="*/ 4935 h 5256"/>
                    <a:gd name="T18" fmla="*/ 963 w 2568"/>
                    <a:gd name="T19" fmla="*/ 5256 h 5256"/>
                    <a:gd name="T20" fmla="*/ 1284 w 2568"/>
                    <a:gd name="T21" fmla="*/ 4935 h 5256"/>
                    <a:gd name="T22" fmla="*/ 1605 w 2568"/>
                    <a:gd name="T23" fmla="*/ 5256 h 5256"/>
                    <a:gd name="T24" fmla="*/ 1926 w 2568"/>
                    <a:gd name="T25" fmla="*/ 4935 h 5256"/>
                    <a:gd name="T26" fmla="*/ 2247 w 2568"/>
                    <a:gd name="T27" fmla="*/ 5256 h 5256"/>
                    <a:gd name="T28" fmla="*/ 2568 w 2568"/>
                    <a:gd name="T29" fmla="*/ 4935 h 5256"/>
                    <a:gd name="T30" fmla="*/ 2568 w 2568"/>
                    <a:gd name="T31" fmla="*/ 1185 h 5256"/>
                    <a:gd name="T32" fmla="*/ 2568 w 2568"/>
                    <a:gd name="T33" fmla="*/ 1185 h 5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68" h="5256">
                      <a:moveTo>
                        <a:pt x="2568" y="1185"/>
                      </a:moveTo>
                      <a:cubicBezTo>
                        <a:pt x="2568" y="1023"/>
                        <a:pt x="2436" y="891"/>
                        <a:pt x="2274" y="891"/>
                      </a:cubicBezTo>
                      <a:lnTo>
                        <a:pt x="2274" y="0"/>
                      </a:lnTo>
                      <a:lnTo>
                        <a:pt x="294" y="0"/>
                      </a:lnTo>
                      <a:lnTo>
                        <a:pt x="294" y="891"/>
                      </a:lnTo>
                      <a:cubicBezTo>
                        <a:pt x="131" y="891"/>
                        <a:pt x="0" y="1023"/>
                        <a:pt x="0" y="1185"/>
                      </a:cubicBezTo>
                      <a:lnTo>
                        <a:pt x="0" y="4935"/>
                      </a:lnTo>
                      <a:cubicBezTo>
                        <a:pt x="0" y="5112"/>
                        <a:pt x="144" y="5256"/>
                        <a:pt x="321" y="5256"/>
                      </a:cubicBezTo>
                      <a:cubicBezTo>
                        <a:pt x="498" y="5256"/>
                        <a:pt x="642" y="5112"/>
                        <a:pt x="642" y="4935"/>
                      </a:cubicBezTo>
                      <a:cubicBezTo>
                        <a:pt x="642" y="5112"/>
                        <a:pt x="786" y="5256"/>
                        <a:pt x="963" y="5256"/>
                      </a:cubicBezTo>
                      <a:cubicBezTo>
                        <a:pt x="1140" y="5256"/>
                        <a:pt x="1284" y="5112"/>
                        <a:pt x="1284" y="4935"/>
                      </a:cubicBezTo>
                      <a:cubicBezTo>
                        <a:pt x="1284" y="5112"/>
                        <a:pt x="1428" y="5256"/>
                        <a:pt x="1605" y="5256"/>
                      </a:cubicBezTo>
                      <a:cubicBezTo>
                        <a:pt x="1782" y="5256"/>
                        <a:pt x="1926" y="5112"/>
                        <a:pt x="1926" y="4935"/>
                      </a:cubicBezTo>
                      <a:cubicBezTo>
                        <a:pt x="1926" y="5112"/>
                        <a:pt x="2070" y="5256"/>
                        <a:pt x="2247" y="5256"/>
                      </a:cubicBezTo>
                      <a:cubicBezTo>
                        <a:pt x="2424" y="5256"/>
                        <a:pt x="2568" y="5112"/>
                        <a:pt x="2568" y="4935"/>
                      </a:cubicBezTo>
                      <a:lnTo>
                        <a:pt x="2568" y="1185"/>
                      </a:lnTo>
                      <a:lnTo>
                        <a:pt x="2568" y="1185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Rectangle 46">
                  <a:extLst>
                    <a:ext uri="{FF2B5EF4-FFF2-40B4-BE49-F238E27FC236}">
                      <a16:creationId xmlns:a16="http://schemas.microsoft.com/office/drawing/2014/main" id="{98F18063-3E21-4092-A285-2065B7B96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7831" y="3688154"/>
                  <a:ext cx="235024" cy="188741"/>
                </a:xfrm>
                <a:prstGeom prst="rect">
                  <a:avLst/>
                </a:prstGeom>
                <a:solidFill>
                  <a:srgbClr val="E3C7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AutoShape 40">
                  <a:extLst>
                    <a:ext uri="{FF2B5EF4-FFF2-40B4-BE49-F238E27FC236}">
                      <a16:creationId xmlns:a16="http://schemas.microsoft.com/office/drawing/2014/main" id="{5E611641-E810-481F-9125-D059A75CC0CD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603665" y="3337581"/>
                  <a:ext cx="237840" cy="6512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42">
                  <a:extLst>
                    <a:ext uri="{FF2B5EF4-FFF2-40B4-BE49-F238E27FC236}">
                      <a16:creationId xmlns:a16="http://schemas.microsoft.com/office/drawing/2014/main" id="{0C5CC7C8-C68F-44E1-A5D0-A9CB97933A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3665" y="3394867"/>
                  <a:ext cx="235024" cy="154370"/>
                </a:xfrm>
                <a:custGeom>
                  <a:avLst/>
                  <a:gdLst>
                    <a:gd name="T0" fmla="*/ 2272 w 2568"/>
                    <a:gd name="T1" fmla="*/ 1859 h 1859"/>
                    <a:gd name="T2" fmla="*/ 2568 w 2568"/>
                    <a:gd name="T3" fmla="*/ 1017 h 1859"/>
                    <a:gd name="T4" fmla="*/ 2103 w 2568"/>
                    <a:gd name="T5" fmla="*/ 0 h 1859"/>
                    <a:gd name="T6" fmla="*/ 465 w 2568"/>
                    <a:gd name="T7" fmla="*/ 0 h 1859"/>
                    <a:gd name="T8" fmla="*/ 0 w 2568"/>
                    <a:gd name="T9" fmla="*/ 1017 h 1859"/>
                    <a:gd name="T10" fmla="*/ 296 w 2568"/>
                    <a:gd name="T11" fmla="*/ 1859 h 1859"/>
                    <a:gd name="T12" fmla="*/ 2272 w 2568"/>
                    <a:gd name="T13" fmla="*/ 1859 h 18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68" h="1859">
                      <a:moveTo>
                        <a:pt x="2272" y="1859"/>
                      </a:moveTo>
                      <a:cubicBezTo>
                        <a:pt x="2456" y="1630"/>
                        <a:pt x="2568" y="1338"/>
                        <a:pt x="2568" y="1017"/>
                      </a:cubicBezTo>
                      <a:cubicBezTo>
                        <a:pt x="2568" y="608"/>
                        <a:pt x="2387" y="242"/>
                        <a:pt x="2103" y="0"/>
                      </a:cubicBezTo>
                      <a:lnTo>
                        <a:pt x="465" y="0"/>
                      </a:lnTo>
                      <a:cubicBezTo>
                        <a:pt x="181" y="242"/>
                        <a:pt x="0" y="608"/>
                        <a:pt x="0" y="1017"/>
                      </a:cubicBezTo>
                      <a:cubicBezTo>
                        <a:pt x="0" y="1338"/>
                        <a:pt x="112" y="1630"/>
                        <a:pt x="296" y="1859"/>
                      </a:cubicBezTo>
                      <a:lnTo>
                        <a:pt x="2272" y="1859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43">
                  <a:extLst>
                    <a:ext uri="{FF2B5EF4-FFF2-40B4-BE49-F238E27FC236}">
                      <a16:creationId xmlns:a16="http://schemas.microsoft.com/office/drawing/2014/main" id="{E7E61829-12B8-4994-A329-2A6E2EDA27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71075" y="3337581"/>
                  <a:ext cx="100204" cy="57286"/>
                </a:xfrm>
                <a:custGeom>
                  <a:avLst/>
                  <a:gdLst>
                    <a:gd name="T0" fmla="*/ 1095 w 1095"/>
                    <a:gd name="T1" fmla="*/ 690 h 690"/>
                    <a:gd name="T2" fmla="*/ 0 w 1095"/>
                    <a:gd name="T3" fmla="*/ 690 h 690"/>
                    <a:gd name="T4" fmla="*/ 0 w 1095"/>
                    <a:gd name="T5" fmla="*/ 104 h 690"/>
                    <a:gd name="T6" fmla="*/ 104 w 1095"/>
                    <a:gd name="T7" fmla="*/ 0 h 690"/>
                    <a:gd name="T8" fmla="*/ 991 w 1095"/>
                    <a:gd name="T9" fmla="*/ 0 h 690"/>
                    <a:gd name="T10" fmla="*/ 1095 w 1095"/>
                    <a:gd name="T11" fmla="*/ 104 h 690"/>
                    <a:gd name="T12" fmla="*/ 1095 w 1095"/>
                    <a:gd name="T13" fmla="*/ 690 h 6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95" h="690">
                      <a:moveTo>
                        <a:pt x="1095" y="690"/>
                      </a:moveTo>
                      <a:lnTo>
                        <a:pt x="0" y="690"/>
                      </a:lnTo>
                      <a:lnTo>
                        <a:pt x="0" y="104"/>
                      </a:lnTo>
                      <a:cubicBezTo>
                        <a:pt x="0" y="47"/>
                        <a:pt x="47" y="0"/>
                        <a:pt x="104" y="0"/>
                      </a:cubicBezTo>
                      <a:lnTo>
                        <a:pt x="991" y="0"/>
                      </a:lnTo>
                      <a:cubicBezTo>
                        <a:pt x="1049" y="0"/>
                        <a:pt x="1095" y="47"/>
                        <a:pt x="1095" y="104"/>
                      </a:cubicBezTo>
                      <a:lnTo>
                        <a:pt x="1095" y="690"/>
                      </a:lnTo>
                    </a:path>
                  </a:pathLst>
                </a:custGeom>
                <a:solidFill>
                  <a:srgbClr val="DFCE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44">
                  <a:extLst>
                    <a:ext uri="{FF2B5EF4-FFF2-40B4-BE49-F238E27FC236}">
                      <a16:creationId xmlns:a16="http://schemas.microsoft.com/office/drawing/2014/main" id="{54BE675F-9351-4A91-86C1-02CCD70E6E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3665" y="3549236"/>
                  <a:ext cx="235024" cy="436577"/>
                </a:xfrm>
                <a:custGeom>
                  <a:avLst/>
                  <a:gdLst>
                    <a:gd name="T0" fmla="*/ 2568 w 2568"/>
                    <a:gd name="T1" fmla="*/ 1185 h 5256"/>
                    <a:gd name="T2" fmla="*/ 2274 w 2568"/>
                    <a:gd name="T3" fmla="*/ 891 h 5256"/>
                    <a:gd name="T4" fmla="*/ 2274 w 2568"/>
                    <a:gd name="T5" fmla="*/ 0 h 5256"/>
                    <a:gd name="T6" fmla="*/ 294 w 2568"/>
                    <a:gd name="T7" fmla="*/ 0 h 5256"/>
                    <a:gd name="T8" fmla="*/ 294 w 2568"/>
                    <a:gd name="T9" fmla="*/ 891 h 5256"/>
                    <a:gd name="T10" fmla="*/ 0 w 2568"/>
                    <a:gd name="T11" fmla="*/ 1185 h 5256"/>
                    <a:gd name="T12" fmla="*/ 0 w 2568"/>
                    <a:gd name="T13" fmla="*/ 4935 h 5256"/>
                    <a:gd name="T14" fmla="*/ 321 w 2568"/>
                    <a:gd name="T15" fmla="*/ 5256 h 5256"/>
                    <a:gd name="T16" fmla="*/ 642 w 2568"/>
                    <a:gd name="T17" fmla="*/ 4935 h 5256"/>
                    <a:gd name="T18" fmla="*/ 963 w 2568"/>
                    <a:gd name="T19" fmla="*/ 5256 h 5256"/>
                    <a:gd name="T20" fmla="*/ 1284 w 2568"/>
                    <a:gd name="T21" fmla="*/ 4935 h 5256"/>
                    <a:gd name="T22" fmla="*/ 1605 w 2568"/>
                    <a:gd name="T23" fmla="*/ 5256 h 5256"/>
                    <a:gd name="T24" fmla="*/ 1926 w 2568"/>
                    <a:gd name="T25" fmla="*/ 4935 h 5256"/>
                    <a:gd name="T26" fmla="*/ 2247 w 2568"/>
                    <a:gd name="T27" fmla="*/ 5256 h 5256"/>
                    <a:gd name="T28" fmla="*/ 2568 w 2568"/>
                    <a:gd name="T29" fmla="*/ 4935 h 5256"/>
                    <a:gd name="T30" fmla="*/ 2568 w 2568"/>
                    <a:gd name="T31" fmla="*/ 1185 h 5256"/>
                    <a:gd name="T32" fmla="*/ 2568 w 2568"/>
                    <a:gd name="T33" fmla="*/ 1185 h 5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68" h="5256">
                      <a:moveTo>
                        <a:pt x="2568" y="1185"/>
                      </a:moveTo>
                      <a:cubicBezTo>
                        <a:pt x="2568" y="1023"/>
                        <a:pt x="2436" y="891"/>
                        <a:pt x="2274" y="891"/>
                      </a:cubicBezTo>
                      <a:lnTo>
                        <a:pt x="2274" y="0"/>
                      </a:lnTo>
                      <a:lnTo>
                        <a:pt x="294" y="0"/>
                      </a:lnTo>
                      <a:lnTo>
                        <a:pt x="294" y="891"/>
                      </a:lnTo>
                      <a:cubicBezTo>
                        <a:pt x="131" y="891"/>
                        <a:pt x="0" y="1023"/>
                        <a:pt x="0" y="1185"/>
                      </a:cubicBezTo>
                      <a:lnTo>
                        <a:pt x="0" y="4935"/>
                      </a:lnTo>
                      <a:cubicBezTo>
                        <a:pt x="0" y="5112"/>
                        <a:pt x="144" y="5256"/>
                        <a:pt x="321" y="5256"/>
                      </a:cubicBezTo>
                      <a:cubicBezTo>
                        <a:pt x="498" y="5256"/>
                        <a:pt x="642" y="5112"/>
                        <a:pt x="642" y="4935"/>
                      </a:cubicBezTo>
                      <a:cubicBezTo>
                        <a:pt x="642" y="5112"/>
                        <a:pt x="786" y="5256"/>
                        <a:pt x="963" y="5256"/>
                      </a:cubicBezTo>
                      <a:cubicBezTo>
                        <a:pt x="1140" y="5256"/>
                        <a:pt x="1284" y="5112"/>
                        <a:pt x="1284" y="4935"/>
                      </a:cubicBezTo>
                      <a:cubicBezTo>
                        <a:pt x="1284" y="5112"/>
                        <a:pt x="1428" y="5256"/>
                        <a:pt x="1605" y="5256"/>
                      </a:cubicBezTo>
                      <a:cubicBezTo>
                        <a:pt x="1782" y="5256"/>
                        <a:pt x="1926" y="5112"/>
                        <a:pt x="1926" y="4935"/>
                      </a:cubicBezTo>
                      <a:cubicBezTo>
                        <a:pt x="1926" y="5112"/>
                        <a:pt x="2070" y="5256"/>
                        <a:pt x="2247" y="5256"/>
                      </a:cubicBezTo>
                      <a:cubicBezTo>
                        <a:pt x="2424" y="5256"/>
                        <a:pt x="2568" y="5112"/>
                        <a:pt x="2568" y="4935"/>
                      </a:cubicBezTo>
                      <a:lnTo>
                        <a:pt x="2568" y="1185"/>
                      </a:lnTo>
                      <a:lnTo>
                        <a:pt x="2568" y="1185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4" name="Rectangle 46">
                  <a:extLst>
                    <a:ext uri="{FF2B5EF4-FFF2-40B4-BE49-F238E27FC236}">
                      <a16:creationId xmlns:a16="http://schemas.microsoft.com/office/drawing/2014/main" id="{CF64B504-CB93-4477-93D6-F18B41FEA6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3665" y="3703455"/>
                  <a:ext cx="235024" cy="188741"/>
                </a:xfrm>
                <a:prstGeom prst="rect">
                  <a:avLst/>
                </a:prstGeom>
                <a:solidFill>
                  <a:srgbClr val="E3C7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타원 404">
                  <a:extLst>
                    <a:ext uri="{FF2B5EF4-FFF2-40B4-BE49-F238E27FC236}">
                      <a16:creationId xmlns:a16="http://schemas.microsoft.com/office/drawing/2014/main" id="{E35764A2-127D-406E-B99A-3FD8A86DFAC9}"/>
                    </a:ext>
                  </a:extLst>
                </p:cNvPr>
                <p:cNvSpPr/>
                <p:nvPr/>
              </p:nvSpPr>
              <p:spPr>
                <a:xfrm>
                  <a:off x="3415741" y="3751245"/>
                  <a:ext cx="252252" cy="297591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6" name="타원 405">
                  <a:extLst>
                    <a:ext uri="{FF2B5EF4-FFF2-40B4-BE49-F238E27FC236}">
                      <a16:creationId xmlns:a16="http://schemas.microsoft.com/office/drawing/2014/main" id="{5B985E19-34BA-4BA1-8426-91440C33C429}"/>
                    </a:ext>
                  </a:extLst>
                </p:cNvPr>
                <p:cNvSpPr/>
                <p:nvPr/>
              </p:nvSpPr>
              <p:spPr>
                <a:xfrm>
                  <a:off x="4120159" y="3739537"/>
                  <a:ext cx="252252" cy="297591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타원 406">
                  <a:extLst>
                    <a:ext uri="{FF2B5EF4-FFF2-40B4-BE49-F238E27FC236}">
                      <a16:creationId xmlns:a16="http://schemas.microsoft.com/office/drawing/2014/main" id="{5940AEEE-5A69-4D3F-B814-D704CF1AABD9}"/>
                    </a:ext>
                  </a:extLst>
                </p:cNvPr>
                <p:cNvSpPr/>
                <p:nvPr/>
              </p:nvSpPr>
              <p:spPr>
                <a:xfrm>
                  <a:off x="4870625" y="3739063"/>
                  <a:ext cx="252252" cy="297591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8" name="타원 407">
                  <a:extLst>
                    <a:ext uri="{FF2B5EF4-FFF2-40B4-BE49-F238E27FC236}">
                      <a16:creationId xmlns:a16="http://schemas.microsoft.com/office/drawing/2014/main" id="{3ECBAF30-D6E6-4646-A420-18824696F53E}"/>
                    </a:ext>
                  </a:extLst>
                </p:cNvPr>
                <p:cNvSpPr/>
                <p:nvPr/>
              </p:nvSpPr>
              <p:spPr>
                <a:xfrm>
                  <a:off x="5606912" y="3746714"/>
                  <a:ext cx="252252" cy="297591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09" name="그룹 408">
                  <a:extLst>
                    <a:ext uri="{FF2B5EF4-FFF2-40B4-BE49-F238E27FC236}">
                      <a16:creationId xmlns:a16="http://schemas.microsoft.com/office/drawing/2014/main" id="{A1B9DB36-48F5-4BC0-A6C6-DDF9A4248FA3}"/>
                    </a:ext>
                  </a:extLst>
                </p:cNvPr>
                <p:cNvGrpSpPr/>
                <p:nvPr/>
              </p:nvGrpSpPr>
              <p:grpSpPr>
                <a:xfrm>
                  <a:off x="3142031" y="3977464"/>
                  <a:ext cx="3025304" cy="450943"/>
                  <a:chOff x="3142031" y="2290527"/>
                  <a:chExt cx="3025304" cy="450943"/>
                </a:xfrm>
              </p:grpSpPr>
              <p:sp>
                <p:nvSpPr>
                  <p:cNvPr id="418" name="직사각형 417">
                    <a:extLst>
                      <a:ext uri="{FF2B5EF4-FFF2-40B4-BE49-F238E27FC236}">
                        <a16:creationId xmlns:a16="http://schemas.microsoft.com/office/drawing/2014/main" id="{547DD4E9-9C4D-4067-AFAB-AEAB124E3CFB}"/>
                      </a:ext>
                    </a:extLst>
                  </p:cNvPr>
                  <p:cNvSpPr/>
                  <p:nvPr/>
                </p:nvSpPr>
                <p:spPr>
                  <a:xfrm>
                    <a:off x="3142032" y="2296897"/>
                    <a:ext cx="3025303" cy="444573"/>
                  </a:xfrm>
                  <a:prstGeom prst="rect">
                    <a:avLst/>
                  </a:prstGeom>
                  <a:solidFill>
                    <a:srgbClr val="E4E6E5"/>
                  </a:soli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9" name="직사각형 418">
                    <a:extLst>
                      <a:ext uri="{FF2B5EF4-FFF2-40B4-BE49-F238E27FC236}">
                        <a16:creationId xmlns:a16="http://schemas.microsoft.com/office/drawing/2014/main" id="{A1A02F4D-3718-4E04-B751-F7318358D507}"/>
                      </a:ext>
                    </a:extLst>
                  </p:cNvPr>
                  <p:cNvSpPr/>
                  <p:nvPr/>
                </p:nvSpPr>
                <p:spPr>
                  <a:xfrm>
                    <a:off x="3142031" y="2290527"/>
                    <a:ext cx="3025303" cy="219210"/>
                  </a:xfrm>
                  <a:prstGeom prst="rect">
                    <a:avLst/>
                  </a:prstGeom>
                  <a:solidFill>
                    <a:srgbClr val="F2F7F2"/>
                  </a:solidFill>
                  <a:ln>
                    <a:noFill/>
                  </a:ln>
                  <a:effectLst>
                    <a:innerShdw blurRad="38100">
                      <a:prstClr val="black">
                        <a:alpha val="71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10" name="사각형: 둥근 모서리 409">
                  <a:extLst>
                    <a:ext uri="{FF2B5EF4-FFF2-40B4-BE49-F238E27FC236}">
                      <a16:creationId xmlns:a16="http://schemas.microsoft.com/office/drawing/2014/main" id="{1AF7CFBA-1E86-4AE6-B11D-D70F2ECA7628}"/>
                    </a:ext>
                  </a:extLst>
                </p:cNvPr>
                <p:cNvSpPr/>
                <p:nvPr/>
              </p:nvSpPr>
              <p:spPr>
                <a:xfrm>
                  <a:off x="3314092" y="4216901"/>
                  <a:ext cx="515566" cy="17488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1" name="사각형: 둥근 모서리 410">
                  <a:extLst>
                    <a:ext uri="{FF2B5EF4-FFF2-40B4-BE49-F238E27FC236}">
                      <a16:creationId xmlns:a16="http://schemas.microsoft.com/office/drawing/2014/main" id="{8DA4ECD5-35E4-4973-9590-C3BA7B6FA979}"/>
                    </a:ext>
                  </a:extLst>
                </p:cNvPr>
                <p:cNvSpPr/>
                <p:nvPr/>
              </p:nvSpPr>
              <p:spPr>
                <a:xfrm>
                  <a:off x="3991380" y="4220386"/>
                  <a:ext cx="515566" cy="17488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2" name="사각형: 둥근 모서리 411">
                  <a:extLst>
                    <a:ext uri="{FF2B5EF4-FFF2-40B4-BE49-F238E27FC236}">
                      <a16:creationId xmlns:a16="http://schemas.microsoft.com/office/drawing/2014/main" id="{C6E713C5-81F6-4910-974A-44332B3AE4DD}"/>
                    </a:ext>
                  </a:extLst>
                </p:cNvPr>
                <p:cNvSpPr/>
                <p:nvPr/>
              </p:nvSpPr>
              <p:spPr>
                <a:xfrm>
                  <a:off x="4716090" y="4217287"/>
                  <a:ext cx="515566" cy="17488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3" name="사각형: 둥근 모서리 412">
                  <a:extLst>
                    <a:ext uri="{FF2B5EF4-FFF2-40B4-BE49-F238E27FC236}">
                      <a16:creationId xmlns:a16="http://schemas.microsoft.com/office/drawing/2014/main" id="{9B5FB3C5-749B-4995-8290-8375FC3FA488}"/>
                    </a:ext>
                  </a:extLst>
                </p:cNvPr>
                <p:cNvSpPr/>
                <p:nvPr/>
              </p:nvSpPr>
              <p:spPr>
                <a:xfrm>
                  <a:off x="5452960" y="4223032"/>
                  <a:ext cx="515566" cy="17488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4" name="직사각형 413">
                  <a:extLst>
                    <a:ext uri="{FF2B5EF4-FFF2-40B4-BE49-F238E27FC236}">
                      <a16:creationId xmlns:a16="http://schemas.microsoft.com/office/drawing/2014/main" id="{0E5316D7-DB7E-4428-8F23-FBC2B8BCD8A9}"/>
                    </a:ext>
                  </a:extLst>
                </p:cNvPr>
                <p:cNvSpPr/>
                <p:nvPr/>
              </p:nvSpPr>
              <p:spPr>
                <a:xfrm>
                  <a:off x="3289141" y="4023414"/>
                  <a:ext cx="528333" cy="1590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5" name="직사각형 414">
                  <a:extLst>
                    <a:ext uri="{FF2B5EF4-FFF2-40B4-BE49-F238E27FC236}">
                      <a16:creationId xmlns:a16="http://schemas.microsoft.com/office/drawing/2014/main" id="{1B7B05EF-523B-49FF-BF4C-96A8D871FEB7}"/>
                    </a:ext>
                  </a:extLst>
                </p:cNvPr>
                <p:cNvSpPr/>
                <p:nvPr/>
              </p:nvSpPr>
              <p:spPr>
                <a:xfrm>
                  <a:off x="3954270" y="4010757"/>
                  <a:ext cx="528333" cy="1590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6" name="직사각형 415">
                  <a:extLst>
                    <a:ext uri="{FF2B5EF4-FFF2-40B4-BE49-F238E27FC236}">
                      <a16:creationId xmlns:a16="http://schemas.microsoft.com/office/drawing/2014/main" id="{03722541-EAC3-4A89-8DAF-934958761894}"/>
                    </a:ext>
                  </a:extLst>
                </p:cNvPr>
                <p:cNvSpPr/>
                <p:nvPr/>
              </p:nvSpPr>
              <p:spPr>
                <a:xfrm>
                  <a:off x="4703906" y="4019240"/>
                  <a:ext cx="528333" cy="1590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7" name="직사각형 416">
                  <a:extLst>
                    <a:ext uri="{FF2B5EF4-FFF2-40B4-BE49-F238E27FC236}">
                      <a16:creationId xmlns:a16="http://schemas.microsoft.com/office/drawing/2014/main" id="{16476285-9DF2-4808-9B7D-7C42E0579F37}"/>
                    </a:ext>
                  </a:extLst>
                </p:cNvPr>
                <p:cNvSpPr/>
                <p:nvPr/>
              </p:nvSpPr>
              <p:spPr>
                <a:xfrm>
                  <a:off x="5440193" y="4013789"/>
                  <a:ext cx="528333" cy="1590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456" name="직선 연결선 455">
              <a:extLst>
                <a:ext uri="{FF2B5EF4-FFF2-40B4-BE49-F238E27FC236}">
                  <a16:creationId xmlns:a16="http://schemas.microsoft.com/office/drawing/2014/main" id="{1063895D-6DB6-4921-B36B-A494DD8ACAD6}"/>
                </a:ext>
              </a:extLst>
            </p:cNvPr>
            <p:cNvCxnSpPr/>
            <p:nvPr/>
          </p:nvCxnSpPr>
          <p:spPr>
            <a:xfrm>
              <a:off x="9607650" y="5229051"/>
              <a:ext cx="13589" cy="39556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3" name="그룹 452">
            <a:extLst>
              <a:ext uri="{FF2B5EF4-FFF2-40B4-BE49-F238E27FC236}">
                <a16:creationId xmlns:a16="http://schemas.microsoft.com/office/drawing/2014/main" id="{66552021-54EC-4675-98B9-A6D4658C136F}"/>
              </a:ext>
            </a:extLst>
          </p:cNvPr>
          <p:cNvGrpSpPr/>
          <p:nvPr/>
        </p:nvGrpSpPr>
        <p:grpSpPr>
          <a:xfrm>
            <a:off x="7356011" y="6771857"/>
            <a:ext cx="1762609" cy="3017670"/>
            <a:chOff x="4969636" y="4207572"/>
            <a:chExt cx="5732909" cy="9427520"/>
          </a:xfrm>
        </p:grpSpPr>
        <p:sp>
          <p:nvSpPr>
            <p:cNvPr id="433" name="Freeform 7">
              <a:extLst>
                <a:ext uri="{FF2B5EF4-FFF2-40B4-BE49-F238E27FC236}">
                  <a16:creationId xmlns:a16="http://schemas.microsoft.com/office/drawing/2014/main" id="{7DCDEF19-5C17-4D08-86C0-F3DAA7628710}"/>
                </a:ext>
              </a:extLst>
            </p:cNvPr>
            <p:cNvSpPr>
              <a:spLocks/>
            </p:cNvSpPr>
            <p:nvPr/>
          </p:nvSpPr>
          <p:spPr bwMode="auto">
            <a:xfrm rot="18039167">
              <a:off x="4050616" y="9601223"/>
              <a:ext cx="4952889" cy="3114850"/>
            </a:xfrm>
            <a:custGeom>
              <a:avLst/>
              <a:gdLst>
                <a:gd name="T0" fmla="*/ 1618 w 1766"/>
                <a:gd name="T1" fmla="*/ 3384 h 3384"/>
                <a:gd name="T2" fmla="*/ 147 w 1766"/>
                <a:gd name="T3" fmla="*/ 3384 h 3384"/>
                <a:gd name="T4" fmla="*/ 0 w 1766"/>
                <a:gd name="T5" fmla="*/ 3236 h 3384"/>
                <a:gd name="T6" fmla="*/ 0 w 1766"/>
                <a:gd name="T7" fmla="*/ 147 h 3384"/>
                <a:gd name="T8" fmla="*/ 147 w 1766"/>
                <a:gd name="T9" fmla="*/ 0 h 3384"/>
                <a:gd name="T10" fmla="*/ 1618 w 1766"/>
                <a:gd name="T11" fmla="*/ 0 h 3384"/>
                <a:gd name="T12" fmla="*/ 1766 w 1766"/>
                <a:gd name="T13" fmla="*/ 147 h 3384"/>
                <a:gd name="T14" fmla="*/ 1766 w 1766"/>
                <a:gd name="T15" fmla="*/ 3236 h 3384"/>
                <a:gd name="T16" fmla="*/ 1618 w 1766"/>
                <a:gd name="T17" fmla="*/ 3384 h 3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6" h="3384">
                  <a:moveTo>
                    <a:pt x="1618" y="3384"/>
                  </a:moveTo>
                  <a:lnTo>
                    <a:pt x="147" y="3384"/>
                  </a:lnTo>
                  <a:cubicBezTo>
                    <a:pt x="66" y="3384"/>
                    <a:pt x="0" y="3318"/>
                    <a:pt x="0" y="3236"/>
                  </a:cubicBezTo>
                  <a:lnTo>
                    <a:pt x="0" y="147"/>
                  </a:lnTo>
                  <a:cubicBezTo>
                    <a:pt x="0" y="66"/>
                    <a:pt x="66" y="0"/>
                    <a:pt x="147" y="0"/>
                  </a:cubicBezTo>
                  <a:lnTo>
                    <a:pt x="1618" y="0"/>
                  </a:lnTo>
                  <a:cubicBezTo>
                    <a:pt x="1700" y="0"/>
                    <a:pt x="1766" y="66"/>
                    <a:pt x="1766" y="147"/>
                  </a:cubicBezTo>
                  <a:lnTo>
                    <a:pt x="1766" y="3236"/>
                  </a:lnTo>
                  <a:cubicBezTo>
                    <a:pt x="1766" y="3318"/>
                    <a:pt x="1700" y="3384"/>
                    <a:pt x="1618" y="3384"/>
                  </a:cubicBez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BCF0329-7DE4-4AC9-BEEE-FDC0810ED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4120" y="5761735"/>
              <a:ext cx="1276350" cy="1546225"/>
            </a:xfrm>
            <a:custGeom>
              <a:avLst/>
              <a:gdLst>
                <a:gd name="T0" fmla="*/ 1413 w 1525"/>
                <a:gd name="T1" fmla="*/ 1825 h 1853"/>
                <a:gd name="T2" fmla="*/ 1518 w 1525"/>
                <a:gd name="T3" fmla="*/ 652 h 1853"/>
                <a:gd name="T4" fmla="*/ 1478 w 1525"/>
                <a:gd name="T5" fmla="*/ 451 h 1853"/>
                <a:gd name="T6" fmla="*/ 1348 w 1525"/>
                <a:gd name="T7" fmla="*/ 206 h 1853"/>
                <a:gd name="T8" fmla="*/ 990 w 1525"/>
                <a:gd name="T9" fmla="*/ 16 h 1853"/>
                <a:gd name="T10" fmla="*/ 313 w 1525"/>
                <a:gd name="T11" fmla="*/ 88 h 1853"/>
                <a:gd name="T12" fmla="*/ 0 w 1525"/>
                <a:gd name="T13" fmla="*/ 305 h 1853"/>
                <a:gd name="T14" fmla="*/ 318 w 1525"/>
                <a:gd name="T15" fmla="*/ 1016 h 1853"/>
                <a:gd name="T16" fmla="*/ 577 w 1525"/>
                <a:gd name="T17" fmla="*/ 1449 h 1853"/>
                <a:gd name="T18" fmla="*/ 481 w 1525"/>
                <a:gd name="T19" fmla="*/ 1853 h 1853"/>
                <a:gd name="T20" fmla="*/ 1413 w 1525"/>
                <a:gd name="T21" fmla="*/ 1825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5" h="1853">
                  <a:moveTo>
                    <a:pt x="1413" y="1825"/>
                  </a:moveTo>
                  <a:lnTo>
                    <a:pt x="1518" y="652"/>
                  </a:lnTo>
                  <a:cubicBezTo>
                    <a:pt x="1525" y="582"/>
                    <a:pt x="1510" y="512"/>
                    <a:pt x="1478" y="451"/>
                  </a:cubicBezTo>
                  <a:lnTo>
                    <a:pt x="1348" y="206"/>
                  </a:lnTo>
                  <a:cubicBezTo>
                    <a:pt x="1279" y="75"/>
                    <a:pt x="1137" y="0"/>
                    <a:pt x="990" y="16"/>
                  </a:cubicBezTo>
                  <a:lnTo>
                    <a:pt x="313" y="88"/>
                  </a:lnTo>
                  <a:lnTo>
                    <a:pt x="0" y="305"/>
                  </a:lnTo>
                  <a:lnTo>
                    <a:pt x="318" y="1016"/>
                  </a:lnTo>
                  <a:cubicBezTo>
                    <a:pt x="507" y="1067"/>
                    <a:pt x="622" y="1258"/>
                    <a:pt x="577" y="1449"/>
                  </a:cubicBezTo>
                  <a:lnTo>
                    <a:pt x="481" y="1853"/>
                  </a:lnTo>
                  <a:lnTo>
                    <a:pt x="1413" y="1825"/>
                  </a:lnTo>
                  <a:close/>
                </a:path>
              </a:pathLst>
            </a:custGeom>
            <a:solidFill>
              <a:srgbClr val="FFE4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9773B3C-C3A8-46E9-BB12-0B017300C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983" y="4207572"/>
              <a:ext cx="4246562" cy="5778500"/>
            </a:xfrm>
            <a:custGeom>
              <a:avLst/>
              <a:gdLst>
                <a:gd name="T0" fmla="*/ 4736 w 5076"/>
                <a:gd name="T1" fmla="*/ 685 h 6926"/>
                <a:gd name="T2" fmla="*/ 4232 w 5076"/>
                <a:gd name="T3" fmla="*/ 764 h 6926"/>
                <a:gd name="T4" fmla="*/ 4101 w 5076"/>
                <a:gd name="T5" fmla="*/ 802 h 6926"/>
                <a:gd name="T6" fmla="*/ 2718 w 5076"/>
                <a:gd name="T7" fmla="*/ 1422 h 6926"/>
                <a:gd name="T8" fmla="*/ 2421 w 5076"/>
                <a:gd name="T9" fmla="*/ 1806 h 6926"/>
                <a:gd name="T10" fmla="*/ 2276 w 5076"/>
                <a:gd name="T11" fmla="*/ 2669 h 6926"/>
                <a:gd name="T12" fmla="*/ 2364 w 5076"/>
                <a:gd name="T13" fmla="*/ 3053 h 6926"/>
                <a:gd name="T14" fmla="*/ 2529 w 5076"/>
                <a:gd name="T15" fmla="*/ 3285 h 6926"/>
                <a:gd name="T16" fmla="*/ 3156 w 5076"/>
                <a:gd name="T17" fmla="*/ 3457 h 6926"/>
                <a:gd name="T18" fmla="*/ 4483 w 5076"/>
                <a:gd name="T19" fmla="*/ 2869 h 6926"/>
                <a:gd name="T20" fmla="*/ 4947 w 5076"/>
                <a:gd name="T21" fmla="*/ 2983 h 6926"/>
                <a:gd name="T22" fmla="*/ 4947 w 5076"/>
                <a:gd name="T23" fmla="*/ 2983 h 6926"/>
                <a:gd name="T24" fmla="*/ 4900 w 5076"/>
                <a:gd name="T25" fmla="*/ 3518 h 6926"/>
                <a:gd name="T26" fmla="*/ 3600 w 5076"/>
                <a:gd name="T27" fmla="*/ 4669 h 6926"/>
                <a:gd name="T28" fmla="*/ 3468 w 5076"/>
                <a:gd name="T29" fmla="*/ 4850 h 6926"/>
                <a:gd name="T30" fmla="*/ 1727 w 5076"/>
                <a:gd name="T31" fmla="*/ 6926 h 6926"/>
                <a:gd name="T32" fmla="*/ 0 w 5076"/>
                <a:gd name="T33" fmla="*/ 6162 h 6926"/>
                <a:gd name="T34" fmla="*/ 769 w 5076"/>
                <a:gd name="T35" fmla="*/ 2385 h 6926"/>
                <a:gd name="T36" fmla="*/ 833 w 5076"/>
                <a:gd name="T37" fmla="*/ 2220 h 6926"/>
                <a:gd name="T38" fmla="*/ 1647 w 5076"/>
                <a:gd name="T39" fmla="*/ 880 h 6926"/>
                <a:gd name="T40" fmla="*/ 1920 w 5076"/>
                <a:gd name="T41" fmla="*/ 660 h 6926"/>
                <a:gd name="T42" fmla="*/ 3755 w 5076"/>
                <a:gd name="T43" fmla="*/ 32 h 6926"/>
                <a:gd name="T44" fmla="*/ 3963 w 5076"/>
                <a:gd name="T45" fmla="*/ 6 h 6926"/>
                <a:gd name="T46" fmla="*/ 4713 w 5076"/>
                <a:gd name="T47" fmla="*/ 66 h 6926"/>
                <a:gd name="T48" fmla="*/ 5000 w 5076"/>
                <a:gd name="T49" fmla="*/ 382 h 6926"/>
                <a:gd name="T50" fmla="*/ 5000 w 5076"/>
                <a:gd name="T51" fmla="*/ 382 h 6926"/>
                <a:gd name="T52" fmla="*/ 4736 w 5076"/>
                <a:gd name="T53" fmla="*/ 685 h 6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76" h="6926">
                  <a:moveTo>
                    <a:pt x="4736" y="685"/>
                  </a:moveTo>
                  <a:lnTo>
                    <a:pt x="4232" y="764"/>
                  </a:lnTo>
                  <a:cubicBezTo>
                    <a:pt x="4187" y="771"/>
                    <a:pt x="4143" y="784"/>
                    <a:pt x="4101" y="802"/>
                  </a:cubicBezTo>
                  <a:lnTo>
                    <a:pt x="2718" y="1422"/>
                  </a:lnTo>
                  <a:cubicBezTo>
                    <a:pt x="2561" y="1492"/>
                    <a:pt x="2450" y="1636"/>
                    <a:pt x="2421" y="1806"/>
                  </a:cubicBezTo>
                  <a:lnTo>
                    <a:pt x="2276" y="2669"/>
                  </a:lnTo>
                  <a:cubicBezTo>
                    <a:pt x="2253" y="2804"/>
                    <a:pt x="2285" y="2942"/>
                    <a:pt x="2364" y="3053"/>
                  </a:cubicBezTo>
                  <a:lnTo>
                    <a:pt x="2529" y="3285"/>
                  </a:lnTo>
                  <a:cubicBezTo>
                    <a:pt x="2670" y="3484"/>
                    <a:pt x="2933" y="3556"/>
                    <a:pt x="3156" y="3457"/>
                  </a:cubicBezTo>
                  <a:lnTo>
                    <a:pt x="4483" y="2869"/>
                  </a:lnTo>
                  <a:cubicBezTo>
                    <a:pt x="4646" y="2797"/>
                    <a:pt x="4836" y="2844"/>
                    <a:pt x="4947" y="2983"/>
                  </a:cubicBezTo>
                  <a:lnTo>
                    <a:pt x="4947" y="2983"/>
                  </a:lnTo>
                  <a:cubicBezTo>
                    <a:pt x="5076" y="3146"/>
                    <a:pt x="5055" y="3381"/>
                    <a:pt x="4900" y="3518"/>
                  </a:cubicBezTo>
                  <a:lnTo>
                    <a:pt x="3600" y="4669"/>
                  </a:lnTo>
                  <a:cubicBezTo>
                    <a:pt x="3543" y="4719"/>
                    <a:pt x="3498" y="4780"/>
                    <a:pt x="3468" y="4850"/>
                  </a:cubicBezTo>
                  <a:cubicBezTo>
                    <a:pt x="3299" y="5240"/>
                    <a:pt x="2646" y="6618"/>
                    <a:pt x="1727" y="6926"/>
                  </a:cubicBezTo>
                  <a:lnTo>
                    <a:pt x="0" y="6162"/>
                  </a:lnTo>
                  <a:lnTo>
                    <a:pt x="769" y="2385"/>
                  </a:lnTo>
                  <a:cubicBezTo>
                    <a:pt x="780" y="2327"/>
                    <a:pt x="802" y="2271"/>
                    <a:pt x="833" y="2220"/>
                  </a:cubicBezTo>
                  <a:lnTo>
                    <a:pt x="1647" y="880"/>
                  </a:lnTo>
                  <a:cubicBezTo>
                    <a:pt x="1710" y="777"/>
                    <a:pt x="1806" y="699"/>
                    <a:pt x="1920" y="660"/>
                  </a:cubicBezTo>
                  <a:lnTo>
                    <a:pt x="3755" y="32"/>
                  </a:lnTo>
                  <a:cubicBezTo>
                    <a:pt x="3822" y="9"/>
                    <a:pt x="3893" y="0"/>
                    <a:pt x="3963" y="6"/>
                  </a:cubicBezTo>
                  <a:lnTo>
                    <a:pt x="4713" y="66"/>
                  </a:lnTo>
                  <a:cubicBezTo>
                    <a:pt x="4877" y="79"/>
                    <a:pt x="5003" y="218"/>
                    <a:pt x="5000" y="382"/>
                  </a:cubicBezTo>
                  <a:lnTo>
                    <a:pt x="5000" y="382"/>
                  </a:lnTo>
                  <a:cubicBezTo>
                    <a:pt x="4997" y="534"/>
                    <a:pt x="4886" y="662"/>
                    <a:pt x="4736" y="685"/>
                  </a:cubicBezTo>
                </a:path>
              </a:pathLst>
            </a:custGeom>
            <a:solidFill>
              <a:srgbClr val="FFE8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C4D3B02-2647-4EFC-9343-ED23CB44A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533" y="8149335"/>
              <a:ext cx="3621087" cy="2895600"/>
            </a:xfrm>
            <a:custGeom>
              <a:avLst/>
              <a:gdLst>
                <a:gd name="T0" fmla="*/ 445 w 2281"/>
                <a:gd name="T1" fmla="*/ 0 h 1824"/>
                <a:gd name="T2" fmla="*/ 2281 w 2281"/>
                <a:gd name="T3" fmla="*/ 1053 h 1824"/>
                <a:gd name="T4" fmla="*/ 1837 w 2281"/>
                <a:gd name="T5" fmla="*/ 1824 h 1824"/>
                <a:gd name="T6" fmla="*/ 0 w 2281"/>
                <a:gd name="T7" fmla="*/ 771 h 1824"/>
                <a:gd name="T8" fmla="*/ 445 w 2281"/>
                <a:gd name="T9" fmla="*/ 0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1" h="1824">
                  <a:moveTo>
                    <a:pt x="445" y="0"/>
                  </a:moveTo>
                  <a:lnTo>
                    <a:pt x="2281" y="1053"/>
                  </a:lnTo>
                  <a:lnTo>
                    <a:pt x="1837" y="1824"/>
                  </a:lnTo>
                  <a:lnTo>
                    <a:pt x="0" y="77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914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" name="Freeform 9">
              <a:extLst>
                <a:ext uri="{FF2B5EF4-FFF2-40B4-BE49-F238E27FC236}">
                  <a16:creationId xmlns:a16="http://schemas.microsoft.com/office/drawing/2014/main" id="{0C161F80-0627-412E-B1BE-7CBED18C1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9520" y="9833672"/>
              <a:ext cx="592137" cy="590550"/>
            </a:xfrm>
            <a:custGeom>
              <a:avLst/>
              <a:gdLst>
                <a:gd name="T0" fmla="*/ 85 w 707"/>
                <a:gd name="T1" fmla="*/ 200 h 708"/>
                <a:gd name="T2" fmla="*/ 508 w 707"/>
                <a:gd name="T3" fmla="*/ 86 h 708"/>
                <a:gd name="T4" fmla="*/ 622 w 707"/>
                <a:gd name="T5" fmla="*/ 509 h 708"/>
                <a:gd name="T6" fmla="*/ 199 w 707"/>
                <a:gd name="T7" fmla="*/ 623 h 708"/>
                <a:gd name="T8" fmla="*/ 85 w 707"/>
                <a:gd name="T9" fmla="*/ 20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7" h="708">
                  <a:moveTo>
                    <a:pt x="85" y="200"/>
                  </a:moveTo>
                  <a:cubicBezTo>
                    <a:pt x="170" y="51"/>
                    <a:pt x="360" y="0"/>
                    <a:pt x="508" y="86"/>
                  </a:cubicBezTo>
                  <a:cubicBezTo>
                    <a:pt x="656" y="171"/>
                    <a:pt x="707" y="360"/>
                    <a:pt x="622" y="509"/>
                  </a:cubicBezTo>
                  <a:cubicBezTo>
                    <a:pt x="537" y="657"/>
                    <a:pt x="347" y="708"/>
                    <a:pt x="199" y="623"/>
                  </a:cubicBezTo>
                  <a:cubicBezTo>
                    <a:pt x="51" y="537"/>
                    <a:pt x="0" y="348"/>
                    <a:pt x="85" y="2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E959BBCA-5E2D-4D30-B95E-A85F122948A9}"/>
              </a:ext>
            </a:extLst>
          </p:cNvPr>
          <p:cNvGrpSpPr/>
          <p:nvPr/>
        </p:nvGrpSpPr>
        <p:grpSpPr>
          <a:xfrm>
            <a:off x="8829876" y="6964700"/>
            <a:ext cx="587893" cy="717857"/>
            <a:chOff x="9578595" y="4769547"/>
            <a:chExt cx="1873250" cy="2221841"/>
          </a:xfrm>
        </p:grpSpPr>
        <p:sp>
          <p:nvSpPr>
            <p:cNvPr id="449" name="Oval 10">
              <a:extLst>
                <a:ext uri="{FF2B5EF4-FFF2-40B4-BE49-F238E27FC236}">
                  <a16:creationId xmlns:a16="http://schemas.microsoft.com/office/drawing/2014/main" id="{B2A03C1A-79BC-40E7-818B-C615AFA2F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8595" y="4769547"/>
              <a:ext cx="1854200" cy="18478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" name="Oval 11">
              <a:extLst>
                <a:ext uri="{FF2B5EF4-FFF2-40B4-BE49-F238E27FC236}">
                  <a16:creationId xmlns:a16="http://schemas.microsoft.com/office/drawing/2014/main" id="{3CDDD12F-4F99-42EF-9561-008DC98D4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4808" y="4787010"/>
              <a:ext cx="1697037" cy="175101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4A426AC7-00F9-4C15-909F-F11DE98EAD78}"/>
                </a:ext>
              </a:extLst>
            </p:cNvPr>
            <p:cNvSpPr txBox="1"/>
            <p:nvPr/>
          </p:nvSpPr>
          <p:spPr>
            <a:xfrm>
              <a:off x="10103237" y="5338554"/>
              <a:ext cx="502826" cy="1652834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endParaRPr lang="ko-KR" altLang="en-US" sz="3600" dirty="0"/>
            </a:p>
          </p:txBody>
        </p:sp>
      </p:grpSp>
      <p:grpSp>
        <p:nvGrpSpPr>
          <p:cNvPr id="459" name="그룹 458">
            <a:extLst>
              <a:ext uri="{FF2B5EF4-FFF2-40B4-BE49-F238E27FC236}">
                <a16:creationId xmlns:a16="http://schemas.microsoft.com/office/drawing/2014/main" id="{611D4D3A-756F-4178-ADEF-279431E4FE8D}"/>
              </a:ext>
            </a:extLst>
          </p:cNvPr>
          <p:cNvGrpSpPr/>
          <p:nvPr/>
        </p:nvGrpSpPr>
        <p:grpSpPr>
          <a:xfrm rot="664117">
            <a:off x="4879679" y="6159697"/>
            <a:ext cx="923012" cy="993430"/>
            <a:chOff x="1561742" y="11167087"/>
            <a:chExt cx="633992" cy="672078"/>
          </a:xfrm>
        </p:grpSpPr>
        <p:sp>
          <p:nvSpPr>
            <p:cNvPr id="65" name="AutoShape 20">
              <a:extLst>
                <a:ext uri="{FF2B5EF4-FFF2-40B4-BE49-F238E27FC236}">
                  <a16:creationId xmlns:a16="http://schemas.microsoft.com/office/drawing/2014/main" id="{3AEE7CC4-D461-415E-AC88-C12EFB2DEF2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61742" y="11167087"/>
              <a:ext cx="633992" cy="672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78134323-25CE-4C0B-A3B0-E46E3A835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167087"/>
              <a:ext cx="631751" cy="671084"/>
            </a:xfrm>
            <a:custGeom>
              <a:avLst/>
              <a:gdLst>
                <a:gd name="T0" fmla="*/ 7111 w 7111"/>
                <a:gd name="T1" fmla="*/ 0 h 8533"/>
                <a:gd name="T2" fmla="*/ 5689 w 7111"/>
                <a:gd name="T3" fmla="*/ 356 h 8533"/>
                <a:gd name="T4" fmla="*/ 4622 w 7111"/>
                <a:gd name="T5" fmla="*/ 0 h 8533"/>
                <a:gd name="T6" fmla="*/ 3556 w 7111"/>
                <a:gd name="T7" fmla="*/ 356 h 8533"/>
                <a:gd name="T8" fmla="*/ 2489 w 7111"/>
                <a:gd name="T9" fmla="*/ 0 h 8533"/>
                <a:gd name="T10" fmla="*/ 1422 w 7111"/>
                <a:gd name="T11" fmla="*/ 356 h 8533"/>
                <a:gd name="T12" fmla="*/ 0 w 7111"/>
                <a:gd name="T13" fmla="*/ 0 h 8533"/>
                <a:gd name="T14" fmla="*/ 0 w 7111"/>
                <a:gd name="T15" fmla="*/ 1422 h 8533"/>
                <a:gd name="T16" fmla="*/ 356 w 7111"/>
                <a:gd name="T17" fmla="*/ 4267 h 8533"/>
                <a:gd name="T18" fmla="*/ 0 w 7111"/>
                <a:gd name="T19" fmla="*/ 7111 h 8533"/>
                <a:gd name="T20" fmla="*/ 0 w 7111"/>
                <a:gd name="T21" fmla="*/ 8533 h 8533"/>
                <a:gd name="T22" fmla="*/ 1422 w 7111"/>
                <a:gd name="T23" fmla="*/ 8178 h 8533"/>
                <a:gd name="T24" fmla="*/ 2489 w 7111"/>
                <a:gd name="T25" fmla="*/ 8533 h 8533"/>
                <a:gd name="T26" fmla="*/ 3556 w 7111"/>
                <a:gd name="T27" fmla="*/ 8178 h 8533"/>
                <a:gd name="T28" fmla="*/ 4622 w 7111"/>
                <a:gd name="T29" fmla="*/ 8533 h 8533"/>
                <a:gd name="T30" fmla="*/ 5689 w 7111"/>
                <a:gd name="T31" fmla="*/ 8178 h 8533"/>
                <a:gd name="T32" fmla="*/ 7111 w 7111"/>
                <a:gd name="T33" fmla="*/ 8533 h 8533"/>
                <a:gd name="T34" fmla="*/ 7111 w 7111"/>
                <a:gd name="T35" fmla="*/ 7111 h 8533"/>
                <a:gd name="T36" fmla="*/ 6756 w 7111"/>
                <a:gd name="T37" fmla="*/ 4267 h 8533"/>
                <a:gd name="T38" fmla="*/ 7111 w 7111"/>
                <a:gd name="T39" fmla="*/ 1422 h 8533"/>
                <a:gd name="T40" fmla="*/ 7111 w 7111"/>
                <a:gd name="T41" fmla="*/ 0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11" h="8533">
                  <a:moveTo>
                    <a:pt x="7111" y="0"/>
                  </a:moveTo>
                  <a:lnTo>
                    <a:pt x="5689" y="356"/>
                  </a:lnTo>
                  <a:lnTo>
                    <a:pt x="4622" y="0"/>
                  </a:lnTo>
                  <a:lnTo>
                    <a:pt x="3556" y="356"/>
                  </a:lnTo>
                  <a:lnTo>
                    <a:pt x="2489" y="0"/>
                  </a:lnTo>
                  <a:lnTo>
                    <a:pt x="1422" y="356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1422" y="8178"/>
                  </a:lnTo>
                  <a:lnTo>
                    <a:pt x="2489" y="8533"/>
                  </a:lnTo>
                  <a:lnTo>
                    <a:pt x="3556" y="8178"/>
                  </a:lnTo>
                  <a:lnTo>
                    <a:pt x="4622" y="8533"/>
                  </a:lnTo>
                  <a:lnTo>
                    <a:pt x="5689" y="8178"/>
                  </a:lnTo>
                  <a:lnTo>
                    <a:pt x="7111" y="8533"/>
                  </a:lnTo>
                  <a:lnTo>
                    <a:pt x="7111" y="7111"/>
                  </a:lnTo>
                  <a:cubicBezTo>
                    <a:pt x="6872" y="6182"/>
                    <a:pt x="6752" y="5226"/>
                    <a:pt x="6756" y="4267"/>
                  </a:cubicBezTo>
                  <a:cubicBezTo>
                    <a:pt x="6759" y="3308"/>
                    <a:pt x="6879" y="2353"/>
                    <a:pt x="7111" y="1422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9CF86E29-19F8-4546-8168-23089636F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167087"/>
              <a:ext cx="95211" cy="671084"/>
            </a:xfrm>
            <a:custGeom>
              <a:avLst/>
              <a:gdLst>
                <a:gd name="T0" fmla="*/ 711 w 1070"/>
                <a:gd name="T1" fmla="*/ 7111 h 8533"/>
                <a:gd name="T2" fmla="*/ 1067 w 1070"/>
                <a:gd name="T3" fmla="*/ 4267 h 8533"/>
                <a:gd name="T4" fmla="*/ 711 w 1070"/>
                <a:gd name="T5" fmla="*/ 1422 h 8533"/>
                <a:gd name="T6" fmla="*/ 711 w 1070"/>
                <a:gd name="T7" fmla="*/ 178 h 8533"/>
                <a:gd name="T8" fmla="*/ 0 w 1070"/>
                <a:gd name="T9" fmla="*/ 0 h 8533"/>
                <a:gd name="T10" fmla="*/ 0 w 1070"/>
                <a:gd name="T11" fmla="*/ 1422 h 8533"/>
                <a:gd name="T12" fmla="*/ 356 w 1070"/>
                <a:gd name="T13" fmla="*/ 4267 h 8533"/>
                <a:gd name="T14" fmla="*/ 0 w 1070"/>
                <a:gd name="T15" fmla="*/ 7111 h 8533"/>
                <a:gd name="T16" fmla="*/ 0 w 1070"/>
                <a:gd name="T17" fmla="*/ 8533 h 8533"/>
                <a:gd name="T18" fmla="*/ 711 w 1070"/>
                <a:gd name="T19" fmla="*/ 8356 h 8533"/>
                <a:gd name="T20" fmla="*/ 711 w 1070"/>
                <a:gd name="T21" fmla="*/ 7111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0" h="8533">
                  <a:moveTo>
                    <a:pt x="711" y="7111"/>
                  </a:moveTo>
                  <a:cubicBezTo>
                    <a:pt x="943" y="6181"/>
                    <a:pt x="1063" y="5226"/>
                    <a:pt x="1067" y="4267"/>
                  </a:cubicBezTo>
                  <a:cubicBezTo>
                    <a:pt x="1070" y="3307"/>
                    <a:pt x="950" y="2351"/>
                    <a:pt x="711" y="1422"/>
                  </a:cubicBezTo>
                  <a:lnTo>
                    <a:pt x="711" y="178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711" y="8356"/>
                  </a:lnTo>
                  <a:lnTo>
                    <a:pt x="711" y="7111"/>
                  </a:lnTo>
                  <a:close/>
                </a:path>
              </a:pathLst>
            </a:custGeom>
            <a:solidFill>
              <a:srgbClr val="C78F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2DF7C685-1F7A-4C85-817B-DF666D5B0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167087"/>
              <a:ext cx="631751" cy="111351"/>
            </a:xfrm>
            <a:custGeom>
              <a:avLst/>
              <a:gdLst>
                <a:gd name="T0" fmla="*/ 564 w 564"/>
                <a:gd name="T1" fmla="*/ 112 h 112"/>
                <a:gd name="T2" fmla="*/ 0 w 564"/>
                <a:gd name="T3" fmla="*/ 112 h 112"/>
                <a:gd name="T4" fmla="*/ 0 w 564"/>
                <a:gd name="T5" fmla="*/ 0 h 112"/>
                <a:gd name="T6" fmla="*/ 113 w 564"/>
                <a:gd name="T7" fmla="*/ 28 h 112"/>
                <a:gd name="T8" fmla="*/ 197 w 564"/>
                <a:gd name="T9" fmla="*/ 0 h 112"/>
                <a:gd name="T10" fmla="*/ 282 w 564"/>
                <a:gd name="T11" fmla="*/ 28 h 112"/>
                <a:gd name="T12" fmla="*/ 367 w 564"/>
                <a:gd name="T13" fmla="*/ 0 h 112"/>
                <a:gd name="T14" fmla="*/ 451 w 564"/>
                <a:gd name="T15" fmla="*/ 28 h 112"/>
                <a:gd name="T16" fmla="*/ 564 w 564"/>
                <a:gd name="T17" fmla="*/ 0 h 112"/>
                <a:gd name="T18" fmla="*/ 564 w 5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2">
                  <a:moveTo>
                    <a:pt x="56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113" y="28"/>
                  </a:lnTo>
                  <a:lnTo>
                    <a:pt x="197" y="0"/>
                  </a:lnTo>
                  <a:lnTo>
                    <a:pt x="282" y="28"/>
                  </a:lnTo>
                  <a:lnTo>
                    <a:pt x="367" y="0"/>
                  </a:lnTo>
                  <a:lnTo>
                    <a:pt x="451" y="28"/>
                  </a:lnTo>
                  <a:lnTo>
                    <a:pt x="564" y="0"/>
                  </a:lnTo>
                  <a:lnTo>
                    <a:pt x="564" y="112"/>
                  </a:lnTo>
                  <a:close/>
                </a:path>
              </a:pathLst>
            </a:cu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313C0A5F-F9EC-4ABD-8E7B-F702354F7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167087"/>
              <a:ext cx="62727" cy="111351"/>
            </a:xfrm>
            <a:custGeom>
              <a:avLst/>
              <a:gdLst>
                <a:gd name="T0" fmla="*/ 0 w 56"/>
                <a:gd name="T1" fmla="*/ 0 h 112"/>
                <a:gd name="T2" fmla="*/ 0 w 56"/>
                <a:gd name="T3" fmla="*/ 112 h 112"/>
                <a:gd name="T4" fmla="*/ 56 w 56"/>
                <a:gd name="T5" fmla="*/ 112 h 112"/>
                <a:gd name="T6" fmla="*/ 56 w 56"/>
                <a:gd name="T7" fmla="*/ 14 h 112"/>
                <a:gd name="T8" fmla="*/ 0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0" y="0"/>
                  </a:moveTo>
                  <a:lnTo>
                    <a:pt x="0" y="112"/>
                  </a:lnTo>
                  <a:lnTo>
                    <a:pt x="56" y="112"/>
                  </a:lnTo>
                  <a:lnTo>
                    <a:pt x="5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5B072FAD-2479-42B0-857C-20F2B2B90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725825"/>
              <a:ext cx="631751" cy="112345"/>
            </a:xfrm>
            <a:custGeom>
              <a:avLst/>
              <a:gdLst>
                <a:gd name="T0" fmla="*/ 0 w 564"/>
                <a:gd name="T1" fmla="*/ 0 h 113"/>
                <a:gd name="T2" fmla="*/ 564 w 564"/>
                <a:gd name="T3" fmla="*/ 0 h 113"/>
                <a:gd name="T4" fmla="*/ 564 w 564"/>
                <a:gd name="T5" fmla="*/ 113 h 113"/>
                <a:gd name="T6" fmla="*/ 451 w 564"/>
                <a:gd name="T7" fmla="*/ 85 h 113"/>
                <a:gd name="T8" fmla="*/ 367 w 564"/>
                <a:gd name="T9" fmla="*/ 113 h 113"/>
                <a:gd name="T10" fmla="*/ 282 w 564"/>
                <a:gd name="T11" fmla="*/ 85 h 113"/>
                <a:gd name="T12" fmla="*/ 197 w 564"/>
                <a:gd name="T13" fmla="*/ 113 h 113"/>
                <a:gd name="T14" fmla="*/ 113 w 564"/>
                <a:gd name="T15" fmla="*/ 85 h 113"/>
                <a:gd name="T16" fmla="*/ 0 w 564"/>
                <a:gd name="T17" fmla="*/ 113 h 113"/>
                <a:gd name="T18" fmla="*/ 0 w 564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3">
                  <a:moveTo>
                    <a:pt x="0" y="0"/>
                  </a:moveTo>
                  <a:lnTo>
                    <a:pt x="564" y="0"/>
                  </a:lnTo>
                  <a:lnTo>
                    <a:pt x="564" y="113"/>
                  </a:lnTo>
                  <a:lnTo>
                    <a:pt x="451" y="85"/>
                  </a:lnTo>
                  <a:lnTo>
                    <a:pt x="367" y="113"/>
                  </a:lnTo>
                  <a:lnTo>
                    <a:pt x="282" y="85"/>
                  </a:lnTo>
                  <a:lnTo>
                    <a:pt x="197" y="113"/>
                  </a:lnTo>
                  <a:lnTo>
                    <a:pt x="113" y="85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15CB5182-1212-4CB4-9624-16C2C4092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725825"/>
              <a:ext cx="62727" cy="112345"/>
            </a:xfrm>
            <a:custGeom>
              <a:avLst/>
              <a:gdLst>
                <a:gd name="T0" fmla="*/ 56 w 56"/>
                <a:gd name="T1" fmla="*/ 0 h 113"/>
                <a:gd name="T2" fmla="*/ 0 w 56"/>
                <a:gd name="T3" fmla="*/ 0 h 113"/>
                <a:gd name="T4" fmla="*/ 0 w 56"/>
                <a:gd name="T5" fmla="*/ 113 h 113"/>
                <a:gd name="T6" fmla="*/ 56 w 56"/>
                <a:gd name="T7" fmla="*/ 99 h 113"/>
                <a:gd name="T8" fmla="*/ 56 w 5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3">
                  <a:moveTo>
                    <a:pt x="56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56" y="9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050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2.70833E-6 -0.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-1.04167E-6 -0.2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그룹 458">
            <a:extLst>
              <a:ext uri="{FF2B5EF4-FFF2-40B4-BE49-F238E27FC236}">
                <a16:creationId xmlns:a16="http://schemas.microsoft.com/office/drawing/2014/main" id="{611D4D3A-756F-4178-ADEF-279431E4FE8D}"/>
              </a:ext>
            </a:extLst>
          </p:cNvPr>
          <p:cNvGrpSpPr/>
          <p:nvPr/>
        </p:nvGrpSpPr>
        <p:grpSpPr>
          <a:xfrm rot="664117">
            <a:off x="4735390" y="1837260"/>
            <a:ext cx="2831826" cy="2953248"/>
            <a:chOff x="1561742" y="11167087"/>
            <a:chExt cx="633992" cy="672078"/>
          </a:xfrm>
        </p:grpSpPr>
        <p:sp>
          <p:nvSpPr>
            <p:cNvPr id="65" name="AutoShape 20">
              <a:extLst>
                <a:ext uri="{FF2B5EF4-FFF2-40B4-BE49-F238E27FC236}">
                  <a16:creationId xmlns:a16="http://schemas.microsoft.com/office/drawing/2014/main" id="{3AEE7CC4-D461-415E-AC88-C12EFB2DEF2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61742" y="11167087"/>
              <a:ext cx="633992" cy="672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78134323-25CE-4C0B-A3B0-E46E3A835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167087"/>
              <a:ext cx="631751" cy="671084"/>
            </a:xfrm>
            <a:custGeom>
              <a:avLst/>
              <a:gdLst>
                <a:gd name="T0" fmla="*/ 7111 w 7111"/>
                <a:gd name="T1" fmla="*/ 0 h 8533"/>
                <a:gd name="T2" fmla="*/ 5689 w 7111"/>
                <a:gd name="T3" fmla="*/ 356 h 8533"/>
                <a:gd name="T4" fmla="*/ 4622 w 7111"/>
                <a:gd name="T5" fmla="*/ 0 h 8533"/>
                <a:gd name="T6" fmla="*/ 3556 w 7111"/>
                <a:gd name="T7" fmla="*/ 356 h 8533"/>
                <a:gd name="T8" fmla="*/ 2489 w 7111"/>
                <a:gd name="T9" fmla="*/ 0 h 8533"/>
                <a:gd name="T10" fmla="*/ 1422 w 7111"/>
                <a:gd name="T11" fmla="*/ 356 h 8533"/>
                <a:gd name="T12" fmla="*/ 0 w 7111"/>
                <a:gd name="T13" fmla="*/ 0 h 8533"/>
                <a:gd name="T14" fmla="*/ 0 w 7111"/>
                <a:gd name="T15" fmla="*/ 1422 h 8533"/>
                <a:gd name="T16" fmla="*/ 356 w 7111"/>
                <a:gd name="T17" fmla="*/ 4267 h 8533"/>
                <a:gd name="T18" fmla="*/ 0 w 7111"/>
                <a:gd name="T19" fmla="*/ 7111 h 8533"/>
                <a:gd name="T20" fmla="*/ 0 w 7111"/>
                <a:gd name="T21" fmla="*/ 8533 h 8533"/>
                <a:gd name="T22" fmla="*/ 1422 w 7111"/>
                <a:gd name="T23" fmla="*/ 8178 h 8533"/>
                <a:gd name="T24" fmla="*/ 2489 w 7111"/>
                <a:gd name="T25" fmla="*/ 8533 h 8533"/>
                <a:gd name="T26" fmla="*/ 3556 w 7111"/>
                <a:gd name="T27" fmla="*/ 8178 h 8533"/>
                <a:gd name="T28" fmla="*/ 4622 w 7111"/>
                <a:gd name="T29" fmla="*/ 8533 h 8533"/>
                <a:gd name="T30" fmla="*/ 5689 w 7111"/>
                <a:gd name="T31" fmla="*/ 8178 h 8533"/>
                <a:gd name="T32" fmla="*/ 7111 w 7111"/>
                <a:gd name="T33" fmla="*/ 8533 h 8533"/>
                <a:gd name="T34" fmla="*/ 7111 w 7111"/>
                <a:gd name="T35" fmla="*/ 7111 h 8533"/>
                <a:gd name="T36" fmla="*/ 6756 w 7111"/>
                <a:gd name="T37" fmla="*/ 4267 h 8533"/>
                <a:gd name="T38" fmla="*/ 7111 w 7111"/>
                <a:gd name="T39" fmla="*/ 1422 h 8533"/>
                <a:gd name="T40" fmla="*/ 7111 w 7111"/>
                <a:gd name="T41" fmla="*/ 0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11" h="8533">
                  <a:moveTo>
                    <a:pt x="7111" y="0"/>
                  </a:moveTo>
                  <a:lnTo>
                    <a:pt x="5689" y="356"/>
                  </a:lnTo>
                  <a:lnTo>
                    <a:pt x="4622" y="0"/>
                  </a:lnTo>
                  <a:lnTo>
                    <a:pt x="3556" y="356"/>
                  </a:lnTo>
                  <a:lnTo>
                    <a:pt x="2489" y="0"/>
                  </a:lnTo>
                  <a:lnTo>
                    <a:pt x="1422" y="356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1422" y="8178"/>
                  </a:lnTo>
                  <a:lnTo>
                    <a:pt x="2489" y="8533"/>
                  </a:lnTo>
                  <a:lnTo>
                    <a:pt x="3556" y="8178"/>
                  </a:lnTo>
                  <a:lnTo>
                    <a:pt x="4622" y="8533"/>
                  </a:lnTo>
                  <a:lnTo>
                    <a:pt x="5689" y="8178"/>
                  </a:lnTo>
                  <a:lnTo>
                    <a:pt x="7111" y="8533"/>
                  </a:lnTo>
                  <a:lnTo>
                    <a:pt x="7111" y="7111"/>
                  </a:lnTo>
                  <a:cubicBezTo>
                    <a:pt x="6872" y="6182"/>
                    <a:pt x="6752" y="5226"/>
                    <a:pt x="6756" y="4267"/>
                  </a:cubicBezTo>
                  <a:cubicBezTo>
                    <a:pt x="6759" y="3308"/>
                    <a:pt x="6879" y="2353"/>
                    <a:pt x="7111" y="1422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9CF86E29-19F8-4546-8168-23089636F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167087"/>
              <a:ext cx="95211" cy="671084"/>
            </a:xfrm>
            <a:custGeom>
              <a:avLst/>
              <a:gdLst>
                <a:gd name="T0" fmla="*/ 711 w 1070"/>
                <a:gd name="T1" fmla="*/ 7111 h 8533"/>
                <a:gd name="T2" fmla="*/ 1067 w 1070"/>
                <a:gd name="T3" fmla="*/ 4267 h 8533"/>
                <a:gd name="T4" fmla="*/ 711 w 1070"/>
                <a:gd name="T5" fmla="*/ 1422 h 8533"/>
                <a:gd name="T6" fmla="*/ 711 w 1070"/>
                <a:gd name="T7" fmla="*/ 178 h 8533"/>
                <a:gd name="T8" fmla="*/ 0 w 1070"/>
                <a:gd name="T9" fmla="*/ 0 h 8533"/>
                <a:gd name="T10" fmla="*/ 0 w 1070"/>
                <a:gd name="T11" fmla="*/ 1422 h 8533"/>
                <a:gd name="T12" fmla="*/ 356 w 1070"/>
                <a:gd name="T13" fmla="*/ 4267 h 8533"/>
                <a:gd name="T14" fmla="*/ 0 w 1070"/>
                <a:gd name="T15" fmla="*/ 7111 h 8533"/>
                <a:gd name="T16" fmla="*/ 0 w 1070"/>
                <a:gd name="T17" fmla="*/ 8533 h 8533"/>
                <a:gd name="T18" fmla="*/ 711 w 1070"/>
                <a:gd name="T19" fmla="*/ 8356 h 8533"/>
                <a:gd name="T20" fmla="*/ 711 w 1070"/>
                <a:gd name="T21" fmla="*/ 7111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0" h="8533">
                  <a:moveTo>
                    <a:pt x="711" y="7111"/>
                  </a:moveTo>
                  <a:cubicBezTo>
                    <a:pt x="943" y="6181"/>
                    <a:pt x="1063" y="5226"/>
                    <a:pt x="1067" y="4267"/>
                  </a:cubicBezTo>
                  <a:cubicBezTo>
                    <a:pt x="1070" y="3307"/>
                    <a:pt x="950" y="2351"/>
                    <a:pt x="711" y="1422"/>
                  </a:cubicBezTo>
                  <a:lnTo>
                    <a:pt x="711" y="178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711" y="8356"/>
                  </a:lnTo>
                  <a:lnTo>
                    <a:pt x="711" y="7111"/>
                  </a:lnTo>
                  <a:close/>
                </a:path>
              </a:pathLst>
            </a:custGeom>
            <a:solidFill>
              <a:srgbClr val="C78F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2DF7C685-1F7A-4C85-817B-DF666D5B0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167087"/>
              <a:ext cx="631751" cy="111351"/>
            </a:xfrm>
            <a:custGeom>
              <a:avLst/>
              <a:gdLst>
                <a:gd name="T0" fmla="*/ 564 w 564"/>
                <a:gd name="T1" fmla="*/ 112 h 112"/>
                <a:gd name="T2" fmla="*/ 0 w 564"/>
                <a:gd name="T3" fmla="*/ 112 h 112"/>
                <a:gd name="T4" fmla="*/ 0 w 564"/>
                <a:gd name="T5" fmla="*/ 0 h 112"/>
                <a:gd name="T6" fmla="*/ 113 w 564"/>
                <a:gd name="T7" fmla="*/ 28 h 112"/>
                <a:gd name="T8" fmla="*/ 197 w 564"/>
                <a:gd name="T9" fmla="*/ 0 h 112"/>
                <a:gd name="T10" fmla="*/ 282 w 564"/>
                <a:gd name="T11" fmla="*/ 28 h 112"/>
                <a:gd name="T12" fmla="*/ 367 w 564"/>
                <a:gd name="T13" fmla="*/ 0 h 112"/>
                <a:gd name="T14" fmla="*/ 451 w 564"/>
                <a:gd name="T15" fmla="*/ 28 h 112"/>
                <a:gd name="T16" fmla="*/ 564 w 564"/>
                <a:gd name="T17" fmla="*/ 0 h 112"/>
                <a:gd name="T18" fmla="*/ 564 w 5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2">
                  <a:moveTo>
                    <a:pt x="56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113" y="28"/>
                  </a:lnTo>
                  <a:lnTo>
                    <a:pt x="197" y="0"/>
                  </a:lnTo>
                  <a:lnTo>
                    <a:pt x="282" y="28"/>
                  </a:lnTo>
                  <a:lnTo>
                    <a:pt x="367" y="0"/>
                  </a:lnTo>
                  <a:lnTo>
                    <a:pt x="451" y="28"/>
                  </a:lnTo>
                  <a:lnTo>
                    <a:pt x="564" y="0"/>
                  </a:lnTo>
                  <a:lnTo>
                    <a:pt x="564" y="112"/>
                  </a:lnTo>
                  <a:close/>
                </a:path>
              </a:pathLst>
            </a:cu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313C0A5F-F9EC-4ABD-8E7B-F702354F7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167087"/>
              <a:ext cx="62727" cy="111351"/>
            </a:xfrm>
            <a:custGeom>
              <a:avLst/>
              <a:gdLst>
                <a:gd name="T0" fmla="*/ 0 w 56"/>
                <a:gd name="T1" fmla="*/ 0 h 112"/>
                <a:gd name="T2" fmla="*/ 0 w 56"/>
                <a:gd name="T3" fmla="*/ 112 h 112"/>
                <a:gd name="T4" fmla="*/ 56 w 56"/>
                <a:gd name="T5" fmla="*/ 112 h 112"/>
                <a:gd name="T6" fmla="*/ 56 w 56"/>
                <a:gd name="T7" fmla="*/ 14 h 112"/>
                <a:gd name="T8" fmla="*/ 0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0" y="0"/>
                  </a:moveTo>
                  <a:lnTo>
                    <a:pt x="0" y="112"/>
                  </a:lnTo>
                  <a:lnTo>
                    <a:pt x="56" y="112"/>
                  </a:lnTo>
                  <a:lnTo>
                    <a:pt x="5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5B072FAD-2479-42B0-857C-20F2B2B90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725825"/>
              <a:ext cx="631751" cy="112345"/>
            </a:xfrm>
            <a:custGeom>
              <a:avLst/>
              <a:gdLst>
                <a:gd name="T0" fmla="*/ 0 w 564"/>
                <a:gd name="T1" fmla="*/ 0 h 113"/>
                <a:gd name="T2" fmla="*/ 564 w 564"/>
                <a:gd name="T3" fmla="*/ 0 h 113"/>
                <a:gd name="T4" fmla="*/ 564 w 564"/>
                <a:gd name="T5" fmla="*/ 113 h 113"/>
                <a:gd name="T6" fmla="*/ 451 w 564"/>
                <a:gd name="T7" fmla="*/ 85 h 113"/>
                <a:gd name="T8" fmla="*/ 367 w 564"/>
                <a:gd name="T9" fmla="*/ 113 h 113"/>
                <a:gd name="T10" fmla="*/ 282 w 564"/>
                <a:gd name="T11" fmla="*/ 85 h 113"/>
                <a:gd name="T12" fmla="*/ 197 w 564"/>
                <a:gd name="T13" fmla="*/ 113 h 113"/>
                <a:gd name="T14" fmla="*/ 113 w 564"/>
                <a:gd name="T15" fmla="*/ 85 h 113"/>
                <a:gd name="T16" fmla="*/ 0 w 564"/>
                <a:gd name="T17" fmla="*/ 113 h 113"/>
                <a:gd name="T18" fmla="*/ 0 w 564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3">
                  <a:moveTo>
                    <a:pt x="0" y="0"/>
                  </a:moveTo>
                  <a:lnTo>
                    <a:pt x="564" y="0"/>
                  </a:lnTo>
                  <a:lnTo>
                    <a:pt x="564" y="113"/>
                  </a:lnTo>
                  <a:lnTo>
                    <a:pt x="451" y="85"/>
                  </a:lnTo>
                  <a:lnTo>
                    <a:pt x="367" y="113"/>
                  </a:lnTo>
                  <a:lnTo>
                    <a:pt x="282" y="85"/>
                  </a:lnTo>
                  <a:lnTo>
                    <a:pt x="197" y="113"/>
                  </a:lnTo>
                  <a:lnTo>
                    <a:pt x="113" y="85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15CB5182-1212-4CB4-9624-16C2C4092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725825"/>
              <a:ext cx="62727" cy="112345"/>
            </a:xfrm>
            <a:custGeom>
              <a:avLst/>
              <a:gdLst>
                <a:gd name="T0" fmla="*/ 56 w 56"/>
                <a:gd name="T1" fmla="*/ 0 h 113"/>
                <a:gd name="T2" fmla="*/ 0 w 56"/>
                <a:gd name="T3" fmla="*/ 0 h 113"/>
                <a:gd name="T4" fmla="*/ 0 w 56"/>
                <a:gd name="T5" fmla="*/ 113 h 113"/>
                <a:gd name="T6" fmla="*/ 56 w 56"/>
                <a:gd name="T7" fmla="*/ 99 h 113"/>
                <a:gd name="T8" fmla="*/ 56 w 5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3">
                  <a:moveTo>
                    <a:pt x="56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56" y="9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41EC5EC-807E-4C21-A4BD-4799D6B19C27}"/>
              </a:ext>
            </a:extLst>
          </p:cNvPr>
          <p:cNvSpPr txBox="1"/>
          <p:nvPr/>
        </p:nvSpPr>
        <p:spPr>
          <a:xfrm>
            <a:off x="5392697" y="3033357"/>
            <a:ext cx="1654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2 </a:t>
            </a:r>
            <a:r>
              <a:rPr lang="ko-KR" altLang="en-US" sz="3200" dirty="0" err="1"/>
              <a:t>스윙칩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51764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AD7F8CD-05FD-45E9-A633-BBB137B7D820}"/>
              </a:ext>
            </a:extLst>
          </p:cNvPr>
          <p:cNvGrpSpPr/>
          <p:nvPr/>
        </p:nvGrpSpPr>
        <p:grpSpPr>
          <a:xfrm>
            <a:off x="3236290" y="7717129"/>
            <a:ext cx="1614270" cy="2499236"/>
            <a:chOff x="5740549" y="7200180"/>
            <a:chExt cx="1614270" cy="249923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89CA3F2-0106-401F-8820-E0C0551477BB}"/>
                </a:ext>
              </a:extLst>
            </p:cNvPr>
            <p:cNvGrpSpPr/>
            <p:nvPr/>
          </p:nvGrpSpPr>
          <p:grpSpPr>
            <a:xfrm rot="17937343">
              <a:off x="6358663" y="8493809"/>
              <a:ext cx="744537" cy="1247775"/>
              <a:chOff x="1669730" y="5487676"/>
              <a:chExt cx="744537" cy="1247775"/>
            </a:xfrm>
          </p:grpSpPr>
          <p:sp>
            <p:nvSpPr>
              <p:cNvPr id="16" name="Freeform 30">
                <a:extLst>
                  <a:ext uri="{FF2B5EF4-FFF2-40B4-BE49-F238E27FC236}">
                    <a16:creationId xmlns:a16="http://schemas.microsoft.com/office/drawing/2014/main" id="{15B935FD-D99F-413B-8F29-03B65A04CAC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3867" y="5487676"/>
                <a:ext cx="660400" cy="990600"/>
              </a:xfrm>
              <a:custGeom>
                <a:avLst/>
                <a:gdLst>
                  <a:gd name="T0" fmla="*/ 1702 w 2236"/>
                  <a:gd name="T1" fmla="*/ 3361 h 3361"/>
                  <a:gd name="T2" fmla="*/ 1332 w 2236"/>
                  <a:gd name="T3" fmla="*/ 3183 h 3361"/>
                  <a:gd name="T4" fmla="*/ 384 w 2236"/>
                  <a:gd name="T5" fmla="*/ 1998 h 3361"/>
                  <a:gd name="T6" fmla="*/ 289 w 2236"/>
                  <a:gd name="T7" fmla="*/ 1795 h 3361"/>
                  <a:gd name="T8" fmla="*/ 52 w 2236"/>
                  <a:gd name="T9" fmla="*/ 610 h 3361"/>
                  <a:gd name="T10" fmla="*/ 424 w 2236"/>
                  <a:gd name="T11" fmla="*/ 52 h 3361"/>
                  <a:gd name="T12" fmla="*/ 982 w 2236"/>
                  <a:gd name="T13" fmla="*/ 423 h 3361"/>
                  <a:gd name="T14" fmla="*/ 1196 w 2236"/>
                  <a:gd name="T15" fmla="*/ 1496 h 3361"/>
                  <a:gd name="T16" fmla="*/ 2072 w 2236"/>
                  <a:gd name="T17" fmla="*/ 2591 h 3361"/>
                  <a:gd name="T18" fmla="*/ 1998 w 2236"/>
                  <a:gd name="T19" fmla="*/ 3257 h 3361"/>
                  <a:gd name="T20" fmla="*/ 1702 w 2236"/>
                  <a:gd name="T21" fmla="*/ 3361 h 3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36" h="3361">
                    <a:moveTo>
                      <a:pt x="1702" y="3361"/>
                    </a:moveTo>
                    <a:cubicBezTo>
                      <a:pt x="1563" y="3361"/>
                      <a:pt x="1425" y="3300"/>
                      <a:pt x="1332" y="3183"/>
                    </a:cubicBezTo>
                    <a:lnTo>
                      <a:pt x="384" y="1998"/>
                    </a:lnTo>
                    <a:cubicBezTo>
                      <a:pt x="336" y="1939"/>
                      <a:pt x="304" y="1869"/>
                      <a:pt x="289" y="1795"/>
                    </a:cubicBezTo>
                    <a:lnTo>
                      <a:pt x="52" y="610"/>
                    </a:lnTo>
                    <a:cubicBezTo>
                      <a:pt x="0" y="353"/>
                      <a:pt x="167" y="103"/>
                      <a:pt x="424" y="52"/>
                    </a:cubicBezTo>
                    <a:cubicBezTo>
                      <a:pt x="681" y="0"/>
                      <a:pt x="930" y="167"/>
                      <a:pt x="982" y="423"/>
                    </a:cubicBezTo>
                    <a:lnTo>
                      <a:pt x="1196" y="1496"/>
                    </a:lnTo>
                    <a:lnTo>
                      <a:pt x="2072" y="2591"/>
                    </a:lnTo>
                    <a:cubicBezTo>
                      <a:pt x="2236" y="2795"/>
                      <a:pt x="2202" y="3093"/>
                      <a:pt x="1998" y="3257"/>
                    </a:cubicBezTo>
                    <a:cubicBezTo>
                      <a:pt x="1911" y="3327"/>
                      <a:pt x="1806" y="3361"/>
                      <a:pt x="1702" y="3361"/>
                    </a:cubicBezTo>
                  </a:path>
                </a:pathLst>
              </a:custGeom>
              <a:solidFill>
                <a:srgbClr val="E4B4A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398045E1-8460-4182-99B6-5DD9D723980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69730" y="6276663"/>
                <a:ext cx="392113" cy="458788"/>
              </a:xfrm>
              <a:custGeom>
                <a:avLst/>
                <a:gdLst>
                  <a:gd name="T0" fmla="*/ 1261 w 1325"/>
                  <a:gd name="T1" fmla="*/ 458 h 1557"/>
                  <a:gd name="T2" fmla="*/ 1231 w 1325"/>
                  <a:gd name="T3" fmla="*/ 235 h 1557"/>
                  <a:gd name="T4" fmla="*/ 1071 w 1325"/>
                  <a:gd name="T5" fmla="*/ 99 h 1557"/>
                  <a:gd name="T6" fmla="*/ 803 w 1325"/>
                  <a:gd name="T7" fmla="*/ 60 h 1557"/>
                  <a:gd name="T8" fmla="*/ 8 w 1325"/>
                  <a:gd name="T9" fmla="*/ 1355 h 1557"/>
                  <a:gd name="T10" fmla="*/ 252 w 1325"/>
                  <a:gd name="T11" fmla="*/ 1466 h 1557"/>
                  <a:gd name="T12" fmla="*/ 1261 w 1325"/>
                  <a:gd name="T13" fmla="*/ 458 h 1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5" h="1557">
                    <a:moveTo>
                      <a:pt x="1261" y="458"/>
                    </a:moveTo>
                    <a:cubicBezTo>
                      <a:pt x="1325" y="393"/>
                      <a:pt x="1299" y="297"/>
                      <a:pt x="1231" y="235"/>
                    </a:cubicBezTo>
                    <a:cubicBezTo>
                      <a:pt x="1121" y="134"/>
                      <a:pt x="1071" y="99"/>
                      <a:pt x="1071" y="99"/>
                    </a:cubicBezTo>
                    <a:cubicBezTo>
                      <a:pt x="1011" y="59"/>
                      <a:pt x="864" y="0"/>
                      <a:pt x="803" y="60"/>
                    </a:cubicBezTo>
                    <a:cubicBezTo>
                      <a:pt x="359" y="503"/>
                      <a:pt x="20" y="1134"/>
                      <a:pt x="8" y="1355"/>
                    </a:cubicBezTo>
                    <a:cubicBezTo>
                      <a:pt x="0" y="1485"/>
                      <a:pt x="161" y="1557"/>
                      <a:pt x="252" y="1466"/>
                    </a:cubicBezTo>
                    <a:cubicBezTo>
                      <a:pt x="520" y="1198"/>
                      <a:pt x="1028" y="690"/>
                      <a:pt x="1261" y="458"/>
                    </a:cubicBezTo>
                    <a:close/>
                  </a:path>
                </a:pathLst>
              </a:custGeom>
              <a:solidFill>
                <a:srgbClr val="91495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B852252-A67D-41C5-9456-C8E2D35FC05E}"/>
                </a:ext>
              </a:extLst>
            </p:cNvPr>
            <p:cNvGrpSpPr/>
            <p:nvPr/>
          </p:nvGrpSpPr>
          <p:grpSpPr>
            <a:xfrm rot="2168329">
              <a:off x="5740549" y="8357978"/>
              <a:ext cx="782637" cy="1341438"/>
              <a:chOff x="2101530" y="5409888"/>
              <a:chExt cx="782637" cy="1341438"/>
            </a:xfrm>
          </p:grpSpPr>
          <p:sp>
            <p:nvSpPr>
              <p:cNvPr id="14" name="Freeform 29">
                <a:extLst>
                  <a:ext uri="{FF2B5EF4-FFF2-40B4-BE49-F238E27FC236}">
                    <a16:creationId xmlns:a16="http://schemas.microsoft.com/office/drawing/2014/main" id="{6E99E6F6-A973-4D7F-8E91-E3F5EE836F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101530" y="5409888"/>
                <a:ext cx="579438" cy="1276350"/>
              </a:xfrm>
              <a:custGeom>
                <a:avLst/>
                <a:gdLst>
                  <a:gd name="T0" fmla="*/ 475 w 1964"/>
                  <a:gd name="T1" fmla="*/ 4335 h 4335"/>
                  <a:gd name="T2" fmla="*/ 0 w 1964"/>
                  <a:gd name="T3" fmla="*/ 3861 h 4335"/>
                  <a:gd name="T4" fmla="*/ 0 w 1964"/>
                  <a:gd name="T5" fmla="*/ 2202 h 4335"/>
                  <a:gd name="T6" fmla="*/ 63 w 1964"/>
                  <a:gd name="T7" fmla="*/ 1966 h 4335"/>
                  <a:gd name="T8" fmla="*/ 1011 w 1964"/>
                  <a:gd name="T9" fmla="*/ 307 h 4335"/>
                  <a:gd name="T10" fmla="*/ 1658 w 1964"/>
                  <a:gd name="T11" fmla="*/ 131 h 4335"/>
                  <a:gd name="T12" fmla="*/ 1834 w 1964"/>
                  <a:gd name="T13" fmla="*/ 777 h 4335"/>
                  <a:gd name="T14" fmla="*/ 949 w 1964"/>
                  <a:gd name="T15" fmla="*/ 2327 h 4335"/>
                  <a:gd name="T16" fmla="*/ 949 w 1964"/>
                  <a:gd name="T17" fmla="*/ 3861 h 4335"/>
                  <a:gd name="T18" fmla="*/ 475 w 1964"/>
                  <a:gd name="T19" fmla="*/ 4335 h 4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64" h="4335">
                    <a:moveTo>
                      <a:pt x="475" y="4335"/>
                    </a:moveTo>
                    <a:cubicBezTo>
                      <a:pt x="213" y="4335"/>
                      <a:pt x="0" y="4123"/>
                      <a:pt x="0" y="3861"/>
                    </a:cubicBezTo>
                    <a:lnTo>
                      <a:pt x="0" y="2202"/>
                    </a:lnTo>
                    <a:cubicBezTo>
                      <a:pt x="0" y="2119"/>
                      <a:pt x="22" y="2038"/>
                      <a:pt x="63" y="1966"/>
                    </a:cubicBezTo>
                    <a:lnTo>
                      <a:pt x="1011" y="307"/>
                    </a:lnTo>
                    <a:cubicBezTo>
                      <a:pt x="1141" y="80"/>
                      <a:pt x="1431" y="0"/>
                      <a:pt x="1658" y="131"/>
                    </a:cubicBezTo>
                    <a:cubicBezTo>
                      <a:pt x="1885" y="261"/>
                      <a:pt x="1964" y="550"/>
                      <a:pt x="1834" y="777"/>
                    </a:cubicBezTo>
                    <a:lnTo>
                      <a:pt x="949" y="2327"/>
                    </a:lnTo>
                    <a:lnTo>
                      <a:pt x="949" y="3861"/>
                    </a:lnTo>
                    <a:cubicBezTo>
                      <a:pt x="949" y="4123"/>
                      <a:pt x="736" y="4335"/>
                      <a:pt x="475" y="4335"/>
                    </a:cubicBezTo>
                    <a:close/>
                  </a:path>
                </a:pathLst>
              </a:custGeom>
              <a:solidFill>
                <a:srgbClr val="D88D7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478C83DF-0A72-45FB-B364-BA4B9895F98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366642" y="6570351"/>
                <a:ext cx="517525" cy="180975"/>
              </a:xfrm>
              <a:custGeom>
                <a:avLst/>
                <a:gdLst>
                  <a:gd name="T0" fmla="*/ 1617 w 1757"/>
                  <a:gd name="T1" fmla="*/ 610 h 611"/>
                  <a:gd name="T2" fmla="*/ 1754 w 1757"/>
                  <a:gd name="T3" fmla="*/ 432 h 611"/>
                  <a:gd name="T4" fmla="*/ 1739 w 1757"/>
                  <a:gd name="T5" fmla="*/ 223 h 611"/>
                  <a:gd name="T6" fmla="*/ 1578 w 1757"/>
                  <a:gd name="T7" fmla="*/ 5 h 611"/>
                  <a:gd name="T8" fmla="*/ 98 w 1757"/>
                  <a:gd name="T9" fmla="*/ 348 h 611"/>
                  <a:gd name="T10" fmla="*/ 189 w 1757"/>
                  <a:gd name="T11" fmla="*/ 600 h 611"/>
                  <a:gd name="T12" fmla="*/ 1617 w 1757"/>
                  <a:gd name="T13" fmla="*/ 610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57" h="611">
                    <a:moveTo>
                      <a:pt x="1617" y="610"/>
                    </a:moveTo>
                    <a:cubicBezTo>
                      <a:pt x="1707" y="611"/>
                      <a:pt x="1757" y="525"/>
                      <a:pt x="1754" y="432"/>
                    </a:cubicBezTo>
                    <a:cubicBezTo>
                      <a:pt x="1748" y="283"/>
                      <a:pt x="1739" y="223"/>
                      <a:pt x="1739" y="223"/>
                    </a:cubicBezTo>
                    <a:cubicBezTo>
                      <a:pt x="1725" y="152"/>
                      <a:pt x="1664" y="6"/>
                      <a:pt x="1578" y="5"/>
                    </a:cubicBezTo>
                    <a:cubicBezTo>
                      <a:pt x="951" y="0"/>
                      <a:pt x="263" y="202"/>
                      <a:pt x="98" y="348"/>
                    </a:cubicBezTo>
                    <a:cubicBezTo>
                      <a:pt x="0" y="434"/>
                      <a:pt x="61" y="599"/>
                      <a:pt x="189" y="600"/>
                    </a:cubicBezTo>
                    <a:cubicBezTo>
                      <a:pt x="569" y="603"/>
                      <a:pt x="1288" y="608"/>
                      <a:pt x="1617" y="610"/>
                    </a:cubicBezTo>
                    <a:close/>
                  </a:path>
                </a:pathLst>
              </a:custGeom>
              <a:solidFill>
                <a:srgbClr val="91495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C324EE6-7E15-418F-B733-9BEC76A7FD31}"/>
                </a:ext>
              </a:extLst>
            </p:cNvPr>
            <p:cNvGrpSpPr/>
            <p:nvPr/>
          </p:nvGrpSpPr>
          <p:grpSpPr>
            <a:xfrm>
              <a:off x="5873965" y="7200180"/>
              <a:ext cx="769937" cy="1541134"/>
              <a:chOff x="1911030" y="4168792"/>
              <a:chExt cx="769937" cy="1541134"/>
            </a:xfrm>
          </p:grpSpPr>
          <p:sp>
            <p:nvSpPr>
              <p:cNvPr id="8" name="Oval 26">
                <a:extLst>
                  <a:ext uri="{FF2B5EF4-FFF2-40B4-BE49-F238E27FC236}">
                    <a16:creationId xmlns:a16="http://schemas.microsoft.com/office/drawing/2014/main" id="{1BF095E5-E91E-4BCC-A7F6-ED9999BA2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99942" y="4244663"/>
                <a:ext cx="560388" cy="558800"/>
              </a:xfrm>
              <a:prstGeom prst="ellipse">
                <a:avLst/>
              </a:prstGeom>
              <a:solidFill>
                <a:srgbClr val="FFE4C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E3A0757C-DD5D-4928-993C-E3316DC2005A}"/>
                  </a:ext>
                </a:extLst>
              </p:cNvPr>
              <p:cNvGrpSpPr/>
              <p:nvPr/>
            </p:nvGrpSpPr>
            <p:grpSpPr>
              <a:xfrm>
                <a:off x="1911030" y="4801876"/>
                <a:ext cx="769937" cy="908050"/>
                <a:chOff x="1911030" y="4801876"/>
                <a:chExt cx="769937" cy="908050"/>
              </a:xfrm>
            </p:grpSpPr>
            <p:sp>
              <p:nvSpPr>
                <p:cNvPr id="11" name="Freeform 28">
                  <a:extLst>
                    <a:ext uri="{FF2B5EF4-FFF2-40B4-BE49-F238E27FC236}">
                      <a16:creationId xmlns:a16="http://schemas.microsoft.com/office/drawing/2014/main" id="{587556DC-D10C-4406-8C4E-9F712B01B0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911030" y="4865376"/>
                  <a:ext cx="496888" cy="844550"/>
                </a:xfrm>
                <a:custGeom>
                  <a:avLst/>
                  <a:gdLst>
                    <a:gd name="T0" fmla="*/ 1445 w 1682"/>
                    <a:gd name="T1" fmla="*/ 2867 h 2867"/>
                    <a:gd name="T2" fmla="*/ 1208 w 1682"/>
                    <a:gd name="T3" fmla="*/ 2630 h 2867"/>
                    <a:gd name="T4" fmla="*/ 92 w 1682"/>
                    <a:gd name="T5" fmla="*/ 427 h 2867"/>
                    <a:gd name="T6" fmla="*/ 92 w 1682"/>
                    <a:gd name="T7" fmla="*/ 92 h 2867"/>
                    <a:gd name="T8" fmla="*/ 427 w 1682"/>
                    <a:gd name="T9" fmla="*/ 92 h 2867"/>
                    <a:gd name="T10" fmla="*/ 1682 w 1682"/>
                    <a:gd name="T11" fmla="*/ 2630 h 2867"/>
                    <a:gd name="T12" fmla="*/ 1445 w 1682"/>
                    <a:gd name="T13" fmla="*/ 2867 h 28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82" h="2867">
                      <a:moveTo>
                        <a:pt x="1445" y="2867"/>
                      </a:moveTo>
                      <a:cubicBezTo>
                        <a:pt x="1314" y="2867"/>
                        <a:pt x="1208" y="2761"/>
                        <a:pt x="1208" y="2630"/>
                      </a:cubicBezTo>
                      <a:cubicBezTo>
                        <a:pt x="1208" y="1559"/>
                        <a:pt x="103" y="438"/>
                        <a:pt x="92" y="427"/>
                      </a:cubicBezTo>
                      <a:cubicBezTo>
                        <a:pt x="0" y="335"/>
                        <a:pt x="0" y="185"/>
                        <a:pt x="92" y="92"/>
                      </a:cubicBezTo>
                      <a:cubicBezTo>
                        <a:pt x="185" y="0"/>
                        <a:pt x="335" y="0"/>
                        <a:pt x="427" y="92"/>
                      </a:cubicBezTo>
                      <a:cubicBezTo>
                        <a:pt x="478" y="144"/>
                        <a:pt x="1682" y="1362"/>
                        <a:pt x="1682" y="2630"/>
                      </a:cubicBezTo>
                      <a:cubicBezTo>
                        <a:pt x="1682" y="2761"/>
                        <a:pt x="1576" y="2867"/>
                        <a:pt x="1445" y="2867"/>
                      </a:cubicBezTo>
                      <a:close/>
                    </a:path>
                  </a:pathLst>
                </a:custGeom>
                <a:solidFill>
                  <a:srgbClr val="FFE4C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" name="Freeform 31">
                  <a:extLst>
                    <a:ext uri="{FF2B5EF4-FFF2-40B4-BE49-F238E27FC236}">
                      <a16:creationId xmlns:a16="http://schemas.microsoft.com/office/drawing/2014/main" id="{420243A8-F4D4-4762-82D0-62C868605E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052317" y="4801876"/>
                  <a:ext cx="558800" cy="838200"/>
                </a:xfrm>
                <a:custGeom>
                  <a:avLst/>
                  <a:gdLst>
                    <a:gd name="T0" fmla="*/ 1897 w 1897"/>
                    <a:gd name="T1" fmla="*/ 2607 h 2844"/>
                    <a:gd name="T2" fmla="*/ 1423 w 1897"/>
                    <a:gd name="T3" fmla="*/ 2844 h 2844"/>
                    <a:gd name="T4" fmla="*/ 475 w 1897"/>
                    <a:gd name="T5" fmla="*/ 2844 h 2844"/>
                    <a:gd name="T6" fmla="*/ 949 w 1897"/>
                    <a:gd name="T7" fmla="*/ 0 h 2844"/>
                    <a:gd name="T8" fmla="*/ 1897 w 1897"/>
                    <a:gd name="T9" fmla="*/ 2133 h 2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7" h="2844">
                      <a:moveTo>
                        <a:pt x="1897" y="2607"/>
                      </a:moveTo>
                      <a:cubicBezTo>
                        <a:pt x="1897" y="2607"/>
                        <a:pt x="1897" y="2844"/>
                        <a:pt x="1423" y="2844"/>
                      </a:cubicBezTo>
                      <a:lnTo>
                        <a:pt x="475" y="2844"/>
                      </a:lnTo>
                      <a:cubicBezTo>
                        <a:pt x="0" y="1422"/>
                        <a:pt x="389" y="0"/>
                        <a:pt x="949" y="0"/>
                      </a:cubicBezTo>
                      <a:cubicBezTo>
                        <a:pt x="1660" y="0"/>
                        <a:pt x="1660" y="948"/>
                        <a:pt x="1897" y="2133"/>
                      </a:cubicBezTo>
                    </a:path>
                  </a:pathLst>
                </a:custGeom>
                <a:solidFill>
                  <a:srgbClr val="FD959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" name="Freeform 32">
                  <a:extLst>
                    <a:ext uri="{FF2B5EF4-FFF2-40B4-BE49-F238E27FC236}">
                      <a16:creationId xmlns:a16="http://schemas.microsoft.com/office/drawing/2014/main" id="{29701894-E053-4FC8-968C-8779F5D405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1867" y="5081276"/>
                  <a:ext cx="419100" cy="628650"/>
                </a:xfrm>
                <a:custGeom>
                  <a:avLst/>
                  <a:gdLst>
                    <a:gd name="T0" fmla="*/ 949 w 1423"/>
                    <a:gd name="T1" fmla="*/ 0 h 2134"/>
                    <a:gd name="T2" fmla="*/ 95 w 1423"/>
                    <a:gd name="T3" fmla="*/ 1707 h 2134"/>
                    <a:gd name="T4" fmla="*/ 98 w 1423"/>
                    <a:gd name="T5" fmla="*/ 1711 h 2134"/>
                    <a:gd name="T6" fmla="*/ 0 w 1423"/>
                    <a:gd name="T7" fmla="*/ 1897 h 2134"/>
                    <a:gd name="T8" fmla="*/ 237 w 1423"/>
                    <a:gd name="T9" fmla="*/ 2134 h 2134"/>
                    <a:gd name="T10" fmla="*/ 377 w 1423"/>
                    <a:gd name="T11" fmla="*/ 2083 h 2134"/>
                    <a:gd name="T12" fmla="*/ 380 w 1423"/>
                    <a:gd name="T13" fmla="*/ 2087 h 2134"/>
                    <a:gd name="T14" fmla="*/ 1423 w 1423"/>
                    <a:gd name="T15" fmla="*/ 1 h 2134"/>
                    <a:gd name="T16" fmla="*/ 949 w 1423"/>
                    <a:gd name="T17" fmla="*/ 0 h 2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23" h="2134">
                      <a:moveTo>
                        <a:pt x="949" y="0"/>
                      </a:moveTo>
                      <a:cubicBezTo>
                        <a:pt x="948" y="11"/>
                        <a:pt x="933" y="1079"/>
                        <a:pt x="95" y="1707"/>
                      </a:cubicBezTo>
                      <a:lnTo>
                        <a:pt x="98" y="1711"/>
                      </a:lnTo>
                      <a:cubicBezTo>
                        <a:pt x="40" y="1754"/>
                        <a:pt x="0" y="1820"/>
                        <a:pt x="0" y="1897"/>
                      </a:cubicBezTo>
                      <a:cubicBezTo>
                        <a:pt x="0" y="2028"/>
                        <a:pt x="107" y="2134"/>
                        <a:pt x="237" y="2134"/>
                      </a:cubicBezTo>
                      <a:cubicBezTo>
                        <a:pt x="291" y="2134"/>
                        <a:pt x="338" y="2113"/>
                        <a:pt x="377" y="2083"/>
                      </a:cubicBezTo>
                      <a:lnTo>
                        <a:pt x="380" y="2087"/>
                      </a:lnTo>
                      <a:cubicBezTo>
                        <a:pt x="1411" y="1313"/>
                        <a:pt x="1423" y="54"/>
                        <a:pt x="1423" y="1"/>
                      </a:cubicBezTo>
                      <a:lnTo>
                        <a:pt x="949" y="0"/>
                      </a:lnTo>
                      <a:close/>
                    </a:path>
                  </a:pathLst>
                </a:custGeom>
                <a:solidFill>
                  <a:srgbClr val="FFE4C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0" name="자유형 78">
                <a:extLst>
                  <a:ext uri="{FF2B5EF4-FFF2-40B4-BE49-F238E27FC236}">
                    <a16:creationId xmlns:a16="http://schemas.microsoft.com/office/drawing/2014/main" id="{807B26C1-7885-4DB7-8160-276C1997090D}"/>
                  </a:ext>
                </a:extLst>
              </p:cNvPr>
              <p:cNvSpPr/>
              <p:nvPr/>
            </p:nvSpPr>
            <p:spPr>
              <a:xfrm>
                <a:off x="2001026" y="4168792"/>
                <a:ext cx="661381" cy="641564"/>
              </a:xfrm>
              <a:custGeom>
                <a:avLst/>
                <a:gdLst>
                  <a:gd name="connsiteX0" fmla="*/ 1072443 w 1203833"/>
                  <a:gd name="connsiteY0" fmla="*/ 58 h 887367"/>
                  <a:gd name="connsiteX1" fmla="*/ 1091164 w 1203833"/>
                  <a:gd name="connsiteY1" fmla="*/ 2258 h 887367"/>
                  <a:gd name="connsiteX2" fmla="*/ 972425 w 1203833"/>
                  <a:gd name="connsiteY2" fmla="*/ 166360 h 887367"/>
                  <a:gd name="connsiteX3" fmla="*/ 1203743 w 1203833"/>
                  <a:gd name="connsiteY3" fmla="*/ 199937 h 887367"/>
                  <a:gd name="connsiteX4" fmla="*/ 991351 w 1203833"/>
                  <a:gd name="connsiteY4" fmla="*/ 354788 h 887367"/>
                  <a:gd name="connsiteX5" fmla="*/ 387748 w 1203833"/>
                  <a:gd name="connsiteY5" fmla="*/ 344246 h 887367"/>
                  <a:gd name="connsiteX6" fmla="*/ 239333 w 1203833"/>
                  <a:gd name="connsiteY6" fmla="*/ 599067 h 887367"/>
                  <a:gd name="connsiteX7" fmla="*/ 237744 w 1203833"/>
                  <a:gd name="connsiteY7" fmla="*/ 600555 h 887367"/>
                  <a:gd name="connsiteX8" fmla="*/ 210802 w 1203833"/>
                  <a:gd name="connsiteY8" fmla="*/ 553973 h 887367"/>
                  <a:gd name="connsiteX9" fmla="*/ 141588 w 1203833"/>
                  <a:gd name="connsiteY9" fmla="*/ 512224 h 887367"/>
                  <a:gd name="connsiteX10" fmla="*/ 116487 w 1203833"/>
                  <a:gd name="connsiteY10" fmla="*/ 724810 h 887367"/>
                  <a:gd name="connsiteX11" fmla="*/ 131030 w 1203833"/>
                  <a:gd name="connsiteY11" fmla="*/ 765648 h 887367"/>
                  <a:gd name="connsiteX12" fmla="*/ 130999 w 1203833"/>
                  <a:gd name="connsiteY12" fmla="*/ 766257 h 887367"/>
                  <a:gd name="connsiteX13" fmla="*/ 103829 w 1203833"/>
                  <a:gd name="connsiteY13" fmla="*/ 887040 h 887367"/>
                  <a:gd name="connsiteX14" fmla="*/ 23521 w 1203833"/>
                  <a:gd name="connsiteY14" fmla="*/ 760346 h 887367"/>
                  <a:gd name="connsiteX15" fmla="*/ 12189 w 1203833"/>
                  <a:gd name="connsiteY15" fmla="*/ 557186 h 887367"/>
                  <a:gd name="connsiteX16" fmla="*/ 181909 w 1203833"/>
                  <a:gd name="connsiteY16" fmla="*/ 207676 h 887367"/>
                  <a:gd name="connsiteX17" fmla="*/ 754028 w 1203833"/>
                  <a:gd name="connsiteY17" fmla="*/ 79965 h 887367"/>
                  <a:gd name="connsiteX18" fmla="*/ 1072443 w 1203833"/>
                  <a:gd name="connsiteY18" fmla="*/ 58 h 887367"/>
                  <a:gd name="connsiteX0" fmla="*/ 1088295 w 1219685"/>
                  <a:gd name="connsiteY0" fmla="*/ 58 h 887412"/>
                  <a:gd name="connsiteX1" fmla="*/ 1107016 w 1219685"/>
                  <a:gd name="connsiteY1" fmla="*/ 2258 h 887412"/>
                  <a:gd name="connsiteX2" fmla="*/ 988277 w 1219685"/>
                  <a:gd name="connsiteY2" fmla="*/ 166360 h 887412"/>
                  <a:gd name="connsiteX3" fmla="*/ 1219595 w 1219685"/>
                  <a:gd name="connsiteY3" fmla="*/ 199937 h 887412"/>
                  <a:gd name="connsiteX4" fmla="*/ 1007203 w 1219685"/>
                  <a:gd name="connsiteY4" fmla="*/ 354788 h 887412"/>
                  <a:gd name="connsiteX5" fmla="*/ 403600 w 1219685"/>
                  <a:gd name="connsiteY5" fmla="*/ 344246 h 887412"/>
                  <a:gd name="connsiteX6" fmla="*/ 255185 w 1219685"/>
                  <a:gd name="connsiteY6" fmla="*/ 599067 h 887412"/>
                  <a:gd name="connsiteX7" fmla="*/ 253596 w 1219685"/>
                  <a:gd name="connsiteY7" fmla="*/ 600555 h 887412"/>
                  <a:gd name="connsiteX8" fmla="*/ 226654 w 1219685"/>
                  <a:gd name="connsiteY8" fmla="*/ 553973 h 887412"/>
                  <a:gd name="connsiteX9" fmla="*/ 157440 w 1219685"/>
                  <a:gd name="connsiteY9" fmla="*/ 512224 h 887412"/>
                  <a:gd name="connsiteX10" fmla="*/ 132339 w 1219685"/>
                  <a:gd name="connsiteY10" fmla="*/ 724810 h 887412"/>
                  <a:gd name="connsiteX11" fmla="*/ 146882 w 1219685"/>
                  <a:gd name="connsiteY11" fmla="*/ 765648 h 887412"/>
                  <a:gd name="connsiteX12" fmla="*/ 146851 w 1219685"/>
                  <a:gd name="connsiteY12" fmla="*/ 766257 h 887412"/>
                  <a:gd name="connsiteX13" fmla="*/ 119681 w 1219685"/>
                  <a:gd name="connsiteY13" fmla="*/ 887040 h 887412"/>
                  <a:gd name="connsiteX14" fmla="*/ 39373 w 1219685"/>
                  <a:gd name="connsiteY14" fmla="*/ 760346 h 887412"/>
                  <a:gd name="connsiteX15" fmla="*/ 8991 w 1219685"/>
                  <a:gd name="connsiteY15" fmla="*/ 495274 h 887412"/>
                  <a:gd name="connsiteX16" fmla="*/ 197761 w 1219685"/>
                  <a:gd name="connsiteY16" fmla="*/ 207676 h 887412"/>
                  <a:gd name="connsiteX17" fmla="*/ 769880 w 1219685"/>
                  <a:gd name="connsiteY17" fmla="*/ 79965 h 887412"/>
                  <a:gd name="connsiteX18" fmla="*/ 1088295 w 1219685"/>
                  <a:gd name="connsiteY18" fmla="*/ 58 h 887412"/>
                  <a:gd name="connsiteX0" fmla="*/ 1088131 w 1219521"/>
                  <a:gd name="connsiteY0" fmla="*/ 58 h 887412"/>
                  <a:gd name="connsiteX1" fmla="*/ 1106852 w 1219521"/>
                  <a:gd name="connsiteY1" fmla="*/ 2258 h 887412"/>
                  <a:gd name="connsiteX2" fmla="*/ 988113 w 1219521"/>
                  <a:gd name="connsiteY2" fmla="*/ 166360 h 887412"/>
                  <a:gd name="connsiteX3" fmla="*/ 1219431 w 1219521"/>
                  <a:gd name="connsiteY3" fmla="*/ 199937 h 887412"/>
                  <a:gd name="connsiteX4" fmla="*/ 1007039 w 1219521"/>
                  <a:gd name="connsiteY4" fmla="*/ 354788 h 887412"/>
                  <a:gd name="connsiteX5" fmla="*/ 403436 w 1219521"/>
                  <a:gd name="connsiteY5" fmla="*/ 344246 h 887412"/>
                  <a:gd name="connsiteX6" fmla="*/ 255021 w 1219521"/>
                  <a:gd name="connsiteY6" fmla="*/ 599067 h 887412"/>
                  <a:gd name="connsiteX7" fmla="*/ 253432 w 1219521"/>
                  <a:gd name="connsiteY7" fmla="*/ 600555 h 887412"/>
                  <a:gd name="connsiteX8" fmla="*/ 226490 w 1219521"/>
                  <a:gd name="connsiteY8" fmla="*/ 553973 h 887412"/>
                  <a:gd name="connsiteX9" fmla="*/ 157276 w 1219521"/>
                  <a:gd name="connsiteY9" fmla="*/ 512224 h 887412"/>
                  <a:gd name="connsiteX10" fmla="*/ 132175 w 1219521"/>
                  <a:gd name="connsiteY10" fmla="*/ 724810 h 887412"/>
                  <a:gd name="connsiteX11" fmla="*/ 146718 w 1219521"/>
                  <a:gd name="connsiteY11" fmla="*/ 765648 h 887412"/>
                  <a:gd name="connsiteX12" fmla="*/ 146687 w 1219521"/>
                  <a:gd name="connsiteY12" fmla="*/ 766257 h 887412"/>
                  <a:gd name="connsiteX13" fmla="*/ 119517 w 1219521"/>
                  <a:gd name="connsiteY13" fmla="*/ 887040 h 887412"/>
                  <a:gd name="connsiteX14" fmla="*/ 39209 w 1219521"/>
                  <a:gd name="connsiteY14" fmla="*/ 760346 h 887412"/>
                  <a:gd name="connsiteX15" fmla="*/ 8827 w 1219521"/>
                  <a:gd name="connsiteY15" fmla="*/ 495274 h 887412"/>
                  <a:gd name="connsiteX16" fmla="*/ 195216 w 1219521"/>
                  <a:gd name="connsiteY16" fmla="*/ 214819 h 887412"/>
                  <a:gd name="connsiteX17" fmla="*/ 769716 w 1219521"/>
                  <a:gd name="connsiteY17" fmla="*/ 79965 h 887412"/>
                  <a:gd name="connsiteX18" fmla="*/ 1088131 w 1219521"/>
                  <a:gd name="connsiteY18" fmla="*/ 58 h 887412"/>
                  <a:gd name="connsiteX0" fmla="*/ 1090223 w 1221613"/>
                  <a:gd name="connsiteY0" fmla="*/ 58 h 887427"/>
                  <a:gd name="connsiteX1" fmla="*/ 1108944 w 1221613"/>
                  <a:gd name="connsiteY1" fmla="*/ 2258 h 887427"/>
                  <a:gd name="connsiteX2" fmla="*/ 990205 w 1221613"/>
                  <a:gd name="connsiteY2" fmla="*/ 166360 h 887427"/>
                  <a:gd name="connsiteX3" fmla="*/ 1221523 w 1221613"/>
                  <a:gd name="connsiteY3" fmla="*/ 199937 h 887427"/>
                  <a:gd name="connsiteX4" fmla="*/ 1009131 w 1221613"/>
                  <a:gd name="connsiteY4" fmla="*/ 354788 h 887427"/>
                  <a:gd name="connsiteX5" fmla="*/ 405528 w 1221613"/>
                  <a:gd name="connsiteY5" fmla="*/ 344246 h 887427"/>
                  <a:gd name="connsiteX6" fmla="*/ 257113 w 1221613"/>
                  <a:gd name="connsiteY6" fmla="*/ 599067 h 887427"/>
                  <a:gd name="connsiteX7" fmla="*/ 255524 w 1221613"/>
                  <a:gd name="connsiteY7" fmla="*/ 600555 h 887427"/>
                  <a:gd name="connsiteX8" fmla="*/ 228582 w 1221613"/>
                  <a:gd name="connsiteY8" fmla="*/ 553973 h 887427"/>
                  <a:gd name="connsiteX9" fmla="*/ 159368 w 1221613"/>
                  <a:gd name="connsiteY9" fmla="*/ 512224 h 887427"/>
                  <a:gd name="connsiteX10" fmla="*/ 134267 w 1221613"/>
                  <a:gd name="connsiteY10" fmla="*/ 724810 h 887427"/>
                  <a:gd name="connsiteX11" fmla="*/ 148810 w 1221613"/>
                  <a:gd name="connsiteY11" fmla="*/ 765648 h 887427"/>
                  <a:gd name="connsiteX12" fmla="*/ 148779 w 1221613"/>
                  <a:gd name="connsiteY12" fmla="*/ 766257 h 887427"/>
                  <a:gd name="connsiteX13" fmla="*/ 121609 w 1221613"/>
                  <a:gd name="connsiteY13" fmla="*/ 887040 h 887427"/>
                  <a:gd name="connsiteX14" fmla="*/ 41301 w 1221613"/>
                  <a:gd name="connsiteY14" fmla="*/ 760346 h 887427"/>
                  <a:gd name="connsiteX15" fmla="*/ 8538 w 1221613"/>
                  <a:gd name="connsiteY15" fmla="*/ 478605 h 887427"/>
                  <a:gd name="connsiteX16" fmla="*/ 197308 w 1221613"/>
                  <a:gd name="connsiteY16" fmla="*/ 214819 h 887427"/>
                  <a:gd name="connsiteX17" fmla="*/ 771808 w 1221613"/>
                  <a:gd name="connsiteY17" fmla="*/ 79965 h 887427"/>
                  <a:gd name="connsiteX18" fmla="*/ 1090223 w 1221613"/>
                  <a:gd name="connsiteY18" fmla="*/ 58 h 887427"/>
                  <a:gd name="connsiteX0" fmla="*/ 1090223 w 1221613"/>
                  <a:gd name="connsiteY0" fmla="*/ 58 h 887427"/>
                  <a:gd name="connsiteX1" fmla="*/ 1108944 w 1221613"/>
                  <a:gd name="connsiteY1" fmla="*/ 2258 h 887427"/>
                  <a:gd name="connsiteX2" fmla="*/ 990205 w 1221613"/>
                  <a:gd name="connsiteY2" fmla="*/ 166360 h 887427"/>
                  <a:gd name="connsiteX3" fmla="*/ 1221523 w 1221613"/>
                  <a:gd name="connsiteY3" fmla="*/ 199937 h 887427"/>
                  <a:gd name="connsiteX4" fmla="*/ 1009131 w 1221613"/>
                  <a:gd name="connsiteY4" fmla="*/ 354788 h 887427"/>
                  <a:gd name="connsiteX5" fmla="*/ 405528 w 1221613"/>
                  <a:gd name="connsiteY5" fmla="*/ 344246 h 887427"/>
                  <a:gd name="connsiteX6" fmla="*/ 257113 w 1221613"/>
                  <a:gd name="connsiteY6" fmla="*/ 599067 h 887427"/>
                  <a:gd name="connsiteX7" fmla="*/ 255524 w 1221613"/>
                  <a:gd name="connsiteY7" fmla="*/ 600555 h 887427"/>
                  <a:gd name="connsiteX8" fmla="*/ 228582 w 1221613"/>
                  <a:gd name="connsiteY8" fmla="*/ 553973 h 887427"/>
                  <a:gd name="connsiteX9" fmla="*/ 159368 w 1221613"/>
                  <a:gd name="connsiteY9" fmla="*/ 512224 h 887427"/>
                  <a:gd name="connsiteX10" fmla="*/ 134267 w 1221613"/>
                  <a:gd name="connsiteY10" fmla="*/ 724810 h 887427"/>
                  <a:gd name="connsiteX11" fmla="*/ 148810 w 1221613"/>
                  <a:gd name="connsiteY11" fmla="*/ 765648 h 887427"/>
                  <a:gd name="connsiteX12" fmla="*/ 148779 w 1221613"/>
                  <a:gd name="connsiteY12" fmla="*/ 766257 h 887427"/>
                  <a:gd name="connsiteX13" fmla="*/ 121609 w 1221613"/>
                  <a:gd name="connsiteY13" fmla="*/ 887040 h 887427"/>
                  <a:gd name="connsiteX14" fmla="*/ 41301 w 1221613"/>
                  <a:gd name="connsiteY14" fmla="*/ 760346 h 887427"/>
                  <a:gd name="connsiteX15" fmla="*/ 8538 w 1221613"/>
                  <a:gd name="connsiteY15" fmla="*/ 478605 h 887427"/>
                  <a:gd name="connsiteX16" fmla="*/ 197308 w 1221613"/>
                  <a:gd name="connsiteY16" fmla="*/ 214819 h 887427"/>
                  <a:gd name="connsiteX17" fmla="*/ 745614 w 1221613"/>
                  <a:gd name="connsiteY17" fmla="*/ 87109 h 887427"/>
                  <a:gd name="connsiteX18" fmla="*/ 1090223 w 1221613"/>
                  <a:gd name="connsiteY18" fmla="*/ 58 h 887427"/>
                  <a:gd name="connsiteX0" fmla="*/ 1090223 w 1221613"/>
                  <a:gd name="connsiteY0" fmla="*/ 58 h 887046"/>
                  <a:gd name="connsiteX1" fmla="*/ 1108944 w 1221613"/>
                  <a:gd name="connsiteY1" fmla="*/ 2258 h 887046"/>
                  <a:gd name="connsiteX2" fmla="*/ 990205 w 1221613"/>
                  <a:gd name="connsiteY2" fmla="*/ 166360 h 887046"/>
                  <a:gd name="connsiteX3" fmla="*/ 1221523 w 1221613"/>
                  <a:gd name="connsiteY3" fmla="*/ 199937 h 887046"/>
                  <a:gd name="connsiteX4" fmla="*/ 1009131 w 1221613"/>
                  <a:gd name="connsiteY4" fmla="*/ 354788 h 887046"/>
                  <a:gd name="connsiteX5" fmla="*/ 405528 w 1221613"/>
                  <a:gd name="connsiteY5" fmla="*/ 344246 h 887046"/>
                  <a:gd name="connsiteX6" fmla="*/ 257113 w 1221613"/>
                  <a:gd name="connsiteY6" fmla="*/ 599067 h 887046"/>
                  <a:gd name="connsiteX7" fmla="*/ 255524 w 1221613"/>
                  <a:gd name="connsiteY7" fmla="*/ 600555 h 887046"/>
                  <a:gd name="connsiteX8" fmla="*/ 228582 w 1221613"/>
                  <a:gd name="connsiteY8" fmla="*/ 553973 h 887046"/>
                  <a:gd name="connsiteX9" fmla="*/ 159368 w 1221613"/>
                  <a:gd name="connsiteY9" fmla="*/ 512224 h 887046"/>
                  <a:gd name="connsiteX10" fmla="*/ 134267 w 1221613"/>
                  <a:gd name="connsiteY10" fmla="*/ 724810 h 887046"/>
                  <a:gd name="connsiteX11" fmla="*/ 148810 w 1221613"/>
                  <a:gd name="connsiteY11" fmla="*/ 765648 h 887046"/>
                  <a:gd name="connsiteX12" fmla="*/ 121609 w 1221613"/>
                  <a:gd name="connsiteY12" fmla="*/ 887040 h 887046"/>
                  <a:gd name="connsiteX13" fmla="*/ 41301 w 1221613"/>
                  <a:gd name="connsiteY13" fmla="*/ 760346 h 887046"/>
                  <a:gd name="connsiteX14" fmla="*/ 8538 w 1221613"/>
                  <a:gd name="connsiteY14" fmla="*/ 478605 h 887046"/>
                  <a:gd name="connsiteX15" fmla="*/ 197308 w 1221613"/>
                  <a:gd name="connsiteY15" fmla="*/ 214819 h 887046"/>
                  <a:gd name="connsiteX16" fmla="*/ 745614 w 1221613"/>
                  <a:gd name="connsiteY16" fmla="*/ 87109 h 887046"/>
                  <a:gd name="connsiteX17" fmla="*/ 1090223 w 1221613"/>
                  <a:gd name="connsiteY17" fmla="*/ 58 h 887046"/>
                  <a:gd name="connsiteX0" fmla="*/ 1090128 w 1221518"/>
                  <a:gd name="connsiteY0" fmla="*/ 58 h 910478"/>
                  <a:gd name="connsiteX1" fmla="*/ 1108849 w 1221518"/>
                  <a:gd name="connsiteY1" fmla="*/ 2258 h 910478"/>
                  <a:gd name="connsiteX2" fmla="*/ 990110 w 1221518"/>
                  <a:gd name="connsiteY2" fmla="*/ 166360 h 910478"/>
                  <a:gd name="connsiteX3" fmla="*/ 1221428 w 1221518"/>
                  <a:gd name="connsiteY3" fmla="*/ 199937 h 910478"/>
                  <a:gd name="connsiteX4" fmla="*/ 1009036 w 1221518"/>
                  <a:gd name="connsiteY4" fmla="*/ 354788 h 910478"/>
                  <a:gd name="connsiteX5" fmla="*/ 405433 w 1221518"/>
                  <a:gd name="connsiteY5" fmla="*/ 344246 h 910478"/>
                  <a:gd name="connsiteX6" fmla="*/ 257018 w 1221518"/>
                  <a:gd name="connsiteY6" fmla="*/ 599067 h 910478"/>
                  <a:gd name="connsiteX7" fmla="*/ 255429 w 1221518"/>
                  <a:gd name="connsiteY7" fmla="*/ 600555 h 910478"/>
                  <a:gd name="connsiteX8" fmla="*/ 228487 w 1221518"/>
                  <a:gd name="connsiteY8" fmla="*/ 553973 h 910478"/>
                  <a:gd name="connsiteX9" fmla="*/ 159273 w 1221518"/>
                  <a:gd name="connsiteY9" fmla="*/ 512224 h 910478"/>
                  <a:gd name="connsiteX10" fmla="*/ 134172 w 1221518"/>
                  <a:gd name="connsiteY10" fmla="*/ 724810 h 910478"/>
                  <a:gd name="connsiteX11" fmla="*/ 148715 w 1221518"/>
                  <a:gd name="connsiteY11" fmla="*/ 765648 h 910478"/>
                  <a:gd name="connsiteX12" fmla="*/ 116828 w 1221518"/>
                  <a:gd name="connsiteY12" fmla="*/ 910474 h 910478"/>
                  <a:gd name="connsiteX13" fmla="*/ 41206 w 1221518"/>
                  <a:gd name="connsiteY13" fmla="*/ 760346 h 910478"/>
                  <a:gd name="connsiteX14" fmla="*/ 8443 w 1221518"/>
                  <a:gd name="connsiteY14" fmla="*/ 478605 h 910478"/>
                  <a:gd name="connsiteX15" fmla="*/ 197213 w 1221518"/>
                  <a:gd name="connsiteY15" fmla="*/ 214819 h 910478"/>
                  <a:gd name="connsiteX16" fmla="*/ 745519 w 1221518"/>
                  <a:gd name="connsiteY16" fmla="*/ 87109 h 910478"/>
                  <a:gd name="connsiteX17" fmla="*/ 1090128 w 1221518"/>
                  <a:gd name="connsiteY17" fmla="*/ 58 h 910478"/>
                  <a:gd name="connsiteX0" fmla="*/ 1090128 w 1221518"/>
                  <a:gd name="connsiteY0" fmla="*/ 0 h 910420"/>
                  <a:gd name="connsiteX1" fmla="*/ 990110 w 1221518"/>
                  <a:gd name="connsiteY1" fmla="*/ 166302 h 910420"/>
                  <a:gd name="connsiteX2" fmla="*/ 1221428 w 1221518"/>
                  <a:gd name="connsiteY2" fmla="*/ 199879 h 910420"/>
                  <a:gd name="connsiteX3" fmla="*/ 1009036 w 1221518"/>
                  <a:gd name="connsiteY3" fmla="*/ 354730 h 910420"/>
                  <a:gd name="connsiteX4" fmla="*/ 405433 w 1221518"/>
                  <a:gd name="connsiteY4" fmla="*/ 344188 h 910420"/>
                  <a:gd name="connsiteX5" fmla="*/ 257018 w 1221518"/>
                  <a:gd name="connsiteY5" fmla="*/ 599009 h 910420"/>
                  <a:gd name="connsiteX6" fmla="*/ 255429 w 1221518"/>
                  <a:gd name="connsiteY6" fmla="*/ 600497 h 910420"/>
                  <a:gd name="connsiteX7" fmla="*/ 228487 w 1221518"/>
                  <a:gd name="connsiteY7" fmla="*/ 553915 h 910420"/>
                  <a:gd name="connsiteX8" fmla="*/ 159273 w 1221518"/>
                  <a:gd name="connsiteY8" fmla="*/ 512166 h 910420"/>
                  <a:gd name="connsiteX9" fmla="*/ 134172 w 1221518"/>
                  <a:gd name="connsiteY9" fmla="*/ 724752 h 910420"/>
                  <a:gd name="connsiteX10" fmla="*/ 148715 w 1221518"/>
                  <a:gd name="connsiteY10" fmla="*/ 765590 h 910420"/>
                  <a:gd name="connsiteX11" fmla="*/ 116828 w 1221518"/>
                  <a:gd name="connsiteY11" fmla="*/ 910416 h 910420"/>
                  <a:gd name="connsiteX12" fmla="*/ 41206 w 1221518"/>
                  <a:gd name="connsiteY12" fmla="*/ 760288 h 910420"/>
                  <a:gd name="connsiteX13" fmla="*/ 8443 w 1221518"/>
                  <a:gd name="connsiteY13" fmla="*/ 478547 h 910420"/>
                  <a:gd name="connsiteX14" fmla="*/ 197213 w 1221518"/>
                  <a:gd name="connsiteY14" fmla="*/ 214761 h 910420"/>
                  <a:gd name="connsiteX15" fmla="*/ 745519 w 1221518"/>
                  <a:gd name="connsiteY15" fmla="*/ 87051 h 910420"/>
                  <a:gd name="connsiteX16" fmla="*/ 1090128 w 1221518"/>
                  <a:gd name="connsiteY16" fmla="*/ 0 h 910420"/>
                  <a:gd name="connsiteX0" fmla="*/ 745519 w 1221518"/>
                  <a:gd name="connsiteY0" fmla="*/ 659 h 824028"/>
                  <a:gd name="connsiteX1" fmla="*/ 990110 w 1221518"/>
                  <a:gd name="connsiteY1" fmla="*/ 79910 h 824028"/>
                  <a:gd name="connsiteX2" fmla="*/ 1221428 w 1221518"/>
                  <a:gd name="connsiteY2" fmla="*/ 113487 h 824028"/>
                  <a:gd name="connsiteX3" fmla="*/ 1009036 w 1221518"/>
                  <a:gd name="connsiteY3" fmla="*/ 268338 h 824028"/>
                  <a:gd name="connsiteX4" fmla="*/ 405433 w 1221518"/>
                  <a:gd name="connsiteY4" fmla="*/ 257796 h 824028"/>
                  <a:gd name="connsiteX5" fmla="*/ 257018 w 1221518"/>
                  <a:gd name="connsiteY5" fmla="*/ 512617 h 824028"/>
                  <a:gd name="connsiteX6" fmla="*/ 255429 w 1221518"/>
                  <a:gd name="connsiteY6" fmla="*/ 514105 h 824028"/>
                  <a:gd name="connsiteX7" fmla="*/ 228487 w 1221518"/>
                  <a:gd name="connsiteY7" fmla="*/ 467523 h 824028"/>
                  <a:gd name="connsiteX8" fmla="*/ 159273 w 1221518"/>
                  <a:gd name="connsiteY8" fmla="*/ 425774 h 824028"/>
                  <a:gd name="connsiteX9" fmla="*/ 134172 w 1221518"/>
                  <a:gd name="connsiteY9" fmla="*/ 638360 h 824028"/>
                  <a:gd name="connsiteX10" fmla="*/ 148715 w 1221518"/>
                  <a:gd name="connsiteY10" fmla="*/ 679198 h 824028"/>
                  <a:gd name="connsiteX11" fmla="*/ 116828 w 1221518"/>
                  <a:gd name="connsiteY11" fmla="*/ 824024 h 824028"/>
                  <a:gd name="connsiteX12" fmla="*/ 41206 w 1221518"/>
                  <a:gd name="connsiteY12" fmla="*/ 673896 h 824028"/>
                  <a:gd name="connsiteX13" fmla="*/ 8443 w 1221518"/>
                  <a:gd name="connsiteY13" fmla="*/ 392155 h 824028"/>
                  <a:gd name="connsiteX14" fmla="*/ 197213 w 1221518"/>
                  <a:gd name="connsiteY14" fmla="*/ 128369 h 824028"/>
                  <a:gd name="connsiteX15" fmla="*/ 745519 w 1221518"/>
                  <a:gd name="connsiteY15" fmla="*/ 659 h 824028"/>
                  <a:gd name="connsiteX0" fmla="*/ 745519 w 1221518"/>
                  <a:gd name="connsiteY0" fmla="*/ 752 h 824121"/>
                  <a:gd name="connsiteX1" fmla="*/ 990111 w 1221518"/>
                  <a:gd name="connsiteY1" fmla="*/ 70629 h 824121"/>
                  <a:gd name="connsiteX2" fmla="*/ 1221428 w 1221518"/>
                  <a:gd name="connsiteY2" fmla="*/ 113580 h 824121"/>
                  <a:gd name="connsiteX3" fmla="*/ 1009036 w 1221518"/>
                  <a:gd name="connsiteY3" fmla="*/ 268431 h 824121"/>
                  <a:gd name="connsiteX4" fmla="*/ 405433 w 1221518"/>
                  <a:gd name="connsiteY4" fmla="*/ 257889 h 824121"/>
                  <a:gd name="connsiteX5" fmla="*/ 257018 w 1221518"/>
                  <a:gd name="connsiteY5" fmla="*/ 512710 h 824121"/>
                  <a:gd name="connsiteX6" fmla="*/ 255429 w 1221518"/>
                  <a:gd name="connsiteY6" fmla="*/ 514198 h 824121"/>
                  <a:gd name="connsiteX7" fmla="*/ 228487 w 1221518"/>
                  <a:gd name="connsiteY7" fmla="*/ 467616 h 824121"/>
                  <a:gd name="connsiteX8" fmla="*/ 159273 w 1221518"/>
                  <a:gd name="connsiteY8" fmla="*/ 425867 h 824121"/>
                  <a:gd name="connsiteX9" fmla="*/ 134172 w 1221518"/>
                  <a:gd name="connsiteY9" fmla="*/ 638453 h 824121"/>
                  <a:gd name="connsiteX10" fmla="*/ 148715 w 1221518"/>
                  <a:gd name="connsiteY10" fmla="*/ 679291 h 824121"/>
                  <a:gd name="connsiteX11" fmla="*/ 116828 w 1221518"/>
                  <a:gd name="connsiteY11" fmla="*/ 824117 h 824121"/>
                  <a:gd name="connsiteX12" fmla="*/ 41206 w 1221518"/>
                  <a:gd name="connsiteY12" fmla="*/ 673989 h 824121"/>
                  <a:gd name="connsiteX13" fmla="*/ 8443 w 1221518"/>
                  <a:gd name="connsiteY13" fmla="*/ 392248 h 824121"/>
                  <a:gd name="connsiteX14" fmla="*/ 197213 w 1221518"/>
                  <a:gd name="connsiteY14" fmla="*/ 128462 h 824121"/>
                  <a:gd name="connsiteX15" fmla="*/ 745519 w 1221518"/>
                  <a:gd name="connsiteY15" fmla="*/ 752 h 824121"/>
                  <a:gd name="connsiteX0" fmla="*/ 679901 w 1221518"/>
                  <a:gd name="connsiteY0" fmla="*/ 752 h 824121"/>
                  <a:gd name="connsiteX1" fmla="*/ 990111 w 1221518"/>
                  <a:gd name="connsiteY1" fmla="*/ 70629 h 824121"/>
                  <a:gd name="connsiteX2" fmla="*/ 1221428 w 1221518"/>
                  <a:gd name="connsiteY2" fmla="*/ 113580 h 824121"/>
                  <a:gd name="connsiteX3" fmla="*/ 1009036 w 1221518"/>
                  <a:gd name="connsiteY3" fmla="*/ 268431 h 824121"/>
                  <a:gd name="connsiteX4" fmla="*/ 405433 w 1221518"/>
                  <a:gd name="connsiteY4" fmla="*/ 257889 h 824121"/>
                  <a:gd name="connsiteX5" fmla="*/ 257018 w 1221518"/>
                  <a:gd name="connsiteY5" fmla="*/ 512710 h 824121"/>
                  <a:gd name="connsiteX6" fmla="*/ 255429 w 1221518"/>
                  <a:gd name="connsiteY6" fmla="*/ 514198 h 824121"/>
                  <a:gd name="connsiteX7" fmla="*/ 228487 w 1221518"/>
                  <a:gd name="connsiteY7" fmla="*/ 467616 h 824121"/>
                  <a:gd name="connsiteX8" fmla="*/ 159273 w 1221518"/>
                  <a:gd name="connsiteY8" fmla="*/ 425867 h 824121"/>
                  <a:gd name="connsiteX9" fmla="*/ 134172 w 1221518"/>
                  <a:gd name="connsiteY9" fmla="*/ 638453 h 824121"/>
                  <a:gd name="connsiteX10" fmla="*/ 148715 w 1221518"/>
                  <a:gd name="connsiteY10" fmla="*/ 679291 h 824121"/>
                  <a:gd name="connsiteX11" fmla="*/ 116828 w 1221518"/>
                  <a:gd name="connsiteY11" fmla="*/ 824117 h 824121"/>
                  <a:gd name="connsiteX12" fmla="*/ 41206 w 1221518"/>
                  <a:gd name="connsiteY12" fmla="*/ 673989 h 824121"/>
                  <a:gd name="connsiteX13" fmla="*/ 8443 w 1221518"/>
                  <a:gd name="connsiteY13" fmla="*/ 392248 h 824121"/>
                  <a:gd name="connsiteX14" fmla="*/ 197213 w 1221518"/>
                  <a:gd name="connsiteY14" fmla="*/ 128462 h 824121"/>
                  <a:gd name="connsiteX15" fmla="*/ 679901 w 1221518"/>
                  <a:gd name="connsiteY15" fmla="*/ 752 h 824121"/>
                  <a:gd name="connsiteX0" fmla="*/ 679901 w 1223030"/>
                  <a:gd name="connsiteY0" fmla="*/ 752 h 824121"/>
                  <a:gd name="connsiteX1" fmla="*/ 990111 w 1223030"/>
                  <a:gd name="connsiteY1" fmla="*/ 70629 h 824121"/>
                  <a:gd name="connsiteX2" fmla="*/ 1221428 w 1223030"/>
                  <a:gd name="connsiteY2" fmla="*/ 113580 h 824121"/>
                  <a:gd name="connsiteX3" fmla="*/ 874052 w 1223030"/>
                  <a:gd name="connsiteY3" fmla="*/ 343422 h 824121"/>
                  <a:gd name="connsiteX4" fmla="*/ 405433 w 1223030"/>
                  <a:gd name="connsiteY4" fmla="*/ 257889 h 824121"/>
                  <a:gd name="connsiteX5" fmla="*/ 257018 w 1223030"/>
                  <a:gd name="connsiteY5" fmla="*/ 512710 h 824121"/>
                  <a:gd name="connsiteX6" fmla="*/ 255429 w 1223030"/>
                  <a:gd name="connsiteY6" fmla="*/ 514198 h 824121"/>
                  <a:gd name="connsiteX7" fmla="*/ 228487 w 1223030"/>
                  <a:gd name="connsiteY7" fmla="*/ 467616 h 824121"/>
                  <a:gd name="connsiteX8" fmla="*/ 159273 w 1223030"/>
                  <a:gd name="connsiteY8" fmla="*/ 425867 h 824121"/>
                  <a:gd name="connsiteX9" fmla="*/ 134172 w 1223030"/>
                  <a:gd name="connsiteY9" fmla="*/ 638453 h 824121"/>
                  <a:gd name="connsiteX10" fmla="*/ 148715 w 1223030"/>
                  <a:gd name="connsiteY10" fmla="*/ 679291 h 824121"/>
                  <a:gd name="connsiteX11" fmla="*/ 116828 w 1223030"/>
                  <a:gd name="connsiteY11" fmla="*/ 824117 h 824121"/>
                  <a:gd name="connsiteX12" fmla="*/ 41206 w 1223030"/>
                  <a:gd name="connsiteY12" fmla="*/ 673989 h 824121"/>
                  <a:gd name="connsiteX13" fmla="*/ 8443 w 1223030"/>
                  <a:gd name="connsiteY13" fmla="*/ 392248 h 824121"/>
                  <a:gd name="connsiteX14" fmla="*/ 197213 w 1223030"/>
                  <a:gd name="connsiteY14" fmla="*/ 128462 h 824121"/>
                  <a:gd name="connsiteX15" fmla="*/ 679901 w 1223030"/>
                  <a:gd name="connsiteY15" fmla="*/ 752 h 824121"/>
                  <a:gd name="connsiteX0" fmla="*/ 679901 w 1050281"/>
                  <a:gd name="connsiteY0" fmla="*/ 1188 h 824557"/>
                  <a:gd name="connsiteX1" fmla="*/ 990111 w 1050281"/>
                  <a:gd name="connsiteY1" fmla="*/ 71065 h 824557"/>
                  <a:gd name="connsiteX2" fmla="*/ 1041449 w 1050281"/>
                  <a:gd name="connsiteY2" fmla="*/ 263998 h 824557"/>
                  <a:gd name="connsiteX3" fmla="*/ 874052 w 1050281"/>
                  <a:gd name="connsiteY3" fmla="*/ 343858 h 824557"/>
                  <a:gd name="connsiteX4" fmla="*/ 405433 w 1050281"/>
                  <a:gd name="connsiteY4" fmla="*/ 258325 h 824557"/>
                  <a:gd name="connsiteX5" fmla="*/ 257018 w 1050281"/>
                  <a:gd name="connsiteY5" fmla="*/ 513146 h 824557"/>
                  <a:gd name="connsiteX6" fmla="*/ 255429 w 1050281"/>
                  <a:gd name="connsiteY6" fmla="*/ 514634 h 824557"/>
                  <a:gd name="connsiteX7" fmla="*/ 228487 w 1050281"/>
                  <a:gd name="connsiteY7" fmla="*/ 468052 h 824557"/>
                  <a:gd name="connsiteX8" fmla="*/ 159273 w 1050281"/>
                  <a:gd name="connsiteY8" fmla="*/ 426303 h 824557"/>
                  <a:gd name="connsiteX9" fmla="*/ 134172 w 1050281"/>
                  <a:gd name="connsiteY9" fmla="*/ 638889 h 824557"/>
                  <a:gd name="connsiteX10" fmla="*/ 148715 w 1050281"/>
                  <a:gd name="connsiteY10" fmla="*/ 679727 h 824557"/>
                  <a:gd name="connsiteX11" fmla="*/ 116828 w 1050281"/>
                  <a:gd name="connsiteY11" fmla="*/ 824553 h 824557"/>
                  <a:gd name="connsiteX12" fmla="*/ 41206 w 1050281"/>
                  <a:gd name="connsiteY12" fmla="*/ 674425 h 824557"/>
                  <a:gd name="connsiteX13" fmla="*/ 8443 w 1050281"/>
                  <a:gd name="connsiteY13" fmla="*/ 392684 h 824557"/>
                  <a:gd name="connsiteX14" fmla="*/ 197213 w 1050281"/>
                  <a:gd name="connsiteY14" fmla="*/ 128898 h 824557"/>
                  <a:gd name="connsiteX15" fmla="*/ 679901 w 1050281"/>
                  <a:gd name="connsiteY15" fmla="*/ 1188 h 824557"/>
                  <a:gd name="connsiteX0" fmla="*/ 492423 w 1058176"/>
                  <a:gd name="connsiteY0" fmla="*/ 1088 h 829144"/>
                  <a:gd name="connsiteX1" fmla="*/ 990111 w 1058176"/>
                  <a:gd name="connsiteY1" fmla="*/ 75652 h 829144"/>
                  <a:gd name="connsiteX2" fmla="*/ 1041449 w 1058176"/>
                  <a:gd name="connsiteY2" fmla="*/ 268585 h 829144"/>
                  <a:gd name="connsiteX3" fmla="*/ 874052 w 1058176"/>
                  <a:gd name="connsiteY3" fmla="*/ 348445 h 829144"/>
                  <a:gd name="connsiteX4" fmla="*/ 405433 w 1058176"/>
                  <a:gd name="connsiteY4" fmla="*/ 262912 h 829144"/>
                  <a:gd name="connsiteX5" fmla="*/ 257018 w 1058176"/>
                  <a:gd name="connsiteY5" fmla="*/ 517733 h 829144"/>
                  <a:gd name="connsiteX6" fmla="*/ 255429 w 1058176"/>
                  <a:gd name="connsiteY6" fmla="*/ 519221 h 829144"/>
                  <a:gd name="connsiteX7" fmla="*/ 228487 w 1058176"/>
                  <a:gd name="connsiteY7" fmla="*/ 472639 h 829144"/>
                  <a:gd name="connsiteX8" fmla="*/ 159273 w 1058176"/>
                  <a:gd name="connsiteY8" fmla="*/ 430890 h 829144"/>
                  <a:gd name="connsiteX9" fmla="*/ 134172 w 1058176"/>
                  <a:gd name="connsiteY9" fmla="*/ 643476 h 829144"/>
                  <a:gd name="connsiteX10" fmla="*/ 148715 w 1058176"/>
                  <a:gd name="connsiteY10" fmla="*/ 684314 h 829144"/>
                  <a:gd name="connsiteX11" fmla="*/ 116828 w 1058176"/>
                  <a:gd name="connsiteY11" fmla="*/ 829140 h 829144"/>
                  <a:gd name="connsiteX12" fmla="*/ 41206 w 1058176"/>
                  <a:gd name="connsiteY12" fmla="*/ 679012 h 829144"/>
                  <a:gd name="connsiteX13" fmla="*/ 8443 w 1058176"/>
                  <a:gd name="connsiteY13" fmla="*/ 397271 h 829144"/>
                  <a:gd name="connsiteX14" fmla="*/ 197213 w 1058176"/>
                  <a:gd name="connsiteY14" fmla="*/ 133485 h 829144"/>
                  <a:gd name="connsiteX15" fmla="*/ 492423 w 1058176"/>
                  <a:gd name="connsiteY15" fmla="*/ 1088 h 829144"/>
                  <a:gd name="connsiteX0" fmla="*/ 492423 w 1049400"/>
                  <a:gd name="connsiteY0" fmla="*/ 1209 h 829265"/>
                  <a:gd name="connsiteX1" fmla="*/ 966677 w 1049400"/>
                  <a:gd name="connsiteY1" fmla="*/ 71087 h 829265"/>
                  <a:gd name="connsiteX2" fmla="*/ 1041449 w 1049400"/>
                  <a:gd name="connsiteY2" fmla="*/ 268706 h 829265"/>
                  <a:gd name="connsiteX3" fmla="*/ 874052 w 1049400"/>
                  <a:gd name="connsiteY3" fmla="*/ 348566 h 829265"/>
                  <a:gd name="connsiteX4" fmla="*/ 405433 w 1049400"/>
                  <a:gd name="connsiteY4" fmla="*/ 263033 h 829265"/>
                  <a:gd name="connsiteX5" fmla="*/ 257018 w 1049400"/>
                  <a:gd name="connsiteY5" fmla="*/ 517854 h 829265"/>
                  <a:gd name="connsiteX6" fmla="*/ 255429 w 1049400"/>
                  <a:gd name="connsiteY6" fmla="*/ 519342 h 829265"/>
                  <a:gd name="connsiteX7" fmla="*/ 228487 w 1049400"/>
                  <a:gd name="connsiteY7" fmla="*/ 472760 h 829265"/>
                  <a:gd name="connsiteX8" fmla="*/ 159273 w 1049400"/>
                  <a:gd name="connsiteY8" fmla="*/ 431011 h 829265"/>
                  <a:gd name="connsiteX9" fmla="*/ 134172 w 1049400"/>
                  <a:gd name="connsiteY9" fmla="*/ 643597 h 829265"/>
                  <a:gd name="connsiteX10" fmla="*/ 148715 w 1049400"/>
                  <a:gd name="connsiteY10" fmla="*/ 684435 h 829265"/>
                  <a:gd name="connsiteX11" fmla="*/ 116828 w 1049400"/>
                  <a:gd name="connsiteY11" fmla="*/ 829261 h 829265"/>
                  <a:gd name="connsiteX12" fmla="*/ 41206 w 1049400"/>
                  <a:gd name="connsiteY12" fmla="*/ 679133 h 829265"/>
                  <a:gd name="connsiteX13" fmla="*/ 8443 w 1049400"/>
                  <a:gd name="connsiteY13" fmla="*/ 397392 h 829265"/>
                  <a:gd name="connsiteX14" fmla="*/ 197213 w 1049400"/>
                  <a:gd name="connsiteY14" fmla="*/ 133606 h 829265"/>
                  <a:gd name="connsiteX15" fmla="*/ 492423 w 1049400"/>
                  <a:gd name="connsiteY15" fmla="*/ 1209 h 829265"/>
                  <a:gd name="connsiteX0" fmla="*/ 492423 w 1049400"/>
                  <a:gd name="connsiteY0" fmla="*/ 1209 h 829265"/>
                  <a:gd name="connsiteX1" fmla="*/ 966677 w 1049400"/>
                  <a:gd name="connsiteY1" fmla="*/ 71087 h 829265"/>
                  <a:gd name="connsiteX2" fmla="*/ 1041449 w 1049400"/>
                  <a:gd name="connsiteY2" fmla="*/ 268706 h 829265"/>
                  <a:gd name="connsiteX3" fmla="*/ 874052 w 1049400"/>
                  <a:gd name="connsiteY3" fmla="*/ 348566 h 829265"/>
                  <a:gd name="connsiteX4" fmla="*/ 386685 w 1049400"/>
                  <a:gd name="connsiteY4" fmla="*/ 319276 h 829265"/>
                  <a:gd name="connsiteX5" fmla="*/ 257018 w 1049400"/>
                  <a:gd name="connsiteY5" fmla="*/ 517854 h 829265"/>
                  <a:gd name="connsiteX6" fmla="*/ 255429 w 1049400"/>
                  <a:gd name="connsiteY6" fmla="*/ 519342 h 829265"/>
                  <a:gd name="connsiteX7" fmla="*/ 228487 w 1049400"/>
                  <a:gd name="connsiteY7" fmla="*/ 472760 h 829265"/>
                  <a:gd name="connsiteX8" fmla="*/ 159273 w 1049400"/>
                  <a:gd name="connsiteY8" fmla="*/ 431011 h 829265"/>
                  <a:gd name="connsiteX9" fmla="*/ 134172 w 1049400"/>
                  <a:gd name="connsiteY9" fmla="*/ 643597 h 829265"/>
                  <a:gd name="connsiteX10" fmla="*/ 148715 w 1049400"/>
                  <a:gd name="connsiteY10" fmla="*/ 684435 h 829265"/>
                  <a:gd name="connsiteX11" fmla="*/ 116828 w 1049400"/>
                  <a:gd name="connsiteY11" fmla="*/ 829261 h 829265"/>
                  <a:gd name="connsiteX12" fmla="*/ 41206 w 1049400"/>
                  <a:gd name="connsiteY12" fmla="*/ 679133 h 829265"/>
                  <a:gd name="connsiteX13" fmla="*/ 8443 w 1049400"/>
                  <a:gd name="connsiteY13" fmla="*/ 397392 h 829265"/>
                  <a:gd name="connsiteX14" fmla="*/ 197213 w 1049400"/>
                  <a:gd name="connsiteY14" fmla="*/ 133606 h 829265"/>
                  <a:gd name="connsiteX15" fmla="*/ 492423 w 1049400"/>
                  <a:gd name="connsiteY15" fmla="*/ 1209 h 829265"/>
                  <a:gd name="connsiteX0" fmla="*/ 492423 w 1038475"/>
                  <a:gd name="connsiteY0" fmla="*/ 1497 h 829553"/>
                  <a:gd name="connsiteX1" fmla="*/ 966677 w 1038475"/>
                  <a:gd name="connsiteY1" fmla="*/ 71375 h 829553"/>
                  <a:gd name="connsiteX2" fmla="*/ 1027389 w 1038475"/>
                  <a:gd name="connsiteY2" fmla="*/ 320550 h 829553"/>
                  <a:gd name="connsiteX3" fmla="*/ 874052 w 1038475"/>
                  <a:gd name="connsiteY3" fmla="*/ 348854 h 829553"/>
                  <a:gd name="connsiteX4" fmla="*/ 386685 w 1038475"/>
                  <a:gd name="connsiteY4" fmla="*/ 319564 h 829553"/>
                  <a:gd name="connsiteX5" fmla="*/ 257018 w 1038475"/>
                  <a:gd name="connsiteY5" fmla="*/ 518142 h 829553"/>
                  <a:gd name="connsiteX6" fmla="*/ 255429 w 1038475"/>
                  <a:gd name="connsiteY6" fmla="*/ 519630 h 829553"/>
                  <a:gd name="connsiteX7" fmla="*/ 228487 w 1038475"/>
                  <a:gd name="connsiteY7" fmla="*/ 473048 h 829553"/>
                  <a:gd name="connsiteX8" fmla="*/ 159273 w 1038475"/>
                  <a:gd name="connsiteY8" fmla="*/ 431299 h 829553"/>
                  <a:gd name="connsiteX9" fmla="*/ 134172 w 1038475"/>
                  <a:gd name="connsiteY9" fmla="*/ 643885 h 829553"/>
                  <a:gd name="connsiteX10" fmla="*/ 148715 w 1038475"/>
                  <a:gd name="connsiteY10" fmla="*/ 684723 h 829553"/>
                  <a:gd name="connsiteX11" fmla="*/ 116828 w 1038475"/>
                  <a:gd name="connsiteY11" fmla="*/ 829549 h 829553"/>
                  <a:gd name="connsiteX12" fmla="*/ 41206 w 1038475"/>
                  <a:gd name="connsiteY12" fmla="*/ 679421 h 829553"/>
                  <a:gd name="connsiteX13" fmla="*/ 8443 w 1038475"/>
                  <a:gd name="connsiteY13" fmla="*/ 397680 h 829553"/>
                  <a:gd name="connsiteX14" fmla="*/ 197213 w 1038475"/>
                  <a:gd name="connsiteY14" fmla="*/ 133894 h 829553"/>
                  <a:gd name="connsiteX15" fmla="*/ 492423 w 1038475"/>
                  <a:gd name="connsiteY15" fmla="*/ 1497 h 829553"/>
                  <a:gd name="connsiteX0" fmla="*/ 492423 w 1030119"/>
                  <a:gd name="connsiteY0" fmla="*/ 1722 h 829778"/>
                  <a:gd name="connsiteX1" fmla="*/ 933869 w 1030119"/>
                  <a:gd name="connsiteY1" fmla="*/ 66913 h 829778"/>
                  <a:gd name="connsiteX2" fmla="*/ 1027389 w 1030119"/>
                  <a:gd name="connsiteY2" fmla="*/ 320775 h 829778"/>
                  <a:gd name="connsiteX3" fmla="*/ 874052 w 1030119"/>
                  <a:gd name="connsiteY3" fmla="*/ 349079 h 829778"/>
                  <a:gd name="connsiteX4" fmla="*/ 386685 w 1030119"/>
                  <a:gd name="connsiteY4" fmla="*/ 319789 h 829778"/>
                  <a:gd name="connsiteX5" fmla="*/ 257018 w 1030119"/>
                  <a:gd name="connsiteY5" fmla="*/ 518367 h 829778"/>
                  <a:gd name="connsiteX6" fmla="*/ 255429 w 1030119"/>
                  <a:gd name="connsiteY6" fmla="*/ 519855 h 829778"/>
                  <a:gd name="connsiteX7" fmla="*/ 228487 w 1030119"/>
                  <a:gd name="connsiteY7" fmla="*/ 473273 h 829778"/>
                  <a:gd name="connsiteX8" fmla="*/ 159273 w 1030119"/>
                  <a:gd name="connsiteY8" fmla="*/ 431524 h 829778"/>
                  <a:gd name="connsiteX9" fmla="*/ 134172 w 1030119"/>
                  <a:gd name="connsiteY9" fmla="*/ 644110 h 829778"/>
                  <a:gd name="connsiteX10" fmla="*/ 148715 w 1030119"/>
                  <a:gd name="connsiteY10" fmla="*/ 684948 h 829778"/>
                  <a:gd name="connsiteX11" fmla="*/ 116828 w 1030119"/>
                  <a:gd name="connsiteY11" fmla="*/ 829774 h 829778"/>
                  <a:gd name="connsiteX12" fmla="*/ 41206 w 1030119"/>
                  <a:gd name="connsiteY12" fmla="*/ 679646 h 829778"/>
                  <a:gd name="connsiteX13" fmla="*/ 8443 w 1030119"/>
                  <a:gd name="connsiteY13" fmla="*/ 397905 h 829778"/>
                  <a:gd name="connsiteX14" fmla="*/ 197213 w 1030119"/>
                  <a:gd name="connsiteY14" fmla="*/ 134119 h 829778"/>
                  <a:gd name="connsiteX15" fmla="*/ 492423 w 1030119"/>
                  <a:gd name="connsiteY15" fmla="*/ 1722 h 829778"/>
                  <a:gd name="connsiteX0" fmla="*/ 491469 w 1029165"/>
                  <a:gd name="connsiteY0" fmla="*/ 1722 h 829778"/>
                  <a:gd name="connsiteX1" fmla="*/ 932915 w 1029165"/>
                  <a:gd name="connsiteY1" fmla="*/ 66913 h 829778"/>
                  <a:gd name="connsiteX2" fmla="*/ 1026435 w 1029165"/>
                  <a:gd name="connsiteY2" fmla="*/ 320775 h 829778"/>
                  <a:gd name="connsiteX3" fmla="*/ 873098 w 1029165"/>
                  <a:gd name="connsiteY3" fmla="*/ 349079 h 829778"/>
                  <a:gd name="connsiteX4" fmla="*/ 385731 w 1029165"/>
                  <a:gd name="connsiteY4" fmla="*/ 319789 h 829778"/>
                  <a:gd name="connsiteX5" fmla="*/ 256064 w 1029165"/>
                  <a:gd name="connsiteY5" fmla="*/ 518367 h 829778"/>
                  <a:gd name="connsiteX6" fmla="*/ 254475 w 1029165"/>
                  <a:gd name="connsiteY6" fmla="*/ 519855 h 829778"/>
                  <a:gd name="connsiteX7" fmla="*/ 227533 w 1029165"/>
                  <a:gd name="connsiteY7" fmla="*/ 473273 h 829778"/>
                  <a:gd name="connsiteX8" fmla="*/ 158319 w 1029165"/>
                  <a:gd name="connsiteY8" fmla="*/ 431524 h 829778"/>
                  <a:gd name="connsiteX9" fmla="*/ 133218 w 1029165"/>
                  <a:gd name="connsiteY9" fmla="*/ 644110 h 829778"/>
                  <a:gd name="connsiteX10" fmla="*/ 147761 w 1029165"/>
                  <a:gd name="connsiteY10" fmla="*/ 684948 h 829778"/>
                  <a:gd name="connsiteX11" fmla="*/ 115874 w 1029165"/>
                  <a:gd name="connsiteY11" fmla="*/ 829774 h 829778"/>
                  <a:gd name="connsiteX12" fmla="*/ 40252 w 1029165"/>
                  <a:gd name="connsiteY12" fmla="*/ 679646 h 829778"/>
                  <a:gd name="connsiteX13" fmla="*/ 7489 w 1029165"/>
                  <a:gd name="connsiteY13" fmla="*/ 397905 h 829778"/>
                  <a:gd name="connsiteX14" fmla="*/ 182198 w 1029165"/>
                  <a:gd name="connsiteY14" fmla="*/ 124746 h 829778"/>
                  <a:gd name="connsiteX15" fmla="*/ 491469 w 1029165"/>
                  <a:gd name="connsiteY15" fmla="*/ 1722 h 829778"/>
                  <a:gd name="connsiteX0" fmla="*/ 491469 w 1029165"/>
                  <a:gd name="connsiteY0" fmla="*/ 1529 h 834271"/>
                  <a:gd name="connsiteX1" fmla="*/ 932915 w 1029165"/>
                  <a:gd name="connsiteY1" fmla="*/ 71406 h 834271"/>
                  <a:gd name="connsiteX2" fmla="*/ 1026435 w 1029165"/>
                  <a:gd name="connsiteY2" fmla="*/ 325268 h 834271"/>
                  <a:gd name="connsiteX3" fmla="*/ 873098 w 1029165"/>
                  <a:gd name="connsiteY3" fmla="*/ 353572 h 834271"/>
                  <a:gd name="connsiteX4" fmla="*/ 385731 w 1029165"/>
                  <a:gd name="connsiteY4" fmla="*/ 324282 h 834271"/>
                  <a:gd name="connsiteX5" fmla="*/ 256064 w 1029165"/>
                  <a:gd name="connsiteY5" fmla="*/ 522860 h 834271"/>
                  <a:gd name="connsiteX6" fmla="*/ 254475 w 1029165"/>
                  <a:gd name="connsiteY6" fmla="*/ 524348 h 834271"/>
                  <a:gd name="connsiteX7" fmla="*/ 227533 w 1029165"/>
                  <a:gd name="connsiteY7" fmla="*/ 477766 h 834271"/>
                  <a:gd name="connsiteX8" fmla="*/ 158319 w 1029165"/>
                  <a:gd name="connsiteY8" fmla="*/ 436017 h 834271"/>
                  <a:gd name="connsiteX9" fmla="*/ 133218 w 1029165"/>
                  <a:gd name="connsiteY9" fmla="*/ 648603 h 834271"/>
                  <a:gd name="connsiteX10" fmla="*/ 147761 w 1029165"/>
                  <a:gd name="connsiteY10" fmla="*/ 689441 h 834271"/>
                  <a:gd name="connsiteX11" fmla="*/ 115874 w 1029165"/>
                  <a:gd name="connsiteY11" fmla="*/ 834267 h 834271"/>
                  <a:gd name="connsiteX12" fmla="*/ 40252 w 1029165"/>
                  <a:gd name="connsiteY12" fmla="*/ 684139 h 834271"/>
                  <a:gd name="connsiteX13" fmla="*/ 7489 w 1029165"/>
                  <a:gd name="connsiteY13" fmla="*/ 402398 h 834271"/>
                  <a:gd name="connsiteX14" fmla="*/ 182198 w 1029165"/>
                  <a:gd name="connsiteY14" fmla="*/ 129239 h 834271"/>
                  <a:gd name="connsiteX15" fmla="*/ 491469 w 1029165"/>
                  <a:gd name="connsiteY15" fmla="*/ 1529 h 834271"/>
                  <a:gd name="connsiteX0" fmla="*/ 491469 w 1026558"/>
                  <a:gd name="connsiteY0" fmla="*/ 1763 h 834505"/>
                  <a:gd name="connsiteX1" fmla="*/ 890733 w 1026558"/>
                  <a:gd name="connsiteY1" fmla="*/ 66952 h 834505"/>
                  <a:gd name="connsiteX2" fmla="*/ 1026435 w 1026558"/>
                  <a:gd name="connsiteY2" fmla="*/ 325502 h 834505"/>
                  <a:gd name="connsiteX3" fmla="*/ 873098 w 1026558"/>
                  <a:gd name="connsiteY3" fmla="*/ 353806 h 834505"/>
                  <a:gd name="connsiteX4" fmla="*/ 385731 w 1026558"/>
                  <a:gd name="connsiteY4" fmla="*/ 324516 h 834505"/>
                  <a:gd name="connsiteX5" fmla="*/ 256064 w 1026558"/>
                  <a:gd name="connsiteY5" fmla="*/ 523094 h 834505"/>
                  <a:gd name="connsiteX6" fmla="*/ 254475 w 1026558"/>
                  <a:gd name="connsiteY6" fmla="*/ 524582 h 834505"/>
                  <a:gd name="connsiteX7" fmla="*/ 227533 w 1026558"/>
                  <a:gd name="connsiteY7" fmla="*/ 478000 h 834505"/>
                  <a:gd name="connsiteX8" fmla="*/ 158319 w 1026558"/>
                  <a:gd name="connsiteY8" fmla="*/ 436251 h 834505"/>
                  <a:gd name="connsiteX9" fmla="*/ 133218 w 1026558"/>
                  <a:gd name="connsiteY9" fmla="*/ 648837 h 834505"/>
                  <a:gd name="connsiteX10" fmla="*/ 147761 w 1026558"/>
                  <a:gd name="connsiteY10" fmla="*/ 689675 h 834505"/>
                  <a:gd name="connsiteX11" fmla="*/ 115874 w 1026558"/>
                  <a:gd name="connsiteY11" fmla="*/ 834501 h 834505"/>
                  <a:gd name="connsiteX12" fmla="*/ 40252 w 1026558"/>
                  <a:gd name="connsiteY12" fmla="*/ 684373 h 834505"/>
                  <a:gd name="connsiteX13" fmla="*/ 7489 w 1026558"/>
                  <a:gd name="connsiteY13" fmla="*/ 402632 h 834505"/>
                  <a:gd name="connsiteX14" fmla="*/ 182198 w 1026558"/>
                  <a:gd name="connsiteY14" fmla="*/ 129473 h 834505"/>
                  <a:gd name="connsiteX15" fmla="*/ 491469 w 1026558"/>
                  <a:gd name="connsiteY15" fmla="*/ 1763 h 834505"/>
                  <a:gd name="connsiteX0" fmla="*/ 491469 w 1026558"/>
                  <a:gd name="connsiteY0" fmla="*/ 1763 h 834505"/>
                  <a:gd name="connsiteX1" fmla="*/ 890733 w 1026558"/>
                  <a:gd name="connsiteY1" fmla="*/ 66952 h 834505"/>
                  <a:gd name="connsiteX2" fmla="*/ 1026435 w 1026558"/>
                  <a:gd name="connsiteY2" fmla="*/ 325502 h 834505"/>
                  <a:gd name="connsiteX3" fmla="*/ 873098 w 1026558"/>
                  <a:gd name="connsiteY3" fmla="*/ 353806 h 834505"/>
                  <a:gd name="connsiteX4" fmla="*/ 385731 w 1026558"/>
                  <a:gd name="connsiteY4" fmla="*/ 324516 h 834505"/>
                  <a:gd name="connsiteX5" fmla="*/ 256064 w 1026558"/>
                  <a:gd name="connsiteY5" fmla="*/ 523094 h 834505"/>
                  <a:gd name="connsiteX6" fmla="*/ 254475 w 1026558"/>
                  <a:gd name="connsiteY6" fmla="*/ 524582 h 834505"/>
                  <a:gd name="connsiteX7" fmla="*/ 227533 w 1026558"/>
                  <a:gd name="connsiteY7" fmla="*/ 478000 h 834505"/>
                  <a:gd name="connsiteX8" fmla="*/ 158319 w 1026558"/>
                  <a:gd name="connsiteY8" fmla="*/ 436251 h 834505"/>
                  <a:gd name="connsiteX9" fmla="*/ 133218 w 1026558"/>
                  <a:gd name="connsiteY9" fmla="*/ 648837 h 834505"/>
                  <a:gd name="connsiteX10" fmla="*/ 147761 w 1026558"/>
                  <a:gd name="connsiteY10" fmla="*/ 689675 h 834505"/>
                  <a:gd name="connsiteX11" fmla="*/ 115874 w 1026558"/>
                  <a:gd name="connsiteY11" fmla="*/ 834501 h 834505"/>
                  <a:gd name="connsiteX12" fmla="*/ 40252 w 1026558"/>
                  <a:gd name="connsiteY12" fmla="*/ 684373 h 834505"/>
                  <a:gd name="connsiteX13" fmla="*/ 7489 w 1026558"/>
                  <a:gd name="connsiteY13" fmla="*/ 402632 h 834505"/>
                  <a:gd name="connsiteX14" fmla="*/ 182198 w 1026558"/>
                  <a:gd name="connsiteY14" fmla="*/ 129473 h 834505"/>
                  <a:gd name="connsiteX15" fmla="*/ 491469 w 1026558"/>
                  <a:gd name="connsiteY15" fmla="*/ 1763 h 834505"/>
                  <a:gd name="connsiteX0" fmla="*/ 491469 w 1030439"/>
                  <a:gd name="connsiteY0" fmla="*/ 1082 h 833824"/>
                  <a:gd name="connsiteX1" fmla="*/ 940727 w 1030439"/>
                  <a:gd name="connsiteY1" fmla="*/ 85019 h 833824"/>
                  <a:gd name="connsiteX2" fmla="*/ 1026435 w 1030439"/>
                  <a:gd name="connsiteY2" fmla="*/ 324821 h 833824"/>
                  <a:gd name="connsiteX3" fmla="*/ 873098 w 1030439"/>
                  <a:gd name="connsiteY3" fmla="*/ 353125 h 833824"/>
                  <a:gd name="connsiteX4" fmla="*/ 385731 w 1030439"/>
                  <a:gd name="connsiteY4" fmla="*/ 323835 h 833824"/>
                  <a:gd name="connsiteX5" fmla="*/ 256064 w 1030439"/>
                  <a:gd name="connsiteY5" fmla="*/ 522413 h 833824"/>
                  <a:gd name="connsiteX6" fmla="*/ 254475 w 1030439"/>
                  <a:gd name="connsiteY6" fmla="*/ 523901 h 833824"/>
                  <a:gd name="connsiteX7" fmla="*/ 227533 w 1030439"/>
                  <a:gd name="connsiteY7" fmla="*/ 477319 h 833824"/>
                  <a:gd name="connsiteX8" fmla="*/ 158319 w 1030439"/>
                  <a:gd name="connsiteY8" fmla="*/ 435570 h 833824"/>
                  <a:gd name="connsiteX9" fmla="*/ 133218 w 1030439"/>
                  <a:gd name="connsiteY9" fmla="*/ 648156 h 833824"/>
                  <a:gd name="connsiteX10" fmla="*/ 147761 w 1030439"/>
                  <a:gd name="connsiteY10" fmla="*/ 688994 h 833824"/>
                  <a:gd name="connsiteX11" fmla="*/ 115874 w 1030439"/>
                  <a:gd name="connsiteY11" fmla="*/ 833820 h 833824"/>
                  <a:gd name="connsiteX12" fmla="*/ 40252 w 1030439"/>
                  <a:gd name="connsiteY12" fmla="*/ 683692 h 833824"/>
                  <a:gd name="connsiteX13" fmla="*/ 7489 w 1030439"/>
                  <a:gd name="connsiteY13" fmla="*/ 401951 h 833824"/>
                  <a:gd name="connsiteX14" fmla="*/ 182198 w 1030439"/>
                  <a:gd name="connsiteY14" fmla="*/ 128792 h 833824"/>
                  <a:gd name="connsiteX15" fmla="*/ 491469 w 1030439"/>
                  <a:gd name="connsiteY15" fmla="*/ 1082 h 833824"/>
                  <a:gd name="connsiteX0" fmla="*/ 491469 w 1030439"/>
                  <a:gd name="connsiteY0" fmla="*/ 1082 h 833824"/>
                  <a:gd name="connsiteX1" fmla="*/ 940727 w 1030439"/>
                  <a:gd name="connsiteY1" fmla="*/ 85019 h 833824"/>
                  <a:gd name="connsiteX2" fmla="*/ 1026435 w 1030439"/>
                  <a:gd name="connsiteY2" fmla="*/ 324821 h 833824"/>
                  <a:gd name="connsiteX3" fmla="*/ 873098 w 1030439"/>
                  <a:gd name="connsiteY3" fmla="*/ 353125 h 833824"/>
                  <a:gd name="connsiteX4" fmla="*/ 559058 w 1030439"/>
                  <a:gd name="connsiteY4" fmla="*/ 320176 h 833824"/>
                  <a:gd name="connsiteX5" fmla="*/ 385731 w 1030439"/>
                  <a:gd name="connsiteY5" fmla="*/ 323835 h 833824"/>
                  <a:gd name="connsiteX6" fmla="*/ 256064 w 1030439"/>
                  <a:gd name="connsiteY6" fmla="*/ 522413 h 833824"/>
                  <a:gd name="connsiteX7" fmla="*/ 254475 w 1030439"/>
                  <a:gd name="connsiteY7" fmla="*/ 523901 h 833824"/>
                  <a:gd name="connsiteX8" fmla="*/ 227533 w 1030439"/>
                  <a:gd name="connsiteY8" fmla="*/ 477319 h 833824"/>
                  <a:gd name="connsiteX9" fmla="*/ 158319 w 1030439"/>
                  <a:gd name="connsiteY9" fmla="*/ 435570 h 833824"/>
                  <a:gd name="connsiteX10" fmla="*/ 133218 w 1030439"/>
                  <a:gd name="connsiteY10" fmla="*/ 648156 h 833824"/>
                  <a:gd name="connsiteX11" fmla="*/ 147761 w 1030439"/>
                  <a:gd name="connsiteY11" fmla="*/ 688994 h 833824"/>
                  <a:gd name="connsiteX12" fmla="*/ 115874 w 1030439"/>
                  <a:gd name="connsiteY12" fmla="*/ 833820 h 833824"/>
                  <a:gd name="connsiteX13" fmla="*/ 40252 w 1030439"/>
                  <a:gd name="connsiteY13" fmla="*/ 683692 h 833824"/>
                  <a:gd name="connsiteX14" fmla="*/ 7489 w 1030439"/>
                  <a:gd name="connsiteY14" fmla="*/ 401951 h 833824"/>
                  <a:gd name="connsiteX15" fmla="*/ 182198 w 1030439"/>
                  <a:gd name="connsiteY15" fmla="*/ 128792 h 833824"/>
                  <a:gd name="connsiteX16" fmla="*/ 491469 w 1030439"/>
                  <a:gd name="connsiteY16" fmla="*/ 1082 h 833824"/>
                  <a:gd name="connsiteX0" fmla="*/ 491469 w 1030439"/>
                  <a:gd name="connsiteY0" fmla="*/ 1082 h 833824"/>
                  <a:gd name="connsiteX1" fmla="*/ 940727 w 1030439"/>
                  <a:gd name="connsiteY1" fmla="*/ 85019 h 833824"/>
                  <a:gd name="connsiteX2" fmla="*/ 1026435 w 1030439"/>
                  <a:gd name="connsiteY2" fmla="*/ 324821 h 833824"/>
                  <a:gd name="connsiteX3" fmla="*/ 873098 w 1030439"/>
                  <a:gd name="connsiteY3" fmla="*/ 353125 h 833824"/>
                  <a:gd name="connsiteX4" fmla="*/ 568432 w 1030439"/>
                  <a:gd name="connsiteY4" fmla="*/ 345173 h 833824"/>
                  <a:gd name="connsiteX5" fmla="*/ 385731 w 1030439"/>
                  <a:gd name="connsiteY5" fmla="*/ 323835 h 833824"/>
                  <a:gd name="connsiteX6" fmla="*/ 256064 w 1030439"/>
                  <a:gd name="connsiteY6" fmla="*/ 522413 h 833824"/>
                  <a:gd name="connsiteX7" fmla="*/ 254475 w 1030439"/>
                  <a:gd name="connsiteY7" fmla="*/ 523901 h 833824"/>
                  <a:gd name="connsiteX8" fmla="*/ 227533 w 1030439"/>
                  <a:gd name="connsiteY8" fmla="*/ 477319 h 833824"/>
                  <a:gd name="connsiteX9" fmla="*/ 158319 w 1030439"/>
                  <a:gd name="connsiteY9" fmla="*/ 435570 h 833824"/>
                  <a:gd name="connsiteX10" fmla="*/ 133218 w 1030439"/>
                  <a:gd name="connsiteY10" fmla="*/ 648156 h 833824"/>
                  <a:gd name="connsiteX11" fmla="*/ 147761 w 1030439"/>
                  <a:gd name="connsiteY11" fmla="*/ 688994 h 833824"/>
                  <a:gd name="connsiteX12" fmla="*/ 115874 w 1030439"/>
                  <a:gd name="connsiteY12" fmla="*/ 833820 h 833824"/>
                  <a:gd name="connsiteX13" fmla="*/ 40252 w 1030439"/>
                  <a:gd name="connsiteY13" fmla="*/ 683692 h 833824"/>
                  <a:gd name="connsiteX14" fmla="*/ 7489 w 1030439"/>
                  <a:gd name="connsiteY14" fmla="*/ 401951 h 833824"/>
                  <a:gd name="connsiteX15" fmla="*/ 182198 w 1030439"/>
                  <a:gd name="connsiteY15" fmla="*/ 128792 h 833824"/>
                  <a:gd name="connsiteX16" fmla="*/ 491469 w 1030439"/>
                  <a:gd name="connsiteY16" fmla="*/ 1082 h 833824"/>
                  <a:gd name="connsiteX0" fmla="*/ 491469 w 1030025"/>
                  <a:gd name="connsiteY0" fmla="*/ 1082 h 833824"/>
                  <a:gd name="connsiteX1" fmla="*/ 940727 w 1030025"/>
                  <a:gd name="connsiteY1" fmla="*/ 85019 h 833824"/>
                  <a:gd name="connsiteX2" fmla="*/ 1026435 w 1030025"/>
                  <a:gd name="connsiteY2" fmla="*/ 324821 h 833824"/>
                  <a:gd name="connsiteX3" fmla="*/ 879347 w 1030025"/>
                  <a:gd name="connsiteY3" fmla="*/ 362499 h 833824"/>
                  <a:gd name="connsiteX4" fmla="*/ 568432 w 1030025"/>
                  <a:gd name="connsiteY4" fmla="*/ 345173 h 833824"/>
                  <a:gd name="connsiteX5" fmla="*/ 385731 w 1030025"/>
                  <a:gd name="connsiteY5" fmla="*/ 323835 h 833824"/>
                  <a:gd name="connsiteX6" fmla="*/ 256064 w 1030025"/>
                  <a:gd name="connsiteY6" fmla="*/ 522413 h 833824"/>
                  <a:gd name="connsiteX7" fmla="*/ 254475 w 1030025"/>
                  <a:gd name="connsiteY7" fmla="*/ 523901 h 833824"/>
                  <a:gd name="connsiteX8" fmla="*/ 227533 w 1030025"/>
                  <a:gd name="connsiteY8" fmla="*/ 477319 h 833824"/>
                  <a:gd name="connsiteX9" fmla="*/ 158319 w 1030025"/>
                  <a:gd name="connsiteY9" fmla="*/ 435570 h 833824"/>
                  <a:gd name="connsiteX10" fmla="*/ 133218 w 1030025"/>
                  <a:gd name="connsiteY10" fmla="*/ 648156 h 833824"/>
                  <a:gd name="connsiteX11" fmla="*/ 147761 w 1030025"/>
                  <a:gd name="connsiteY11" fmla="*/ 688994 h 833824"/>
                  <a:gd name="connsiteX12" fmla="*/ 115874 w 1030025"/>
                  <a:gd name="connsiteY12" fmla="*/ 833820 h 833824"/>
                  <a:gd name="connsiteX13" fmla="*/ 40252 w 1030025"/>
                  <a:gd name="connsiteY13" fmla="*/ 683692 h 833824"/>
                  <a:gd name="connsiteX14" fmla="*/ 7489 w 1030025"/>
                  <a:gd name="connsiteY14" fmla="*/ 401951 h 833824"/>
                  <a:gd name="connsiteX15" fmla="*/ 182198 w 1030025"/>
                  <a:gd name="connsiteY15" fmla="*/ 128792 h 833824"/>
                  <a:gd name="connsiteX16" fmla="*/ 491469 w 1030025"/>
                  <a:gd name="connsiteY16" fmla="*/ 1082 h 833824"/>
                  <a:gd name="connsiteX0" fmla="*/ 491469 w 1024480"/>
                  <a:gd name="connsiteY0" fmla="*/ 1093 h 833835"/>
                  <a:gd name="connsiteX1" fmla="*/ 940727 w 1024480"/>
                  <a:gd name="connsiteY1" fmla="*/ 85030 h 833835"/>
                  <a:gd name="connsiteX2" fmla="*/ 1020186 w 1024480"/>
                  <a:gd name="connsiteY2" fmla="*/ 327957 h 833835"/>
                  <a:gd name="connsiteX3" fmla="*/ 879347 w 1024480"/>
                  <a:gd name="connsiteY3" fmla="*/ 362510 h 833835"/>
                  <a:gd name="connsiteX4" fmla="*/ 568432 w 1024480"/>
                  <a:gd name="connsiteY4" fmla="*/ 345184 h 833835"/>
                  <a:gd name="connsiteX5" fmla="*/ 385731 w 1024480"/>
                  <a:gd name="connsiteY5" fmla="*/ 323846 h 833835"/>
                  <a:gd name="connsiteX6" fmla="*/ 256064 w 1024480"/>
                  <a:gd name="connsiteY6" fmla="*/ 522424 h 833835"/>
                  <a:gd name="connsiteX7" fmla="*/ 254475 w 1024480"/>
                  <a:gd name="connsiteY7" fmla="*/ 523912 h 833835"/>
                  <a:gd name="connsiteX8" fmla="*/ 227533 w 1024480"/>
                  <a:gd name="connsiteY8" fmla="*/ 477330 h 833835"/>
                  <a:gd name="connsiteX9" fmla="*/ 158319 w 1024480"/>
                  <a:gd name="connsiteY9" fmla="*/ 435581 h 833835"/>
                  <a:gd name="connsiteX10" fmla="*/ 133218 w 1024480"/>
                  <a:gd name="connsiteY10" fmla="*/ 648167 h 833835"/>
                  <a:gd name="connsiteX11" fmla="*/ 147761 w 1024480"/>
                  <a:gd name="connsiteY11" fmla="*/ 689005 h 833835"/>
                  <a:gd name="connsiteX12" fmla="*/ 115874 w 1024480"/>
                  <a:gd name="connsiteY12" fmla="*/ 833831 h 833835"/>
                  <a:gd name="connsiteX13" fmla="*/ 40252 w 1024480"/>
                  <a:gd name="connsiteY13" fmla="*/ 683703 h 833835"/>
                  <a:gd name="connsiteX14" fmla="*/ 7489 w 1024480"/>
                  <a:gd name="connsiteY14" fmla="*/ 401962 h 833835"/>
                  <a:gd name="connsiteX15" fmla="*/ 182198 w 1024480"/>
                  <a:gd name="connsiteY15" fmla="*/ 128803 h 833835"/>
                  <a:gd name="connsiteX16" fmla="*/ 491469 w 1024480"/>
                  <a:gd name="connsiteY16" fmla="*/ 1093 h 833835"/>
                  <a:gd name="connsiteX0" fmla="*/ 491469 w 1022322"/>
                  <a:gd name="connsiteY0" fmla="*/ 1093 h 833835"/>
                  <a:gd name="connsiteX1" fmla="*/ 928229 w 1022322"/>
                  <a:gd name="connsiteY1" fmla="*/ 85030 h 833835"/>
                  <a:gd name="connsiteX2" fmla="*/ 1020186 w 1022322"/>
                  <a:gd name="connsiteY2" fmla="*/ 327957 h 833835"/>
                  <a:gd name="connsiteX3" fmla="*/ 879347 w 1022322"/>
                  <a:gd name="connsiteY3" fmla="*/ 362510 h 833835"/>
                  <a:gd name="connsiteX4" fmla="*/ 568432 w 1022322"/>
                  <a:gd name="connsiteY4" fmla="*/ 345184 h 833835"/>
                  <a:gd name="connsiteX5" fmla="*/ 385731 w 1022322"/>
                  <a:gd name="connsiteY5" fmla="*/ 323846 h 833835"/>
                  <a:gd name="connsiteX6" fmla="*/ 256064 w 1022322"/>
                  <a:gd name="connsiteY6" fmla="*/ 522424 h 833835"/>
                  <a:gd name="connsiteX7" fmla="*/ 254475 w 1022322"/>
                  <a:gd name="connsiteY7" fmla="*/ 523912 h 833835"/>
                  <a:gd name="connsiteX8" fmla="*/ 227533 w 1022322"/>
                  <a:gd name="connsiteY8" fmla="*/ 477330 h 833835"/>
                  <a:gd name="connsiteX9" fmla="*/ 158319 w 1022322"/>
                  <a:gd name="connsiteY9" fmla="*/ 435581 h 833835"/>
                  <a:gd name="connsiteX10" fmla="*/ 133218 w 1022322"/>
                  <a:gd name="connsiteY10" fmla="*/ 648167 h 833835"/>
                  <a:gd name="connsiteX11" fmla="*/ 147761 w 1022322"/>
                  <a:gd name="connsiteY11" fmla="*/ 689005 h 833835"/>
                  <a:gd name="connsiteX12" fmla="*/ 115874 w 1022322"/>
                  <a:gd name="connsiteY12" fmla="*/ 833831 h 833835"/>
                  <a:gd name="connsiteX13" fmla="*/ 40252 w 1022322"/>
                  <a:gd name="connsiteY13" fmla="*/ 683703 h 833835"/>
                  <a:gd name="connsiteX14" fmla="*/ 7489 w 1022322"/>
                  <a:gd name="connsiteY14" fmla="*/ 401962 h 833835"/>
                  <a:gd name="connsiteX15" fmla="*/ 182198 w 1022322"/>
                  <a:gd name="connsiteY15" fmla="*/ 128803 h 833835"/>
                  <a:gd name="connsiteX16" fmla="*/ 491469 w 1022322"/>
                  <a:gd name="connsiteY16" fmla="*/ 1093 h 833835"/>
                  <a:gd name="connsiteX0" fmla="*/ 491469 w 1025207"/>
                  <a:gd name="connsiteY0" fmla="*/ 1025 h 833767"/>
                  <a:gd name="connsiteX1" fmla="*/ 943852 w 1025207"/>
                  <a:gd name="connsiteY1" fmla="*/ 88087 h 833767"/>
                  <a:gd name="connsiteX2" fmla="*/ 1020186 w 1025207"/>
                  <a:gd name="connsiteY2" fmla="*/ 327889 h 833767"/>
                  <a:gd name="connsiteX3" fmla="*/ 879347 w 1025207"/>
                  <a:gd name="connsiteY3" fmla="*/ 362442 h 833767"/>
                  <a:gd name="connsiteX4" fmla="*/ 568432 w 1025207"/>
                  <a:gd name="connsiteY4" fmla="*/ 345116 h 833767"/>
                  <a:gd name="connsiteX5" fmla="*/ 385731 w 1025207"/>
                  <a:gd name="connsiteY5" fmla="*/ 323778 h 833767"/>
                  <a:gd name="connsiteX6" fmla="*/ 256064 w 1025207"/>
                  <a:gd name="connsiteY6" fmla="*/ 522356 h 833767"/>
                  <a:gd name="connsiteX7" fmla="*/ 254475 w 1025207"/>
                  <a:gd name="connsiteY7" fmla="*/ 523844 h 833767"/>
                  <a:gd name="connsiteX8" fmla="*/ 227533 w 1025207"/>
                  <a:gd name="connsiteY8" fmla="*/ 477262 h 833767"/>
                  <a:gd name="connsiteX9" fmla="*/ 158319 w 1025207"/>
                  <a:gd name="connsiteY9" fmla="*/ 435513 h 833767"/>
                  <a:gd name="connsiteX10" fmla="*/ 133218 w 1025207"/>
                  <a:gd name="connsiteY10" fmla="*/ 648099 h 833767"/>
                  <a:gd name="connsiteX11" fmla="*/ 147761 w 1025207"/>
                  <a:gd name="connsiteY11" fmla="*/ 688937 h 833767"/>
                  <a:gd name="connsiteX12" fmla="*/ 115874 w 1025207"/>
                  <a:gd name="connsiteY12" fmla="*/ 833763 h 833767"/>
                  <a:gd name="connsiteX13" fmla="*/ 40252 w 1025207"/>
                  <a:gd name="connsiteY13" fmla="*/ 683635 h 833767"/>
                  <a:gd name="connsiteX14" fmla="*/ 7489 w 1025207"/>
                  <a:gd name="connsiteY14" fmla="*/ 401894 h 833767"/>
                  <a:gd name="connsiteX15" fmla="*/ 182198 w 1025207"/>
                  <a:gd name="connsiteY15" fmla="*/ 128735 h 833767"/>
                  <a:gd name="connsiteX16" fmla="*/ 491469 w 1025207"/>
                  <a:gd name="connsiteY16" fmla="*/ 1025 h 833767"/>
                  <a:gd name="connsiteX0" fmla="*/ 491469 w 1025207"/>
                  <a:gd name="connsiteY0" fmla="*/ 995 h 833737"/>
                  <a:gd name="connsiteX1" fmla="*/ 943852 w 1025207"/>
                  <a:gd name="connsiteY1" fmla="*/ 88057 h 833737"/>
                  <a:gd name="connsiteX2" fmla="*/ 1020186 w 1025207"/>
                  <a:gd name="connsiteY2" fmla="*/ 318485 h 833737"/>
                  <a:gd name="connsiteX3" fmla="*/ 879347 w 1025207"/>
                  <a:gd name="connsiteY3" fmla="*/ 362412 h 833737"/>
                  <a:gd name="connsiteX4" fmla="*/ 568432 w 1025207"/>
                  <a:gd name="connsiteY4" fmla="*/ 345086 h 833737"/>
                  <a:gd name="connsiteX5" fmla="*/ 385731 w 1025207"/>
                  <a:gd name="connsiteY5" fmla="*/ 323748 h 833737"/>
                  <a:gd name="connsiteX6" fmla="*/ 256064 w 1025207"/>
                  <a:gd name="connsiteY6" fmla="*/ 522326 h 833737"/>
                  <a:gd name="connsiteX7" fmla="*/ 254475 w 1025207"/>
                  <a:gd name="connsiteY7" fmla="*/ 523814 h 833737"/>
                  <a:gd name="connsiteX8" fmla="*/ 227533 w 1025207"/>
                  <a:gd name="connsiteY8" fmla="*/ 477232 h 833737"/>
                  <a:gd name="connsiteX9" fmla="*/ 158319 w 1025207"/>
                  <a:gd name="connsiteY9" fmla="*/ 435483 h 833737"/>
                  <a:gd name="connsiteX10" fmla="*/ 133218 w 1025207"/>
                  <a:gd name="connsiteY10" fmla="*/ 648069 h 833737"/>
                  <a:gd name="connsiteX11" fmla="*/ 147761 w 1025207"/>
                  <a:gd name="connsiteY11" fmla="*/ 688907 h 833737"/>
                  <a:gd name="connsiteX12" fmla="*/ 115874 w 1025207"/>
                  <a:gd name="connsiteY12" fmla="*/ 833733 h 833737"/>
                  <a:gd name="connsiteX13" fmla="*/ 40252 w 1025207"/>
                  <a:gd name="connsiteY13" fmla="*/ 683605 h 833737"/>
                  <a:gd name="connsiteX14" fmla="*/ 7489 w 1025207"/>
                  <a:gd name="connsiteY14" fmla="*/ 401864 h 833737"/>
                  <a:gd name="connsiteX15" fmla="*/ 182198 w 1025207"/>
                  <a:gd name="connsiteY15" fmla="*/ 128705 h 833737"/>
                  <a:gd name="connsiteX16" fmla="*/ 491469 w 1025207"/>
                  <a:gd name="connsiteY16" fmla="*/ 995 h 833737"/>
                  <a:gd name="connsiteX0" fmla="*/ 491469 w 1020327"/>
                  <a:gd name="connsiteY0" fmla="*/ 995 h 833737"/>
                  <a:gd name="connsiteX1" fmla="*/ 943852 w 1020327"/>
                  <a:gd name="connsiteY1" fmla="*/ 88057 h 833737"/>
                  <a:gd name="connsiteX2" fmla="*/ 1020186 w 1020327"/>
                  <a:gd name="connsiteY2" fmla="*/ 318485 h 833737"/>
                  <a:gd name="connsiteX3" fmla="*/ 960575 w 1020327"/>
                  <a:gd name="connsiteY3" fmla="*/ 354460 h 833737"/>
                  <a:gd name="connsiteX4" fmla="*/ 879347 w 1020327"/>
                  <a:gd name="connsiteY4" fmla="*/ 362412 h 833737"/>
                  <a:gd name="connsiteX5" fmla="*/ 568432 w 1020327"/>
                  <a:gd name="connsiteY5" fmla="*/ 345086 h 833737"/>
                  <a:gd name="connsiteX6" fmla="*/ 385731 w 1020327"/>
                  <a:gd name="connsiteY6" fmla="*/ 323748 h 833737"/>
                  <a:gd name="connsiteX7" fmla="*/ 256064 w 1020327"/>
                  <a:gd name="connsiteY7" fmla="*/ 522326 h 833737"/>
                  <a:gd name="connsiteX8" fmla="*/ 254475 w 1020327"/>
                  <a:gd name="connsiteY8" fmla="*/ 523814 h 833737"/>
                  <a:gd name="connsiteX9" fmla="*/ 227533 w 1020327"/>
                  <a:gd name="connsiteY9" fmla="*/ 477232 h 833737"/>
                  <a:gd name="connsiteX10" fmla="*/ 158319 w 1020327"/>
                  <a:gd name="connsiteY10" fmla="*/ 435483 h 833737"/>
                  <a:gd name="connsiteX11" fmla="*/ 133218 w 1020327"/>
                  <a:gd name="connsiteY11" fmla="*/ 648069 h 833737"/>
                  <a:gd name="connsiteX12" fmla="*/ 147761 w 1020327"/>
                  <a:gd name="connsiteY12" fmla="*/ 688907 h 833737"/>
                  <a:gd name="connsiteX13" fmla="*/ 115874 w 1020327"/>
                  <a:gd name="connsiteY13" fmla="*/ 833733 h 833737"/>
                  <a:gd name="connsiteX14" fmla="*/ 40252 w 1020327"/>
                  <a:gd name="connsiteY14" fmla="*/ 683605 h 833737"/>
                  <a:gd name="connsiteX15" fmla="*/ 7489 w 1020327"/>
                  <a:gd name="connsiteY15" fmla="*/ 401864 h 833737"/>
                  <a:gd name="connsiteX16" fmla="*/ 182198 w 1020327"/>
                  <a:gd name="connsiteY16" fmla="*/ 128705 h 833737"/>
                  <a:gd name="connsiteX17" fmla="*/ 491469 w 1020327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79347 w 1041762"/>
                  <a:gd name="connsiteY4" fmla="*/ 362412 h 833737"/>
                  <a:gd name="connsiteX5" fmla="*/ 568432 w 1041762"/>
                  <a:gd name="connsiteY5" fmla="*/ 345086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76472 h 833737"/>
                  <a:gd name="connsiteX5" fmla="*/ 568432 w 1041762"/>
                  <a:gd name="connsiteY5" fmla="*/ 345086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76472 h 833737"/>
                  <a:gd name="connsiteX5" fmla="*/ 554372 w 1041762"/>
                  <a:gd name="connsiteY5" fmla="*/ 354460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76472 h 833737"/>
                  <a:gd name="connsiteX5" fmla="*/ 554372 w 1041762"/>
                  <a:gd name="connsiteY5" fmla="*/ 354460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54372 w 1041762"/>
                  <a:gd name="connsiteY5" fmla="*/ 354460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56064 w 1041762"/>
                  <a:gd name="connsiteY7" fmla="*/ 522326 h 833737"/>
                  <a:gd name="connsiteX8" fmla="*/ 251415 w 1041762"/>
                  <a:gd name="connsiteY8" fmla="*/ 606428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62184 w 1041762"/>
                  <a:gd name="connsiteY7" fmla="*/ 641657 h 833737"/>
                  <a:gd name="connsiteX8" fmla="*/ 251415 w 1041762"/>
                  <a:gd name="connsiteY8" fmla="*/ 606428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98633 w 1041762"/>
                  <a:gd name="connsiteY7" fmla="*/ 520248 h 833737"/>
                  <a:gd name="connsiteX8" fmla="*/ 262184 w 1041762"/>
                  <a:gd name="connsiteY8" fmla="*/ 641657 h 833737"/>
                  <a:gd name="connsiteX9" fmla="*/ 251415 w 1041762"/>
                  <a:gd name="connsiteY9" fmla="*/ 606428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92513 w 1041762"/>
                  <a:gd name="connsiteY7" fmla="*/ 498829 h 833737"/>
                  <a:gd name="connsiteX8" fmla="*/ 262184 w 1041762"/>
                  <a:gd name="connsiteY8" fmla="*/ 641657 h 833737"/>
                  <a:gd name="connsiteX9" fmla="*/ 251415 w 1041762"/>
                  <a:gd name="connsiteY9" fmla="*/ 606428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92513 w 1041762"/>
                  <a:gd name="connsiteY7" fmla="*/ 498829 h 833737"/>
                  <a:gd name="connsiteX8" fmla="*/ 262184 w 1041762"/>
                  <a:gd name="connsiteY8" fmla="*/ 641657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1848 w 1041762"/>
                  <a:gd name="connsiteY5" fmla="*/ 307131 h 833737"/>
                  <a:gd name="connsiteX6" fmla="*/ 374013 w 1041762"/>
                  <a:gd name="connsiteY6" fmla="*/ 337808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699670 w 1041762"/>
                  <a:gd name="connsiteY4" fmla="*/ 368921 h 833737"/>
                  <a:gd name="connsiteX5" fmla="*/ 531848 w 1041762"/>
                  <a:gd name="connsiteY5" fmla="*/ 307131 h 833737"/>
                  <a:gd name="connsiteX6" fmla="*/ 374013 w 1041762"/>
                  <a:gd name="connsiteY6" fmla="*/ 337808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699670 w 1041762"/>
                  <a:gd name="connsiteY4" fmla="*/ 368921 h 833737"/>
                  <a:gd name="connsiteX5" fmla="*/ 531848 w 1041762"/>
                  <a:gd name="connsiteY5" fmla="*/ 307131 h 833737"/>
                  <a:gd name="connsiteX6" fmla="*/ 367894 w 1041762"/>
                  <a:gd name="connsiteY6" fmla="*/ 356166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699670 w 1041762"/>
                  <a:gd name="connsiteY4" fmla="*/ 368921 h 833737"/>
                  <a:gd name="connsiteX5" fmla="*/ 498191 w 1041762"/>
                  <a:gd name="connsiteY5" fmla="*/ 310191 h 833737"/>
                  <a:gd name="connsiteX6" fmla="*/ 367894 w 1041762"/>
                  <a:gd name="connsiteY6" fmla="*/ 356166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699670 w 1041762"/>
                  <a:gd name="connsiteY4" fmla="*/ 368921 h 833737"/>
                  <a:gd name="connsiteX5" fmla="*/ 498191 w 1041762"/>
                  <a:gd name="connsiteY5" fmla="*/ 310191 h 833737"/>
                  <a:gd name="connsiteX6" fmla="*/ 367894 w 1041762"/>
                  <a:gd name="connsiteY6" fmla="*/ 356166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2394"/>
                  <a:gd name="connsiteY0" fmla="*/ 995 h 833737"/>
                  <a:gd name="connsiteX1" fmla="*/ 943852 w 1042394"/>
                  <a:gd name="connsiteY1" fmla="*/ 88057 h 833737"/>
                  <a:gd name="connsiteX2" fmla="*/ 1020186 w 1042394"/>
                  <a:gd name="connsiteY2" fmla="*/ 318485 h 833737"/>
                  <a:gd name="connsiteX3" fmla="*/ 1030879 w 1042394"/>
                  <a:gd name="connsiteY3" fmla="*/ 366178 h 833737"/>
                  <a:gd name="connsiteX4" fmla="*/ 870811 w 1042394"/>
                  <a:gd name="connsiteY4" fmla="*/ 370319 h 833737"/>
                  <a:gd name="connsiteX5" fmla="*/ 699670 w 1042394"/>
                  <a:gd name="connsiteY5" fmla="*/ 368921 h 833737"/>
                  <a:gd name="connsiteX6" fmla="*/ 498191 w 1042394"/>
                  <a:gd name="connsiteY6" fmla="*/ 310191 h 833737"/>
                  <a:gd name="connsiteX7" fmla="*/ 367894 w 1042394"/>
                  <a:gd name="connsiteY7" fmla="*/ 356166 h 833737"/>
                  <a:gd name="connsiteX8" fmla="*/ 292513 w 1042394"/>
                  <a:gd name="connsiteY8" fmla="*/ 498829 h 833737"/>
                  <a:gd name="connsiteX9" fmla="*/ 262184 w 1042394"/>
                  <a:gd name="connsiteY9" fmla="*/ 693673 h 833737"/>
                  <a:gd name="connsiteX10" fmla="*/ 233056 w 1042394"/>
                  <a:gd name="connsiteY10" fmla="*/ 682922 h 833737"/>
                  <a:gd name="connsiteX11" fmla="*/ 227533 w 1042394"/>
                  <a:gd name="connsiteY11" fmla="*/ 477232 h 833737"/>
                  <a:gd name="connsiteX12" fmla="*/ 158319 w 1042394"/>
                  <a:gd name="connsiteY12" fmla="*/ 435483 h 833737"/>
                  <a:gd name="connsiteX13" fmla="*/ 133218 w 1042394"/>
                  <a:gd name="connsiteY13" fmla="*/ 648069 h 833737"/>
                  <a:gd name="connsiteX14" fmla="*/ 147761 w 1042394"/>
                  <a:gd name="connsiteY14" fmla="*/ 688907 h 833737"/>
                  <a:gd name="connsiteX15" fmla="*/ 115874 w 1042394"/>
                  <a:gd name="connsiteY15" fmla="*/ 833733 h 833737"/>
                  <a:gd name="connsiteX16" fmla="*/ 40252 w 1042394"/>
                  <a:gd name="connsiteY16" fmla="*/ 683605 h 833737"/>
                  <a:gd name="connsiteX17" fmla="*/ 7489 w 1042394"/>
                  <a:gd name="connsiteY17" fmla="*/ 401864 h 833737"/>
                  <a:gd name="connsiteX18" fmla="*/ 182198 w 1042394"/>
                  <a:gd name="connsiteY18" fmla="*/ 128705 h 833737"/>
                  <a:gd name="connsiteX19" fmla="*/ 491469 w 1042394"/>
                  <a:gd name="connsiteY19" fmla="*/ 995 h 833737"/>
                  <a:gd name="connsiteX0" fmla="*/ 491469 w 1042394"/>
                  <a:gd name="connsiteY0" fmla="*/ 995 h 833737"/>
                  <a:gd name="connsiteX1" fmla="*/ 943852 w 1042394"/>
                  <a:gd name="connsiteY1" fmla="*/ 88057 h 833737"/>
                  <a:gd name="connsiteX2" fmla="*/ 1020186 w 1042394"/>
                  <a:gd name="connsiteY2" fmla="*/ 318485 h 833737"/>
                  <a:gd name="connsiteX3" fmla="*/ 1030879 w 1042394"/>
                  <a:gd name="connsiteY3" fmla="*/ 366178 h 833737"/>
                  <a:gd name="connsiteX4" fmla="*/ 870811 w 1042394"/>
                  <a:gd name="connsiteY4" fmla="*/ 345841 h 833737"/>
                  <a:gd name="connsiteX5" fmla="*/ 699670 w 1042394"/>
                  <a:gd name="connsiteY5" fmla="*/ 368921 h 833737"/>
                  <a:gd name="connsiteX6" fmla="*/ 498191 w 1042394"/>
                  <a:gd name="connsiteY6" fmla="*/ 310191 h 833737"/>
                  <a:gd name="connsiteX7" fmla="*/ 367894 w 1042394"/>
                  <a:gd name="connsiteY7" fmla="*/ 356166 h 833737"/>
                  <a:gd name="connsiteX8" fmla="*/ 292513 w 1042394"/>
                  <a:gd name="connsiteY8" fmla="*/ 498829 h 833737"/>
                  <a:gd name="connsiteX9" fmla="*/ 262184 w 1042394"/>
                  <a:gd name="connsiteY9" fmla="*/ 693673 h 833737"/>
                  <a:gd name="connsiteX10" fmla="*/ 233056 w 1042394"/>
                  <a:gd name="connsiteY10" fmla="*/ 682922 h 833737"/>
                  <a:gd name="connsiteX11" fmla="*/ 227533 w 1042394"/>
                  <a:gd name="connsiteY11" fmla="*/ 477232 h 833737"/>
                  <a:gd name="connsiteX12" fmla="*/ 158319 w 1042394"/>
                  <a:gd name="connsiteY12" fmla="*/ 435483 h 833737"/>
                  <a:gd name="connsiteX13" fmla="*/ 133218 w 1042394"/>
                  <a:gd name="connsiteY13" fmla="*/ 648069 h 833737"/>
                  <a:gd name="connsiteX14" fmla="*/ 147761 w 1042394"/>
                  <a:gd name="connsiteY14" fmla="*/ 688907 h 833737"/>
                  <a:gd name="connsiteX15" fmla="*/ 115874 w 1042394"/>
                  <a:gd name="connsiteY15" fmla="*/ 833733 h 833737"/>
                  <a:gd name="connsiteX16" fmla="*/ 40252 w 1042394"/>
                  <a:gd name="connsiteY16" fmla="*/ 683605 h 833737"/>
                  <a:gd name="connsiteX17" fmla="*/ 7489 w 1042394"/>
                  <a:gd name="connsiteY17" fmla="*/ 401864 h 833737"/>
                  <a:gd name="connsiteX18" fmla="*/ 182198 w 1042394"/>
                  <a:gd name="connsiteY18" fmla="*/ 128705 h 833737"/>
                  <a:gd name="connsiteX19" fmla="*/ 491469 w 1042394"/>
                  <a:gd name="connsiteY19" fmla="*/ 995 h 833737"/>
                  <a:gd name="connsiteX0" fmla="*/ 491469 w 1031737"/>
                  <a:gd name="connsiteY0" fmla="*/ 995 h 833737"/>
                  <a:gd name="connsiteX1" fmla="*/ 943852 w 1031737"/>
                  <a:gd name="connsiteY1" fmla="*/ 88057 h 833737"/>
                  <a:gd name="connsiteX2" fmla="*/ 1020186 w 1031737"/>
                  <a:gd name="connsiteY2" fmla="*/ 318485 h 833737"/>
                  <a:gd name="connsiteX3" fmla="*/ 1015580 w 1031737"/>
                  <a:gd name="connsiteY3" fmla="*/ 375357 h 833737"/>
                  <a:gd name="connsiteX4" fmla="*/ 870811 w 1031737"/>
                  <a:gd name="connsiteY4" fmla="*/ 345841 h 833737"/>
                  <a:gd name="connsiteX5" fmla="*/ 699670 w 1031737"/>
                  <a:gd name="connsiteY5" fmla="*/ 368921 h 833737"/>
                  <a:gd name="connsiteX6" fmla="*/ 498191 w 1031737"/>
                  <a:gd name="connsiteY6" fmla="*/ 310191 h 833737"/>
                  <a:gd name="connsiteX7" fmla="*/ 367894 w 1031737"/>
                  <a:gd name="connsiteY7" fmla="*/ 356166 h 833737"/>
                  <a:gd name="connsiteX8" fmla="*/ 292513 w 1031737"/>
                  <a:gd name="connsiteY8" fmla="*/ 498829 h 833737"/>
                  <a:gd name="connsiteX9" fmla="*/ 262184 w 1031737"/>
                  <a:gd name="connsiteY9" fmla="*/ 693673 h 833737"/>
                  <a:gd name="connsiteX10" fmla="*/ 233056 w 1031737"/>
                  <a:gd name="connsiteY10" fmla="*/ 682922 h 833737"/>
                  <a:gd name="connsiteX11" fmla="*/ 227533 w 1031737"/>
                  <a:gd name="connsiteY11" fmla="*/ 477232 h 833737"/>
                  <a:gd name="connsiteX12" fmla="*/ 158319 w 1031737"/>
                  <a:gd name="connsiteY12" fmla="*/ 435483 h 833737"/>
                  <a:gd name="connsiteX13" fmla="*/ 133218 w 1031737"/>
                  <a:gd name="connsiteY13" fmla="*/ 648069 h 833737"/>
                  <a:gd name="connsiteX14" fmla="*/ 147761 w 1031737"/>
                  <a:gd name="connsiteY14" fmla="*/ 688907 h 833737"/>
                  <a:gd name="connsiteX15" fmla="*/ 115874 w 1031737"/>
                  <a:gd name="connsiteY15" fmla="*/ 833733 h 833737"/>
                  <a:gd name="connsiteX16" fmla="*/ 40252 w 1031737"/>
                  <a:gd name="connsiteY16" fmla="*/ 683605 h 833737"/>
                  <a:gd name="connsiteX17" fmla="*/ 7489 w 1031737"/>
                  <a:gd name="connsiteY17" fmla="*/ 401864 h 833737"/>
                  <a:gd name="connsiteX18" fmla="*/ 182198 w 1031737"/>
                  <a:gd name="connsiteY18" fmla="*/ 128705 h 833737"/>
                  <a:gd name="connsiteX19" fmla="*/ 491469 w 1031737"/>
                  <a:gd name="connsiteY19" fmla="*/ 995 h 833737"/>
                  <a:gd name="connsiteX0" fmla="*/ 491469 w 1031737"/>
                  <a:gd name="connsiteY0" fmla="*/ 995 h 833737"/>
                  <a:gd name="connsiteX1" fmla="*/ 943852 w 1031737"/>
                  <a:gd name="connsiteY1" fmla="*/ 88057 h 833737"/>
                  <a:gd name="connsiteX2" fmla="*/ 1020186 w 1031737"/>
                  <a:gd name="connsiteY2" fmla="*/ 318485 h 833737"/>
                  <a:gd name="connsiteX3" fmla="*/ 1015580 w 1031737"/>
                  <a:gd name="connsiteY3" fmla="*/ 375357 h 833737"/>
                  <a:gd name="connsiteX4" fmla="*/ 870811 w 1031737"/>
                  <a:gd name="connsiteY4" fmla="*/ 345841 h 833737"/>
                  <a:gd name="connsiteX5" fmla="*/ 699670 w 1031737"/>
                  <a:gd name="connsiteY5" fmla="*/ 368921 h 833737"/>
                  <a:gd name="connsiteX6" fmla="*/ 498191 w 1031737"/>
                  <a:gd name="connsiteY6" fmla="*/ 310191 h 833737"/>
                  <a:gd name="connsiteX7" fmla="*/ 377073 w 1031737"/>
                  <a:gd name="connsiteY7" fmla="*/ 365345 h 833737"/>
                  <a:gd name="connsiteX8" fmla="*/ 292513 w 1031737"/>
                  <a:gd name="connsiteY8" fmla="*/ 498829 h 833737"/>
                  <a:gd name="connsiteX9" fmla="*/ 262184 w 1031737"/>
                  <a:gd name="connsiteY9" fmla="*/ 693673 h 833737"/>
                  <a:gd name="connsiteX10" fmla="*/ 233056 w 1031737"/>
                  <a:gd name="connsiteY10" fmla="*/ 682922 h 833737"/>
                  <a:gd name="connsiteX11" fmla="*/ 227533 w 1031737"/>
                  <a:gd name="connsiteY11" fmla="*/ 477232 h 833737"/>
                  <a:gd name="connsiteX12" fmla="*/ 158319 w 1031737"/>
                  <a:gd name="connsiteY12" fmla="*/ 435483 h 833737"/>
                  <a:gd name="connsiteX13" fmla="*/ 133218 w 1031737"/>
                  <a:gd name="connsiteY13" fmla="*/ 648069 h 833737"/>
                  <a:gd name="connsiteX14" fmla="*/ 147761 w 1031737"/>
                  <a:gd name="connsiteY14" fmla="*/ 688907 h 833737"/>
                  <a:gd name="connsiteX15" fmla="*/ 115874 w 1031737"/>
                  <a:gd name="connsiteY15" fmla="*/ 833733 h 833737"/>
                  <a:gd name="connsiteX16" fmla="*/ 40252 w 1031737"/>
                  <a:gd name="connsiteY16" fmla="*/ 683605 h 833737"/>
                  <a:gd name="connsiteX17" fmla="*/ 7489 w 1031737"/>
                  <a:gd name="connsiteY17" fmla="*/ 401864 h 833737"/>
                  <a:gd name="connsiteX18" fmla="*/ 182198 w 1031737"/>
                  <a:gd name="connsiteY18" fmla="*/ 128705 h 833737"/>
                  <a:gd name="connsiteX19" fmla="*/ 491469 w 1031737"/>
                  <a:gd name="connsiteY19" fmla="*/ 995 h 833737"/>
                  <a:gd name="connsiteX0" fmla="*/ 491469 w 1031737"/>
                  <a:gd name="connsiteY0" fmla="*/ 995 h 833737"/>
                  <a:gd name="connsiteX1" fmla="*/ 943852 w 1031737"/>
                  <a:gd name="connsiteY1" fmla="*/ 88057 h 833737"/>
                  <a:gd name="connsiteX2" fmla="*/ 1020186 w 1031737"/>
                  <a:gd name="connsiteY2" fmla="*/ 318485 h 833737"/>
                  <a:gd name="connsiteX3" fmla="*/ 1015580 w 1031737"/>
                  <a:gd name="connsiteY3" fmla="*/ 375357 h 833737"/>
                  <a:gd name="connsiteX4" fmla="*/ 870811 w 1031737"/>
                  <a:gd name="connsiteY4" fmla="*/ 345841 h 833737"/>
                  <a:gd name="connsiteX5" fmla="*/ 699670 w 1031737"/>
                  <a:gd name="connsiteY5" fmla="*/ 368921 h 833737"/>
                  <a:gd name="connsiteX6" fmla="*/ 510430 w 1031737"/>
                  <a:gd name="connsiteY6" fmla="*/ 334669 h 833737"/>
                  <a:gd name="connsiteX7" fmla="*/ 377073 w 1031737"/>
                  <a:gd name="connsiteY7" fmla="*/ 365345 h 833737"/>
                  <a:gd name="connsiteX8" fmla="*/ 292513 w 1031737"/>
                  <a:gd name="connsiteY8" fmla="*/ 498829 h 833737"/>
                  <a:gd name="connsiteX9" fmla="*/ 262184 w 1031737"/>
                  <a:gd name="connsiteY9" fmla="*/ 693673 h 833737"/>
                  <a:gd name="connsiteX10" fmla="*/ 233056 w 1031737"/>
                  <a:gd name="connsiteY10" fmla="*/ 682922 h 833737"/>
                  <a:gd name="connsiteX11" fmla="*/ 227533 w 1031737"/>
                  <a:gd name="connsiteY11" fmla="*/ 477232 h 833737"/>
                  <a:gd name="connsiteX12" fmla="*/ 158319 w 1031737"/>
                  <a:gd name="connsiteY12" fmla="*/ 435483 h 833737"/>
                  <a:gd name="connsiteX13" fmla="*/ 133218 w 1031737"/>
                  <a:gd name="connsiteY13" fmla="*/ 648069 h 833737"/>
                  <a:gd name="connsiteX14" fmla="*/ 147761 w 1031737"/>
                  <a:gd name="connsiteY14" fmla="*/ 688907 h 833737"/>
                  <a:gd name="connsiteX15" fmla="*/ 115874 w 1031737"/>
                  <a:gd name="connsiteY15" fmla="*/ 833733 h 833737"/>
                  <a:gd name="connsiteX16" fmla="*/ 40252 w 1031737"/>
                  <a:gd name="connsiteY16" fmla="*/ 683605 h 833737"/>
                  <a:gd name="connsiteX17" fmla="*/ 7489 w 1031737"/>
                  <a:gd name="connsiteY17" fmla="*/ 401864 h 833737"/>
                  <a:gd name="connsiteX18" fmla="*/ 182198 w 1031737"/>
                  <a:gd name="connsiteY18" fmla="*/ 128705 h 833737"/>
                  <a:gd name="connsiteX19" fmla="*/ 491469 w 1031737"/>
                  <a:gd name="connsiteY19" fmla="*/ 995 h 833737"/>
                  <a:gd name="connsiteX0" fmla="*/ 491469 w 1031737"/>
                  <a:gd name="connsiteY0" fmla="*/ 995 h 833737"/>
                  <a:gd name="connsiteX1" fmla="*/ 943852 w 1031737"/>
                  <a:gd name="connsiteY1" fmla="*/ 88057 h 833737"/>
                  <a:gd name="connsiteX2" fmla="*/ 1020186 w 1031737"/>
                  <a:gd name="connsiteY2" fmla="*/ 318485 h 833737"/>
                  <a:gd name="connsiteX3" fmla="*/ 1015580 w 1031737"/>
                  <a:gd name="connsiteY3" fmla="*/ 375357 h 833737"/>
                  <a:gd name="connsiteX4" fmla="*/ 870811 w 1031737"/>
                  <a:gd name="connsiteY4" fmla="*/ 345841 h 833737"/>
                  <a:gd name="connsiteX5" fmla="*/ 684371 w 1031737"/>
                  <a:gd name="connsiteY5" fmla="*/ 365861 h 833737"/>
                  <a:gd name="connsiteX6" fmla="*/ 510430 w 1031737"/>
                  <a:gd name="connsiteY6" fmla="*/ 334669 h 833737"/>
                  <a:gd name="connsiteX7" fmla="*/ 377073 w 1031737"/>
                  <a:gd name="connsiteY7" fmla="*/ 365345 h 833737"/>
                  <a:gd name="connsiteX8" fmla="*/ 292513 w 1031737"/>
                  <a:gd name="connsiteY8" fmla="*/ 498829 h 833737"/>
                  <a:gd name="connsiteX9" fmla="*/ 262184 w 1031737"/>
                  <a:gd name="connsiteY9" fmla="*/ 693673 h 833737"/>
                  <a:gd name="connsiteX10" fmla="*/ 233056 w 1031737"/>
                  <a:gd name="connsiteY10" fmla="*/ 682922 h 833737"/>
                  <a:gd name="connsiteX11" fmla="*/ 227533 w 1031737"/>
                  <a:gd name="connsiteY11" fmla="*/ 477232 h 833737"/>
                  <a:gd name="connsiteX12" fmla="*/ 158319 w 1031737"/>
                  <a:gd name="connsiteY12" fmla="*/ 435483 h 833737"/>
                  <a:gd name="connsiteX13" fmla="*/ 133218 w 1031737"/>
                  <a:gd name="connsiteY13" fmla="*/ 648069 h 833737"/>
                  <a:gd name="connsiteX14" fmla="*/ 147761 w 1031737"/>
                  <a:gd name="connsiteY14" fmla="*/ 688907 h 833737"/>
                  <a:gd name="connsiteX15" fmla="*/ 115874 w 1031737"/>
                  <a:gd name="connsiteY15" fmla="*/ 833733 h 833737"/>
                  <a:gd name="connsiteX16" fmla="*/ 40252 w 1031737"/>
                  <a:gd name="connsiteY16" fmla="*/ 683605 h 833737"/>
                  <a:gd name="connsiteX17" fmla="*/ 7489 w 1031737"/>
                  <a:gd name="connsiteY17" fmla="*/ 401864 h 833737"/>
                  <a:gd name="connsiteX18" fmla="*/ 182198 w 1031737"/>
                  <a:gd name="connsiteY18" fmla="*/ 128705 h 833737"/>
                  <a:gd name="connsiteX19" fmla="*/ 491469 w 1031737"/>
                  <a:gd name="connsiteY19" fmla="*/ 995 h 833737"/>
                  <a:gd name="connsiteX0" fmla="*/ 491469 w 1031737"/>
                  <a:gd name="connsiteY0" fmla="*/ 995 h 833737"/>
                  <a:gd name="connsiteX1" fmla="*/ 943852 w 1031737"/>
                  <a:gd name="connsiteY1" fmla="*/ 88057 h 833737"/>
                  <a:gd name="connsiteX2" fmla="*/ 1020186 w 1031737"/>
                  <a:gd name="connsiteY2" fmla="*/ 318485 h 833737"/>
                  <a:gd name="connsiteX3" fmla="*/ 1015580 w 1031737"/>
                  <a:gd name="connsiteY3" fmla="*/ 375357 h 833737"/>
                  <a:gd name="connsiteX4" fmla="*/ 861632 w 1031737"/>
                  <a:gd name="connsiteY4" fmla="*/ 345841 h 833737"/>
                  <a:gd name="connsiteX5" fmla="*/ 684371 w 1031737"/>
                  <a:gd name="connsiteY5" fmla="*/ 365861 h 833737"/>
                  <a:gd name="connsiteX6" fmla="*/ 510430 w 1031737"/>
                  <a:gd name="connsiteY6" fmla="*/ 334669 h 833737"/>
                  <a:gd name="connsiteX7" fmla="*/ 377073 w 1031737"/>
                  <a:gd name="connsiteY7" fmla="*/ 365345 h 833737"/>
                  <a:gd name="connsiteX8" fmla="*/ 292513 w 1031737"/>
                  <a:gd name="connsiteY8" fmla="*/ 498829 h 833737"/>
                  <a:gd name="connsiteX9" fmla="*/ 262184 w 1031737"/>
                  <a:gd name="connsiteY9" fmla="*/ 693673 h 833737"/>
                  <a:gd name="connsiteX10" fmla="*/ 233056 w 1031737"/>
                  <a:gd name="connsiteY10" fmla="*/ 682922 h 833737"/>
                  <a:gd name="connsiteX11" fmla="*/ 227533 w 1031737"/>
                  <a:gd name="connsiteY11" fmla="*/ 477232 h 833737"/>
                  <a:gd name="connsiteX12" fmla="*/ 158319 w 1031737"/>
                  <a:gd name="connsiteY12" fmla="*/ 435483 h 833737"/>
                  <a:gd name="connsiteX13" fmla="*/ 133218 w 1031737"/>
                  <a:gd name="connsiteY13" fmla="*/ 648069 h 833737"/>
                  <a:gd name="connsiteX14" fmla="*/ 147761 w 1031737"/>
                  <a:gd name="connsiteY14" fmla="*/ 688907 h 833737"/>
                  <a:gd name="connsiteX15" fmla="*/ 115874 w 1031737"/>
                  <a:gd name="connsiteY15" fmla="*/ 833733 h 833737"/>
                  <a:gd name="connsiteX16" fmla="*/ 40252 w 1031737"/>
                  <a:gd name="connsiteY16" fmla="*/ 683605 h 833737"/>
                  <a:gd name="connsiteX17" fmla="*/ 7489 w 1031737"/>
                  <a:gd name="connsiteY17" fmla="*/ 401864 h 833737"/>
                  <a:gd name="connsiteX18" fmla="*/ 182198 w 1031737"/>
                  <a:gd name="connsiteY18" fmla="*/ 128705 h 833737"/>
                  <a:gd name="connsiteX19" fmla="*/ 491469 w 1031737"/>
                  <a:gd name="connsiteY19" fmla="*/ 995 h 833737"/>
                  <a:gd name="connsiteX0" fmla="*/ 491469 w 1028409"/>
                  <a:gd name="connsiteY0" fmla="*/ 995 h 833737"/>
                  <a:gd name="connsiteX1" fmla="*/ 943852 w 1028409"/>
                  <a:gd name="connsiteY1" fmla="*/ 88057 h 833737"/>
                  <a:gd name="connsiteX2" fmla="*/ 1020186 w 1028409"/>
                  <a:gd name="connsiteY2" fmla="*/ 318485 h 833737"/>
                  <a:gd name="connsiteX3" fmla="*/ 1009461 w 1028409"/>
                  <a:gd name="connsiteY3" fmla="*/ 384537 h 833737"/>
                  <a:gd name="connsiteX4" fmla="*/ 861632 w 1028409"/>
                  <a:gd name="connsiteY4" fmla="*/ 345841 h 833737"/>
                  <a:gd name="connsiteX5" fmla="*/ 684371 w 1028409"/>
                  <a:gd name="connsiteY5" fmla="*/ 365861 h 833737"/>
                  <a:gd name="connsiteX6" fmla="*/ 510430 w 1028409"/>
                  <a:gd name="connsiteY6" fmla="*/ 334669 h 833737"/>
                  <a:gd name="connsiteX7" fmla="*/ 377073 w 1028409"/>
                  <a:gd name="connsiteY7" fmla="*/ 365345 h 833737"/>
                  <a:gd name="connsiteX8" fmla="*/ 292513 w 1028409"/>
                  <a:gd name="connsiteY8" fmla="*/ 498829 h 833737"/>
                  <a:gd name="connsiteX9" fmla="*/ 262184 w 1028409"/>
                  <a:gd name="connsiteY9" fmla="*/ 693673 h 833737"/>
                  <a:gd name="connsiteX10" fmla="*/ 233056 w 1028409"/>
                  <a:gd name="connsiteY10" fmla="*/ 682922 h 833737"/>
                  <a:gd name="connsiteX11" fmla="*/ 227533 w 1028409"/>
                  <a:gd name="connsiteY11" fmla="*/ 477232 h 833737"/>
                  <a:gd name="connsiteX12" fmla="*/ 158319 w 1028409"/>
                  <a:gd name="connsiteY12" fmla="*/ 435483 h 833737"/>
                  <a:gd name="connsiteX13" fmla="*/ 133218 w 1028409"/>
                  <a:gd name="connsiteY13" fmla="*/ 648069 h 833737"/>
                  <a:gd name="connsiteX14" fmla="*/ 147761 w 1028409"/>
                  <a:gd name="connsiteY14" fmla="*/ 688907 h 833737"/>
                  <a:gd name="connsiteX15" fmla="*/ 115874 w 1028409"/>
                  <a:gd name="connsiteY15" fmla="*/ 833733 h 833737"/>
                  <a:gd name="connsiteX16" fmla="*/ 40252 w 1028409"/>
                  <a:gd name="connsiteY16" fmla="*/ 683605 h 833737"/>
                  <a:gd name="connsiteX17" fmla="*/ 7489 w 1028409"/>
                  <a:gd name="connsiteY17" fmla="*/ 401864 h 833737"/>
                  <a:gd name="connsiteX18" fmla="*/ 182198 w 1028409"/>
                  <a:gd name="connsiteY18" fmla="*/ 128705 h 833737"/>
                  <a:gd name="connsiteX19" fmla="*/ 491469 w 1028409"/>
                  <a:gd name="connsiteY19" fmla="*/ 995 h 833737"/>
                  <a:gd name="connsiteX0" fmla="*/ 491469 w 1028409"/>
                  <a:gd name="connsiteY0" fmla="*/ 995 h 833737"/>
                  <a:gd name="connsiteX1" fmla="*/ 943852 w 1028409"/>
                  <a:gd name="connsiteY1" fmla="*/ 88057 h 833737"/>
                  <a:gd name="connsiteX2" fmla="*/ 1020186 w 1028409"/>
                  <a:gd name="connsiteY2" fmla="*/ 318485 h 833737"/>
                  <a:gd name="connsiteX3" fmla="*/ 1009461 w 1028409"/>
                  <a:gd name="connsiteY3" fmla="*/ 384537 h 833737"/>
                  <a:gd name="connsiteX4" fmla="*/ 861632 w 1028409"/>
                  <a:gd name="connsiteY4" fmla="*/ 345841 h 833737"/>
                  <a:gd name="connsiteX5" fmla="*/ 684371 w 1028409"/>
                  <a:gd name="connsiteY5" fmla="*/ 365861 h 833737"/>
                  <a:gd name="connsiteX6" fmla="*/ 510430 w 1028409"/>
                  <a:gd name="connsiteY6" fmla="*/ 334669 h 833737"/>
                  <a:gd name="connsiteX7" fmla="*/ 377073 w 1028409"/>
                  <a:gd name="connsiteY7" fmla="*/ 365345 h 833737"/>
                  <a:gd name="connsiteX8" fmla="*/ 292513 w 1028409"/>
                  <a:gd name="connsiteY8" fmla="*/ 498829 h 833737"/>
                  <a:gd name="connsiteX9" fmla="*/ 280543 w 1028409"/>
                  <a:gd name="connsiteY9" fmla="*/ 687554 h 833737"/>
                  <a:gd name="connsiteX10" fmla="*/ 233056 w 1028409"/>
                  <a:gd name="connsiteY10" fmla="*/ 682922 h 833737"/>
                  <a:gd name="connsiteX11" fmla="*/ 227533 w 1028409"/>
                  <a:gd name="connsiteY11" fmla="*/ 477232 h 833737"/>
                  <a:gd name="connsiteX12" fmla="*/ 158319 w 1028409"/>
                  <a:gd name="connsiteY12" fmla="*/ 435483 h 833737"/>
                  <a:gd name="connsiteX13" fmla="*/ 133218 w 1028409"/>
                  <a:gd name="connsiteY13" fmla="*/ 648069 h 833737"/>
                  <a:gd name="connsiteX14" fmla="*/ 147761 w 1028409"/>
                  <a:gd name="connsiteY14" fmla="*/ 688907 h 833737"/>
                  <a:gd name="connsiteX15" fmla="*/ 115874 w 1028409"/>
                  <a:gd name="connsiteY15" fmla="*/ 833733 h 833737"/>
                  <a:gd name="connsiteX16" fmla="*/ 40252 w 1028409"/>
                  <a:gd name="connsiteY16" fmla="*/ 683605 h 833737"/>
                  <a:gd name="connsiteX17" fmla="*/ 7489 w 1028409"/>
                  <a:gd name="connsiteY17" fmla="*/ 401864 h 833737"/>
                  <a:gd name="connsiteX18" fmla="*/ 182198 w 1028409"/>
                  <a:gd name="connsiteY18" fmla="*/ 128705 h 833737"/>
                  <a:gd name="connsiteX19" fmla="*/ 491469 w 1028409"/>
                  <a:gd name="connsiteY19" fmla="*/ 995 h 833737"/>
                  <a:gd name="connsiteX0" fmla="*/ 491469 w 1028409"/>
                  <a:gd name="connsiteY0" fmla="*/ 995 h 833737"/>
                  <a:gd name="connsiteX1" fmla="*/ 943852 w 1028409"/>
                  <a:gd name="connsiteY1" fmla="*/ 88057 h 833737"/>
                  <a:gd name="connsiteX2" fmla="*/ 1020186 w 1028409"/>
                  <a:gd name="connsiteY2" fmla="*/ 318485 h 833737"/>
                  <a:gd name="connsiteX3" fmla="*/ 1009461 w 1028409"/>
                  <a:gd name="connsiteY3" fmla="*/ 384537 h 833737"/>
                  <a:gd name="connsiteX4" fmla="*/ 861632 w 1028409"/>
                  <a:gd name="connsiteY4" fmla="*/ 345841 h 833737"/>
                  <a:gd name="connsiteX5" fmla="*/ 684371 w 1028409"/>
                  <a:gd name="connsiteY5" fmla="*/ 365861 h 833737"/>
                  <a:gd name="connsiteX6" fmla="*/ 510430 w 1028409"/>
                  <a:gd name="connsiteY6" fmla="*/ 334669 h 833737"/>
                  <a:gd name="connsiteX7" fmla="*/ 377073 w 1028409"/>
                  <a:gd name="connsiteY7" fmla="*/ 365345 h 833737"/>
                  <a:gd name="connsiteX8" fmla="*/ 292513 w 1028409"/>
                  <a:gd name="connsiteY8" fmla="*/ 498829 h 833737"/>
                  <a:gd name="connsiteX9" fmla="*/ 280543 w 1028409"/>
                  <a:gd name="connsiteY9" fmla="*/ 687554 h 833737"/>
                  <a:gd name="connsiteX10" fmla="*/ 233056 w 1028409"/>
                  <a:gd name="connsiteY10" fmla="*/ 682922 h 833737"/>
                  <a:gd name="connsiteX11" fmla="*/ 227533 w 1028409"/>
                  <a:gd name="connsiteY11" fmla="*/ 477232 h 833737"/>
                  <a:gd name="connsiteX12" fmla="*/ 158319 w 1028409"/>
                  <a:gd name="connsiteY12" fmla="*/ 435483 h 833737"/>
                  <a:gd name="connsiteX13" fmla="*/ 133218 w 1028409"/>
                  <a:gd name="connsiteY13" fmla="*/ 648069 h 833737"/>
                  <a:gd name="connsiteX14" fmla="*/ 147761 w 1028409"/>
                  <a:gd name="connsiteY14" fmla="*/ 688907 h 833737"/>
                  <a:gd name="connsiteX15" fmla="*/ 115874 w 1028409"/>
                  <a:gd name="connsiteY15" fmla="*/ 833733 h 833737"/>
                  <a:gd name="connsiteX16" fmla="*/ 40252 w 1028409"/>
                  <a:gd name="connsiteY16" fmla="*/ 683605 h 833737"/>
                  <a:gd name="connsiteX17" fmla="*/ 7489 w 1028409"/>
                  <a:gd name="connsiteY17" fmla="*/ 401864 h 833737"/>
                  <a:gd name="connsiteX18" fmla="*/ 182198 w 1028409"/>
                  <a:gd name="connsiteY18" fmla="*/ 116466 h 833737"/>
                  <a:gd name="connsiteX19" fmla="*/ 491469 w 1028409"/>
                  <a:gd name="connsiteY19" fmla="*/ 995 h 833737"/>
                  <a:gd name="connsiteX0" fmla="*/ 491469 w 1028619"/>
                  <a:gd name="connsiteY0" fmla="*/ 1303 h 834045"/>
                  <a:gd name="connsiteX1" fmla="*/ 940793 w 1028619"/>
                  <a:gd name="connsiteY1" fmla="*/ 76126 h 834045"/>
                  <a:gd name="connsiteX2" fmla="*/ 1020186 w 1028619"/>
                  <a:gd name="connsiteY2" fmla="*/ 318793 h 834045"/>
                  <a:gd name="connsiteX3" fmla="*/ 1009461 w 1028619"/>
                  <a:gd name="connsiteY3" fmla="*/ 384845 h 834045"/>
                  <a:gd name="connsiteX4" fmla="*/ 861632 w 1028619"/>
                  <a:gd name="connsiteY4" fmla="*/ 346149 h 834045"/>
                  <a:gd name="connsiteX5" fmla="*/ 684371 w 1028619"/>
                  <a:gd name="connsiteY5" fmla="*/ 366169 h 834045"/>
                  <a:gd name="connsiteX6" fmla="*/ 510430 w 1028619"/>
                  <a:gd name="connsiteY6" fmla="*/ 334977 h 834045"/>
                  <a:gd name="connsiteX7" fmla="*/ 377073 w 1028619"/>
                  <a:gd name="connsiteY7" fmla="*/ 365653 h 834045"/>
                  <a:gd name="connsiteX8" fmla="*/ 292513 w 1028619"/>
                  <a:gd name="connsiteY8" fmla="*/ 499137 h 834045"/>
                  <a:gd name="connsiteX9" fmla="*/ 280543 w 1028619"/>
                  <a:gd name="connsiteY9" fmla="*/ 687862 h 834045"/>
                  <a:gd name="connsiteX10" fmla="*/ 233056 w 1028619"/>
                  <a:gd name="connsiteY10" fmla="*/ 683230 h 834045"/>
                  <a:gd name="connsiteX11" fmla="*/ 227533 w 1028619"/>
                  <a:gd name="connsiteY11" fmla="*/ 477540 h 834045"/>
                  <a:gd name="connsiteX12" fmla="*/ 158319 w 1028619"/>
                  <a:gd name="connsiteY12" fmla="*/ 435791 h 834045"/>
                  <a:gd name="connsiteX13" fmla="*/ 133218 w 1028619"/>
                  <a:gd name="connsiteY13" fmla="*/ 648377 h 834045"/>
                  <a:gd name="connsiteX14" fmla="*/ 147761 w 1028619"/>
                  <a:gd name="connsiteY14" fmla="*/ 689215 h 834045"/>
                  <a:gd name="connsiteX15" fmla="*/ 115874 w 1028619"/>
                  <a:gd name="connsiteY15" fmla="*/ 834041 h 834045"/>
                  <a:gd name="connsiteX16" fmla="*/ 40252 w 1028619"/>
                  <a:gd name="connsiteY16" fmla="*/ 683913 h 834045"/>
                  <a:gd name="connsiteX17" fmla="*/ 7489 w 1028619"/>
                  <a:gd name="connsiteY17" fmla="*/ 402172 h 834045"/>
                  <a:gd name="connsiteX18" fmla="*/ 182198 w 1028619"/>
                  <a:gd name="connsiteY18" fmla="*/ 116774 h 834045"/>
                  <a:gd name="connsiteX19" fmla="*/ 491469 w 1028619"/>
                  <a:gd name="connsiteY19" fmla="*/ 1303 h 834045"/>
                  <a:gd name="connsiteX0" fmla="*/ 491469 w 1030322"/>
                  <a:gd name="connsiteY0" fmla="*/ 1303 h 834045"/>
                  <a:gd name="connsiteX1" fmla="*/ 916315 w 1030322"/>
                  <a:gd name="connsiteY1" fmla="*/ 76126 h 834045"/>
                  <a:gd name="connsiteX2" fmla="*/ 1020186 w 1030322"/>
                  <a:gd name="connsiteY2" fmla="*/ 318793 h 834045"/>
                  <a:gd name="connsiteX3" fmla="*/ 1009461 w 1030322"/>
                  <a:gd name="connsiteY3" fmla="*/ 384845 h 834045"/>
                  <a:gd name="connsiteX4" fmla="*/ 861632 w 1030322"/>
                  <a:gd name="connsiteY4" fmla="*/ 346149 h 834045"/>
                  <a:gd name="connsiteX5" fmla="*/ 684371 w 1030322"/>
                  <a:gd name="connsiteY5" fmla="*/ 366169 h 834045"/>
                  <a:gd name="connsiteX6" fmla="*/ 510430 w 1030322"/>
                  <a:gd name="connsiteY6" fmla="*/ 334977 h 834045"/>
                  <a:gd name="connsiteX7" fmla="*/ 377073 w 1030322"/>
                  <a:gd name="connsiteY7" fmla="*/ 365653 h 834045"/>
                  <a:gd name="connsiteX8" fmla="*/ 292513 w 1030322"/>
                  <a:gd name="connsiteY8" fmla="*/ 499137 h 834045"/>
                  <a:gd name="connsiteX9" fmla="*/ 280543 w 1030322"/>
                  <a:gd name="connsiteY9" fmla="*/ 687862 h 834045"/>
                  <a:gd name="connsiteX10" fmla="*/ 233056 w 1030322"/>
                  <a:gd name="connsiteY10" fmla="*/ 683230 h 834045"/>
                  <a:gd name="connsiteX11" fmla="*/ 227533 w 1030322"/>
                  <a:gd name="connsiteY11" fmla="*/ 477540 h 834045"/>
                  <a:gd name="connsiteX12" fmla="*/ 158319 w 1030322"/>
                  <a:gd name="connsiteY12" fmla="*/ 435791 h 834045"/>
                  <a:gd name="connsiteX13" fmla="*/ 133218 w 1030322"/>
                  <a:gd name="connsiteY13" fmla="*/ 648377 h 834045"/>
                  <a:gd name="connsiteX14" fmla="*/ 147761 w 1030322"/>
                  <a:gd name="connsiteY14" fmla="*/ 689215 h 834045"/>
                  <a:gd name="connsiteX15" fmla="*/ 115874 w 1030322"/>
                  <a:gd name="connsiteY15" fmla="*/ 834041 h 834045"/>
                  <a:gd name="connsiteX16" fmla="*/ 40252 w 1030322"/>
                  <a:gd name="connsiteY16" fmla="*/ 683913 h 834045"/>
                  <a:gd name="connsiteX17" fmla="*/ 7489 w 1030322"/>
                  <a:gd name="connsiteY17" fmla="*/ 402172 h 834045"/>
                  <a:gd name="connsiteX18" fmla="*/ 182198 w 1030322"/>
                  <a:gd name="connsiteY18" fmla="*/ 116774 h 834045"/>
                  <a:gd name="connsiteX19" fmla="*/ 491469 w 1030322"/>
                  <a:gd name="connsiteY19" fmla="*/ 1303 h 834045"/>
                  <a:gd name="connsiteX0" fmla="*/ 491469 w 1030322"/>
                  <a:gd name="connsiteY0" fmla="*/ 1303 h 834045"/>
                  <a:gd name="connsiteX1" fmla="*/ 916315 w 1030322"/>
                  <a:gd name="connsiteY1" fmla="*/ 76126 h 834045"/>
                  <a:gd name="connsiteX2" fmla="*/ 1020186 w 1030322"/>
                  <a:gd name="connsiteY2" fmla="*/ 318793 h 834045"/>
                  <a:gd name="connsiteX3" fmla="*/ 1009461 w 1030322"/>
                  <a:gd name="connsiteY3" fmla="*/ 384845 h 834045"/>
                  <a:gd name="connsiteX4" fmla="*/ 861632 w 1030322"/>
                  <a:gd name="connsiteY4" fmla="*/ 346149 h 834045"/>
                  <a:gd name="connsiteX5" fmla="*/ 684371 w 1030322"/>
                  <a:gd name="connsiteY5" fmla="*/ 366169 h 834045"/>
                  <a:gd name="connsiteX6" fmla="*/ 510430 w 1030322"/>
                  <a:gd name="connsiteY6" fmla="*/ 334977 h 834045"/>
                  <a:gd name="connsiteX7" fmla="*/ 377073 w 1030322"/>
                  <a:gd name="connsiteY7" fmla="*/ 365653 h 834045"/>
                  <a:gd name="connsiteX8" fmla="*/ 292513 w 1030322"/>
                  <a:gd name="connsiteY8" fmla="*/ 499137 h 834045"/>
                  <a:gd name="connsiteX9" fmla="*/ 280543 w 1030322"/>
                  <a:gd name="connsiteY9" fmla="*/ 687862 h 834045"/>
                  <a:gd name="connsiteX10" fmla="*/ 233056 w 1030322"/>
                  <a:gd name="connsiteY10" fmla="*/ 683230 h 834045"/>
                  <a:gd name="connsiteX11" fmla="*/ 227533 w 1030322"/>
                  <a:gd name="connsiteY11" fmla="*/ 477540 h 834045"/>
                  <a:gd name="connsiteX12" fmla="*/ 158319 w 1030322"/>
                  <a:gd name="connsiteY12" fmla="*/ 435791 h 834045"/>
                  <a:gd name="connsiteX13" fmla="*/ 133218 w 1030322"/>
                  <a:gd name="connsiteY13" fmla="*/ 648377 h 834045"/>
                  <a:gd name="connsiteX14" fmla="*/ 147761 w 1030322"/>
                  <a:gd name="connsiteY14" fmla="*/ 689215 h 834045"/>
                  <a:gd name="connsiteX15" fmla="*/ 115874 w 1030322"/>
                  <a:gd name="connsiteY15" fmla="*/ 834041 h 834045"/>
                  <a:gd name="connsiteX16" fmla="*/ 40252 w 1030322"/>
                  <a:gd name="connsiteY16" fmla="*/ 683913 h 834045"/>
                  <a:gd name="connsiteX17" fmla="*/ 7489 w 1030322"/>
                  <a:gd name="connsiteY17" fmla="*/ 402172 h 834045"/>
                  <a:gd name="connsiteX18" fmla="*/ 182198 w 1030322"/>
                  <a:gd name="connsiteY18" fmla="*/ 80057 h 834045"/>
                  <a:gd name="connsiteX19" fmla="*/ 491469 w 1030322"/>
                  <a:gd name="connsiteY19" fmla="*/ 1303 h 834045"/>
                  <a:gd name="connsiteX0" fmla="*/ 485349 w 1030322"/>
                  <a:gd name="connsiteY0" fmla="*/ 854 h 858074"/>
                  <a:gd name="connsiteX1" fmla="*/ 916315 w 1030322"/>
                  <a:gd name="connsiteY1" fmla="*/ 100155 h 858074"/>
                  <a:gd name="connsiteX2" fmla="*/ 1020186 w 1030322"/>
                  <a:gd name="connsiteY2" fmla="*/ 342822 h 858074"/>
                  <a:gd name="connsiteX3" fmla="*/ 1009461 w 1030322"/>
                  <a:gd name="connsiteY3" fmla="*/ 408874 h 858074"/>
                  <a:gd name="connsiteX4" fmla="*/ 861632 w 1030322"/>
                  <a:gd name="connsiteY4" fmla="*/ 370178 h 858074"/>
                  <a:gd name="connsiteX5" fmla="*/ 684371 w 1030322"/>
                  <a:gd name="connsiteY5" fmla="*/ 390198 h 858074"/>
                  <a:gd name="connsiteX6" fmla="*/ 510430 w 1030322"/>
                  <a:gd name="connsiteY6" fmla="*/ 359006 h 858074"/>
                  <a:gd name="connsiteX7" fmla="*/ 377073 w 1030322"/>
                  <a:gd name="connsiteY7" fmla="*/ 389682 h 858074"/>
                  <a:gd name="connsiteX8" fmla="*/ 292513 w 1030322"/>
                  <a:gd name="connsiteY8" fmla="*/ 523166 h 858074"/>
                  <a:gd name="connsiteX9" fmla="*/ 280543 w 1030322"/>
                  <a:gd name="connsiteY9" fmla="*/ 711891 h 858074"/>
                  <a:gd name="connsiteX10" fmla="*/ 233056 w 1030322"/>
                  <a:gd name="connsiteY10" fmla="*/ 707259 h 858074"/>
                  <a:gd name="connsiteX11" fmla="*/ 227533 w 1030322"/>
                  <a:gd name="connsiteY11" fmla="*/ 501569 h 858074"/>
                  <a:gd name="connsiteX12" fmla="*/ 158319 w 1030322"/>
                  <a:gd name="connsiteY12" fmla="*/ 459820 h 858074"/>
                  <a:gd name="connsiteX13" fmla="*/ 133218 w 1030322"/>
                  <a:gd name="connsiteY13" fmla="*/ 672406 h 858074"/>
                  <a:gd name="connsiteX14" fmla="*/ 147761 w 1030322"/>
                  <a:gd name="connsiteY14" fmla="*/ 713244 h 858074"/>
                  <a:gd name="connsiteX15" fmla="*/ 115874 w 1030322"/>
                  <a:gd name="connsiteY15" fmla="*/ 858070 h 858074"/>
                  <a:gd name="connsiteX16" fmla="*/ 40252 w 1030322"/>
                  <a:gd name="connsiteY16" fmla="*/ 707942 h 858074"/>
                  <a:gd name="connsiteX17" fmla="*/ 7489 w 1030322"/>
                  <a:gd name="connsiteY17" fmla="*/ 426201 h 858074"/>
                  <a:gd name="connsiteX18" fmla="*/ 182198 w 1030322"/>
                  <a:gd name="connsiteY18" fmla="*/ 104086 h 858074"/>
                  <a:gd name="connsiteX19" fmla="*/ 485349 w 1030322"/>
                  <a:gd name="connsiteY19" fmla="*/ 854 h 858074"/>
                  <a:gd name="connsiteX0" fmla="*/ 485349 w 1030322"/>
                  <a:gd name="connsiteY0" fmla="*/ 854 h 858074"/>
                  <a:gd name="connsiteX1" fmla="*/ 916315 w 1030322"/>
                  <a:gd name="connsiteY1" fmla="*/ 100155 h 858074"/>
                  <a:gd name="connsiteX2" fmla="*/ 1020186 w 1030322"/>
                  <a:gd name="connsiteY2" fmla="*/ 342822 h 858074"/>
                  <a:gd name="connsiteX3" fmla="*/ 1009461 w 1030322"/>
                  <a:gd name="connsiteY3" fmla="*/ 408874 h 858074"/>
                  <a:gd name="connsiteX4" fmla="*/ 861632 w 1030322"/>
                  <a:gd name="connsiteY4" fmla="*/ 370178 h 858074"/>
                  <a:gd name="connsiteX5" fmla="*/ 684371 w 1030322"/>
                  <a:gd name="connsiteY5" fmla="*/ 390198 h 858074"/>
                  <a:gd name="connsiteX6" fmla="*/ 510430 w 1030322"/>
                  <a:gd name="connsiteY6" fmla="*/ 359006 h 858074"/>
                  <a:gd name="connsiteX7" fmla="*/ 377073 w 1030322"/>
                  <a:gd name="connsiteY7" fmla="*/ 389682 h 858074"/>
                  <a:gd name="connsiteX8" fmla="*/ 292513 w 1030322"/>
                  <a:gd name="connsiteY8" fmla="*/ 523166 h 858074"/>
                  <a:gd name="connsiteX9" fmla="*/ 280543 w 1030322"/>
                  <a:gd name="connsiteY9" fmla="*/ 711891 h 858074"/>
                  <a:gd name="connsiteX10" fmla="*/ 233056 w 1030322"/>
                  <a:gd name="connsiteY10" fmla="*/ 707259 h 858074"/>
                  <a:gd name="connsiteX11" fmla="*/ 227533 w 1030322"/>
                  <a:gd name="connsiteY11" fmla="*/ 501569 h 858074"/>
                  <a:gd name="connsiteX12" fmla="*/ 167805 w 1030322"/>
                  <a:gd name="connsiteY12" fmla="*/ 542033 h 858074"/>
                  <a:gd name="connsiteX13" fmla="*/ 133218 w 1030322"/>
                  <a:gd name="connsiteY13" fmla="*/ 672406 h 858074"/>
                  <a:gd name="connsiteX14" fmla="*/ 147761 w 1030322"/>
                  <a:gd name="connsiteY14" fmla="*/ 713244 h 858074"/>
                  <a:gd name="connsiteX15" fmla="*/ 115874 w 1030322"/>
                  <a:gd name="connsiteY15" fmla="*/ 858070 h 858074"/>
                  <a:gd name="connsiteX16" fmla="*/ 40252 w 1030322"/>
                  <a:gd name="connsiteY16" fmla="*/ 707942 h 858074"/>
                  <a:gd name="connsiteX17" fmla="*/ 7489 w 1030322"/>
                  <a:gd name="connsiteY17" fmla="*/ 426201 h 858074"/>
                  <a:gd name="connsiteX18" fmla="*/ 182198 w 1030322"/>
                  <a:gd name="connsiteY18" fmla="*/ 104086 h 858074"/>
                  <a:gd name="connsiteX19" fmla="*/ 485349 w 1030322"/>
                  <a:gd name="connsiteY19" fmla="*/ 854 h 858074"/>
                  <a:gd name="connsiteX0" fmla="*/ 485349 w 1030322"/>
                  <a:gd name="connsiteY0" fmla="*/ 854 h 858074"/>
                  <a:gd name="connsiteX1" fmla="*/ 916315 w 1030322"/>
                  <a:gd name="connsiteY1" fmla="*/ 100155 h 858074"/>
                  <a:gd name="connsiteX2" fmla="*/ 1020186 w 1030322"/>
                  <a:gd name="connsiteY2" fmla="*/ 342822 h 858074"/>
                  <a:gd name="connsiteX3" fmla="*/ 1009461 w 1030322"/>
                  <a:gd name="connsiteY3" fmla="*/ 408874 h 858074"/>
                  <a:gd name="connsiteX4" fmla="*/ 861632 w 1030322"/>
                  <a:gd name="connsiteY4" fmla="*/ 370178 h 858074"/>
                  <a:gd name="connsiteX5" fmla="*/ 684371 w 1030322"/>
                  <a:gd name="connsiteY5" fmla="*/ 390198 h 858074"/>
                  <a:gd name="connsiteX6" fmla="*/ 510430 w 1030322"/>
                  <a:gd name="connsiteY6" fmla="*/ 359006 h 858074"/>
                  <a:gd name="connsiteX7" fmla="*/ 377073 w 1030322"/>
                  <a:gd name="connsiteY7" fmla="*/ 389682 h 858074"/>
                  <a:gd name="connsiteX8" fmla="*/ 292513 w 1030322"/>
                  <a:gd name="connsiteY8" fmla="*/ 523166 h 858074"/>
                  <a:gd name="connsiteX9" fmla="*/ 280543 w 1030322"/>
                  <a:gd name="connsiteY9" fmla="*/ 711891 h 858074"/>
                  <a:gd name="connsiteX10" fmla="*/ 233056 w 1030322"/>
                  <a:gd name="connsiteY10" fmla="*/ 707259 h 858074"/>
                  <a:gd name="connsiteX11" fmla="*/ 227533 w 1030322"/>
                  <a:gd name="connsiteY11" fmla="*/ 501569 h 858074"/>
                  <a:gd name="connsiteX12" fmla="*/ 167805 w 1030322"/>
                  <a:gd name="connsiteY12" fmla="*/ 542033 h 858074"/>
                  <a:gd name="connsiteX13" fmla="*/ 133218 w 1030322"/>
                  <a:gd name="connsiteY13" fmla="*/ 672406 h 858074"/>
                  <a:gd name="connsiteX14" fmla="*/ 147761 w 1030322"/>
                  <a:gd name="connsiteY14" fmla="*/ 713244 h 858074"/>
                  <a:gd name="connsiteX15" fmla="*/ 115874 w 1030322"/>
                  <a:gd name="connsiteY15" fmla="*/ 858070 h 858074"/>
                  <a:gd name="connsiteX16" fmla="*/ 40252 w 1030322"/>
                  <a:gd name="connsiteY16" fmla="*/ 707942 h 858074"/>
                  <a:gd name="connsiteX17" fmla="*/ 7489 w 1030322"/>
                  <a:gd name="connsiteY17" fmla="*/ 426201 h 858074"/>
                  <a:gd name="connsiteX18" fmla="*/ 182198 w 1030322"/>
                  <a:gd name="connsiteY18" fmla="*/ 104086 h 858074"/>
                  <a:gd name="connsiteX19" fmla="*/ 485349 w 1030322"/>
                  <a:gd name="connsiteY19" fmla="*/ 854 h 858074"/>
                  <a:gd name="connsiteX0" fmla="*/ 485349 w 1030322"/>
                  <a:gd name="connsiteY0" fmla="*/ 854 h 858747"/>
                  <a:gd name="connsiteX1" fmla="*/ 916315 w 1030322"/>
                  <a:gd name="connsiteY1" fmla="*/ 100155 h 858747"/>
                  <a:gd name="connsiteX2" fmla="*/ 1020186 w 1030322"/>
                  <a:gd name="connsiteY2" fmla="*/ 342822 h 858747"/>
                  <a:gd name="connsiteX3" fmla="*/ 1009461 w 1030322"/>
                  <a:gd name="connsiteY3" fmla="*/ 408874 h 858747"/>
                  <a:gd name="connsiteX4" fmla="*/ 861632 w 1030322"/>
                  <a:gd name="connsiteY4" fmla="*/ 370178 h 858747"/>
                  <a:gd name="connsiteX5" fmla="*/ 684371 w 1030322"/>
                  <a:gd name="connsiteY5" fmla="*/ 390198 h 858747"/>
                  <a:gd name="connsiteX6" fmla="*/ 510430 w 1030322"/>
                  <a:gd name="connsiteY6" fmla="*/ 359006 h 858747"/>
                  <a:gd name="connsiteX7" fmla="*/ 377073 w 1030322"/>
                  <a:gd name="connsiteY7" fmla="*/ 389682 h 858747"/>
                  <a:gd name="connsiteX8" fmla="*/ 292513 w 1030322"/>
                  <a:gd name="connsiteY8" fmla="*/ 523166 h 858747"/>
                  <a:gd name="connsiteX9" fmla="*/ 280543 w 1030322"/>
                  <a:gd name="connsiteY9" fmla="*/ 711891 h 858747"/>
                  <a:gd name="connsiteX10" fmla="*/ 233056 w 1030322"/>
                  <a:gd name="connsiteY10" fmla="*/ 707259 h 858747"/>
                  <a:gd name="connsiteX11" fmla="*/ 227533 w 1030322"/>
                  <a:gd name="connsiteY11" fmla="*/ 501569 h 858747"/>
                  <a:gd name="connsiteX12" fmla="*/ 167805 w 1030322"/>
                  <a:gd name="connsiteY12" fmla="*/ 542033 h 858747"/>
                  <a:gd name="connsiteX13" fmla="*/ 133218 w 1030322"/>
                  <a:gd name="connsiteY13" fmla="*/ 672406 h 858747"/>
                  <a:gd name="connsiteX14" fmla="*/ 154085 w 1030322"/>
                  <a:gd name="connsiteY14" fmla="*/ 760674 h 858747"/>
                  <a:gd name="connsiteX15" fmla="*/ 115874 w 1030322"/>
                  <a:gd name="connsiteY15" fmla="*/ 858070 h 858747"/>
                  <a:gd name="connsiteX16" fmla="*/ 40252 w 1030322"/>
                  <a:gd name="connsiteY16" fmla="*/ 707942 h 858747"/>
                  <a:gd name="connsiteX17" fmla="*/ 7489 w 1030322"/>
                  <a:gd name="connsiteY17" fmla="*/ 426201 h 858747"/>
                  <a:gd name="connsiteX18" fmla="*/ 182198 w 1030322"/>
                  <a:gd name="connsiteY18" fmla="*/ 104086 h 858747"/>
                  <a:gd name="connsiteX19" fmla="*/ 485349 w 1030322"/>
                  <a:gd name="connsiteY19" fmla="*/ 854 h 858747"/>
                  <a:gd name="connsiteX0" fmla="*/ 485349 w 1030322"/>
                  <a:gd name="connsiteY0" fmla="*/ 854 h 858747"/>
                  <a:gd name="connsiteX1" fmla="*/ 916315 w 1030322"/>
                  <a:gd name="connsiteY1" fmla="*/ 100155 h 858747"/>
                  <a:gd name="connsiteX2" fmla="*/ 1020186 w 1030322"/>
                  <a:gd name="connsiteY2" fmla="*/ 342822 h 858747"/>
                  <a:gd name="connsiteX3" fmla="*/ 1009461 w 1030322"/>
                  <a:gd name="connsiteY3" fmla="*/ 408874 h 858747"/>
                  <a:gd name="connsiteX4" fmla="*/ 861632 w 1030322"/>
                  <a:gd name="connsiteY4" fmla="*/ 370178 h 858747"/>
                  <a:gd name="connsiteX5" fmla="*/ 684371 w 1030322"/>
                  <a:gd name="connsiteY5" fmla="*/ 390198 h 858747"/>
                  <a:gd name="connsiteX6" fmla="*/ 510430 w 1030322"/>
                  <a:gd name="connsiteY6" fmla="*/ 359006 h 858747"/>
                  <a:gd name="connsiteX7" fmla="*/ 377073 w 1030322"/>
                  <a:gd name="connsiteY7" fmla="*/ 389682 h 858747"/>
                  <a:gd name="connsiteX8" fmla="*/ 292513 w 1030322"/>
                  <a:gd name="connsiteY8" fmla="*/ 523166 h 858747"/>
                  <a:gd name="connsiteX9" fmla="*/ 280543 w 1030322"/>
                  <a:gd name="connsiteY9" fmla="*/ 711891 h 858747"/>
                  <a:gd name="connsiteX10" fmla="*/ 233056 w 1030322"/>
                  <a:gd name="connsiteY10" fmla="*/ 707259 h 858747"/>
                  <a:gd name="connsiteX11" fmla="*/ 227533 w 1030322"/>
                  <a:gd name="connsiteY11" fmla="*/ 501569 h 858747"/>
                  <a:gd name="connsiteX12" fmla="*/ 167805 w 1030322"/>
                  <a:gd name="connsiteY12" fmla="*/ 542033 h 858747"/>
                  <a:gd name="connsiteX13" fmla="*/ 155353 w 1030322"/>
                  <a:gd name="connsiteY13" fmla="*/ 704026 h 858747"/>
                  <a:gd name="connsiteX14" fmla="*/ 154085 w 1030322"/>
                  <a:gd name="connsiteY14" fmla="*/ 760674 h 858747"/>
                  <a:gd name="connsiteX15" fmla="*/ 115874 w 1030322"/>
                  <a:gd name="connsiteY15" fmla="*/ 858070 h 858747"/>
                  <a:gd name="connsiteX16" fmla="*/ 40252 w 1030322"/>
                  <a:gd name="connsiteY16" fmla="*/ 707942 h 858747"/>
                  <a:gd name="connsiteX17" fmla="*/ 7489 w 1030322"/>
                  <a:gd name="connsiteY17" fmla="*/ 426201 h 858747"/>
                  <a:gd name="connsiteX18" fmla="*/ 182198 w 1030322"/>
                  <a:gd name="connsiteY18" fmla="*/ 104086 h 858747"/>
                  <a:gd name="connsiteX19" fmla="*/ 485349 w 1030322"/>
                  <a:gd name="connsiteY19" fmla="*/ 854 h 858747"/>
                  <a:gd name="connsiteX0" fmla="*/ 485349 w 1030322"/>
                  <a:gd name="connsiteY0" fmla="*/ 854 h 858747"/>
                  <a:gd name="connsiteX1" fmla="*/ 916315 w 1030322"/>
                  <a:gd name="connsiteY1" fmla="*/ 100155 h 858747"/>
                  <a:gd name="connsiteX2" fmla="*/ 1020186 w 1030322"/>
                  <a:gd name="connsiteY2" fmla="*/ 342822 h 858747"/>
                  <a:gd name="connsiteX3" fmla="*/ 1009461 w 1030322"/>
                  <a:gd name="connsiteY3" fmla="*/ 408874 h 858747"/>
                  <a:gd name="connsiteX4" fmla="*/ 861632 w 1030322"/>
                  <a:gd name="connsiteY4" fmla="*/ 370178 h 858747"/>
                  <a:gd name="connsiteX5" fmla="*/ 684371 w 1030322"/>
                  <a:gd name="connsiteY5" fmla="*/ 390198 h 858747"/>
                  <a:gd name="connsiteX6" fmla="*/ 510430 w 1030322"/>
                  <a:gd name="connsiteY6" fmla="*/ 359006 h 858747"/>
                  <a:gd name="connsiteX7" fmla="*/ 377073 w 1030322"/>
                  <a:gd name="connsiteY7" fmla="*/ 389682 h 858747"/>
                  <a:gd name="connsiteX8" fmla="*/ 292513 w 1030322"/>
                  <a:gd name="connsiteY8" fmla="*/ 523166 h 858747"/>
                  <a:gd name="connsiteX9" fmla="*/ 280543 w 1030322"/>
                  <a:gd name="connsiteY9" fmla="*/ 711891 h 858747"/>
                  <a:gd name="connsiteX10" fmla="*/ 233056 w 1030322"/>
                  <a:gd name="connsiteY10" fmla="*/ 707259 h 858747"/>
                  <a:gd name="connsiteX11" fmla="*/ 227533 w 1030322"/>
                  <a:gd name="connsiteY11" fmla="*/ 555324 h 858747"/>
                  <a:gd name="connsiteX12" fmla="*/ 167805 w 1030322"/>
                  <a:gd name="connsiteY12" fmla="*/ 542033 h 858747"/>
                  <a:gd name="connsiteX13" fmla="*/ 155353 w 1030322"/>
                  <a:gd name="connsiteY13" fmla="*/ 704026 h 858747"/>
                  <a:gd name="connsiteX14" fmla="*/ 154085 w 1030322"/>
                  <a:gd name="connsiteY14" fmla="*/ 760674 h 858747"/>
                  <a:gd name="connsiteX15" fmla="*/ 115874 w 1030322"/>
                  <a:gd name="connsiteY15" fmla="*/ 858070 h 858747"/>
                  <a:gd name="connsiteX16" fmla="*/ 40252 w 1030322"/>
                  <a:gd name="connsiteY16" fmla="*/ 707942 h 858747"/>
                  <a:gd name="connsiteX17" fmla="*/ 7489 w 1030322"/>
                  <a:gd name="connsiteY17" fmla="*/ 426201 h 858747"/>
                  <a:gd name="connsiteX18" fmla="*/ 182198 w 1030322"/>
                  <a:gd name="connsiteY18" fmla="*/ 104086 h 858747"/>
                  <a:gd name="connsiteX19" fmla="*/ 485349 w 1030322"/>
                  <a:gd name="connsiteY19" fmla="*/ 854 h 858747"/>
                  <a:gd name="connsiteX0" fmla="*/ 485349 w 1030322"/>
                  <a:gd name="connsiteY0" fmla="*/ 854 h 858747"/>
                  <a:gd name="connsiteX1" fmla="*/ 916315 w 1030322"/>
                  <a:gd name="connsiteY1" fmla="*/ 100155 h 858747"/>
                  <a:gd name="connsiteX2" fmla="*/ 1020186 w 1030322"/>
                  <a:gd name="connsiteY2" fmla="*/ 342822 h 858747"/>
                  <a:gd name="connsiteX3" fmla="*/ 1009461 w 1030322"/>
                  <a:gd name="connsiteY3" fmla="*/ 408874 h 858747"/>
                  <a:gd name="connsiteX4" fmla="*/ 861632 w 1030322"/>
                  <a:gd name="connsiteY4" fmla="*/ 370178 h 858747"/>
                  <a:gd name="connsiteX5" fmla="*/ 684371 w 1030322"/>
                  <a:gd name="connsiteY5" fmla="*/ 390198 h 858747"/>
                  <a:gd name="connsiteX6" fmla="*/ 510430 w 1030322"/>
                  <a:gd name="connsiteY6" fmla="*/ 359006 h 858747"/>
                  <a:gd name="connsiteX7" fmla="*/ 377073 w 1030322"/>
                  <a:gd name="connsiteY7" fmla="*/ 389682 h 858747"/>
                  <a:gd name="connsiteX8" fmla="*/ 292513 w 1030322"/>
                  <a:gd name="connsiteY8" fmla="*/ 523166 h 858747"/>
                  <a:gd name="connsiteX9" fmla="*/ 280543 w 1030322"/>
                  <a:gd name="connsiteY9" fmla="*/ 711891 h 858747"/>
                  <a:gd name="connsiteX10" fmla="*/ 233056 w 1030322"/>
                  <a:gd name="connsiteY10" fmla="*/ 707259 h 858747"/>
                  <a:gd name="connsiteX11" fmla="*/ 227533 w 1030322"/>
                  <a:gd name="connsiteY11" fmla="*/ 555324 h 858747"/>
                  <a:gd name="connsiteX12" fmla="*/ 167805 w 1030322"/>
                  <a:gd name="connsiteY12" fmla="*/ 542033 h 858747"/>
                  <a:gd name="connsiteX13" fmla="*/ 151908 w 1030322"/>
                  <a:gd name="connsiteY13" fmla="*/ 680617 h 858747"/>
                  <a:gd name="connsiteX14" fmla="*/ 155353 w 1030322"/>
                  <a:gd name="connsiteY14" fmla="*/ 704026 h 858747"/>
                  <a:gd name="connsiteX15" fmla="*/ 154085 w 1030322"/>
                  <a:gd name="connsiteY15" fmla="*/ 760674 h 858747"/>
                  <a:gd name="connsiteX16" fmla="*/ 115874 w 1030322"/>
                  <a:gd name="connsiteY16" fmla="*/ 858070 h 858747"/>
                  <a:gd name="connsiteX17" fmla="*/ 40252 w 1030322"/>
                  <a:gd name="connsiteY17" fmla="*/ 707942 h 858747"/>
                  <a:gd name="connsiteX18" fmla="*/ 7489 w 1030322"/>
                  <a:gd name="connsiteY18" fmla="*/ 426201 h 858747"/>
                  <a:gd name="connsiteX19" fmla="*/ 182198 w 1030322"/>
                  <a:gd name="connsiteY19" fmla="*/ 104086 h 858747"/>
                  <a:gd name="connsiteX20" fmla="*/ 485349 w 1030322"/>
                  <a:gd name="connsiteY20" fmla="*/ 854 h 858747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280543 w 1030322"/>
                  <a:gd name="connsiteY9" fmla="*/ 711891 h 858309"/>
                  <a:gd name="connsiteX10" fmla="*/ 233056 w 1030322"/>
                  <a:gd name="connsiteY10" fmla="*/ 707259 h 858309"/>
                  <a:gd name="connsiteX11" fmla="*/ 227533 w 1030322"/>
                  <a:gd name="connsiteY11" fmla="*/ 555324 h 858309"/>
                  <a:gd name="connsiteX12" fmla="*/ 167805 w 1030322"/>
                  <a:gd name="connsiteY12" fmla="*/ 542033 h 858309"/>
                  <a:gd name="connsiteX13" fmla="*/ 151908 w 1030322"/>
                  <a:gd name="connsiteY13" fmla="*/ 680617 h 858309"/>
                  <a:gd name="connsiteX14" fmla="*/ 155353 w 1030322"/>
                  <a:gd name="connsiteY14" fmla="*/ 704026 h 858309"/>
                  <a:gd name="connsiteX15" fmla="*/ 173057 w 1030322"/>
                  <a:gd name="connsiteY15" fmla="*/ 741702 h 858309"/>
                  <a:gd name="connsiteX16" fmla="*/ 115874 w 1030322"/>
                  <a:gd name="connsiteY16" fmla="*/ 858070 h 858309"/>
                  <a:gd name="connsiteX17" fmla="*/ 40252 w 1030322"/>
                  <a:gd name="connsiteY17" fmla="*/ 707942 h 858309"/>
                  <a:gd name="connsiteX18" fmla="*/ 7489 w 1030322"/>
                  <a:gd name="connsiteY18" fmla="*/ 426201 h 858309"/>
                  <a:gd name="connsiteX19" fmla="*/ 182198 w 1030322"/>
                  <a:gd name="connsiteY19" fmla="*/ 104086 h 858309"/>
                  <a:gd name="connsiteX20" fmla="*/ 485349 w 1030322"/>
                  <a:gd name="connsiteY20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33056 w 1030322"/>
                  <a:gd name="connsiteY10" fmla="*/ 707259 h 858309"/>
                  <a:gd name="connsiteX11" fmla="*/ 227533 w 1030322"/>
                  <a:gd name="connsiteY11" fmla="*/ 555324 h 858309"/>
                  <a:gd name="connsiteX12" fmla="*/ 167805 w 1030322"/>
                  <a:gd name="connsiteY12" fmla="*/ 542033 h 858309"/>
                  <a:gd name="connsiteX13" fmla="*/ 151908 w 1030322"/>
                  <a:gd name="connsiteY13" fmla="*/ 680617 h 858309"/>
                  <a:gd name="connsiteX14" fmla="*/ 155353 w 1030322"/>
                  <a:gd name="connsiteY14" fmla="*/ 704026 h 858309"/>
                  <a:gd name="connsiteX15" fmla="*/ 173057 w 1030322"/>
                  <a:gd name="connsiteY15" fmla="*/ 741702 h 858309"/>
                  <a:gd name="connsiteX16" fmla="*/ 115874 w 1030322"/>
                  <a:gd name="connsiteY16" fmla="*/ 858070 h 858309"/>
                  <a:gd name="connsiteX17" fmla="*/ 40252 w 1030322"/>
                  <a:gd name="connsiteY17" fmla="*/ 707942 h 858309"/>
                  <a:gd name="connsiteX18" fmla="*/ 7489 w 1030322"/>
                  <a:gd name="connsiteY18" fmla="*/ 426201 h 858309"/>
                  <a:gd name="connsiteX19" fmla="*/ 182198 w 1030322"/>
                  <a:gd name="connsiteY19" fmla="*/ 104086 h 858309"/>
                  <a:gd name="connsiteX20" fmla="*/ 485349 w 1030322"/>
                  <a:gd name="connsiteY20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27533 w 1030322"/>
                  <a:gd name="connsiteY11" fmla="*/ 555324 h 858309"/>
                  <a:gd name="connsiteX12" fmla="*/ 167805 w 1030322"/>
                  <a:gd name="connsiteY12" fmla="*/ 542033 h 858309"/>
                  <a:gd name="connsiteX13" fmla="*/ 151908 w 1030322"/>
                  <a:gd name="connsiteY13" fmla="*/ 680617 h 858309"/>
                  <a:gd name="connsiteX14" fmla="*/ 155353 w 1030322"/>
                  <a:gd name="connsiteY14" fmla="*/ 704026 h 858309"/>
                  <a:gd name="connsiteX15" fmla="*/ 173057 w 1030322"/>
                  <a:gd name="connsiteY15" fmla="*/ 741702 h 858309"/>
                  <a:gd name="connsiteX16" fmla="*/ 115874 w 1030322"/>
                  <a:gd name="connsiteY16" fmla="*/ 858070 h 858309"/>
                  <a:gd name="connsiteX17" fmla="*/ 40252 w 1030322"/>
                  <a:gd name="connsiteY17" fmla="*/ 707942 h 858309"/>
                  <a:gd name="connsiteX18" fmla="*/ 7489 w 1030322"/>
                  <a:gd name="connsiteY18" fmla="*/ 426201 h 858309"/>
                  <a:gd name="connsiteX19" fmla="*/ 182198 w 1030322"/>
                  <a:gd name="connsiteY19" fmla="*/ 104086 h 858309"/>
                  <a:gd name="connsiteX20" fmla="*/ 485349 w 1030322"/>
                  <a:gd name="connsiteY20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38074 w 1030322"/>
                  <a:gd name="connsiteY11" fmla="*/ 663227 h 858309"/>
                  <a:gd name="connsiteX12" fmla="*/ 227533 w 1030322"/>
                  <a:gd name="connsiteY12" fmla="*/ 555324 h 858309"/>
                  <a:gd name="connsiteX13" fmla="*/ 167805 w 1030322"/>
                  <a:gd name="connsiteY13" fmla="*/ 542033 h 858309"/>
                  <a:gd name="connsiteX14" fmla="*/ 151908 w 1030322"/>
                  <a:gd name="connsiteY14" fmla="*/ 680617 h 858309"/>
                  <a:gd name="connsiteX15" fmla="*/ 155353 w 1030322"/>
                  <a:gd name="connsiteY15" fmla="*/ 704026 h 858309"/>
                  <a:gd name="connsiteX16" fmla="*/ 173057 w 1030322"/>
                  <a:gd name="connsiteY16" fmla="*/ 741702 h 858309"/>
                  <a:gd name="connsiteX17" fmla="*/ 115874 w 1030322"/>
                  <a:gd name="connsiteY17" fmla="*/ 858070 h 858309"/>
                  <a:gd name="connsiteX18" fmla="*/ 40252 w 1030322"/>
                  <a:gd name="connsiteY18" fmla="*/ 707942 h 858309"/>
                  <a:gd name="connsiteX19" fmla="*/ 7489 w 1030322"/>
                  <a:gd name="connsiteY19" fmla="*/ 426201 h 858309"/>
                  <a:gd name="connsiteX20" fmla="*/ 182198 w 1030322"/>
                  <a:gd name="connsiteY20" fmla="*/ 104086 h 858309"/>
                  <a:gd name="connsiteX21" fmla="*/ 485349 w 1030322"/>
                  <a:gd name="connsiteY21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38074 w 1030322"/>
                  <a:gd name="connsiteY11" fmla="*/ 663227 h 858309"/>
                  <a:gd name="connsiteX12" fmla="*/ 167805 w 1030322"/>
                  <a:gd name="connsiteY12" fmla="*/ 542033 h 858309"/>
                  <a:gd name="connsiteX13" fmla="*/ 151908 w 1030322"/>
                  <a:gd name="connsiteY13" fmla="*/ 680617 h 858309"/>
                  <a:gd name="connsiteX14" fmla="*/ 155353 w 1030322"/>
                  <a:gd name="connsiteY14" fmla="*/ 704026 h 858309"/>
                  <a:gd name="connsiteX15" fmla="*/ 173057 w 1030322"/>
                  <a:gd name="connsiteY15" fmla="*/ 741702 h 858309"/>
                  <a:gd name="connsiteX16" fmla="*/ 115874 w 1030322"/>
                  <a:gd name="connsiteY16" fmla="*/ 858070 h 858309"/>
                  <a:gd name="connsiteX17" fmla="*/ 40252 w 1030322"/>
                  <a:gd name="connsiteY17" fmla="*/ 707942 h 858309"/>
                  <a:gd name="connsiteX18" fmla="*/ 7489 w 1030322"/>
                  <a:gd name="connsiteY18" fmla="*/ 426201 h 858309"/>
                  <a:gd name="connsiteX19" fmla="*/ 182198 w 1030322"/>
                  <a:gd name="connsiteY19" fmla="*/ 104086 h 858309"/>
                  <a:gd name="connsiteX20" fmla="*/ 485349 w 1030322"/>
                  <a:gd name="connsiteY20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38074 w 1030322"/>
                  <a:gd name="connsiteY11" fmla="*/ 663227 h 858309"/>
                  <a:gd name="connsiteX12" fmla="*/ 151908 w 1030322"/>
                  <a:gd name="connsiteY12" fmla="*/ 680617 h 858309"/>
                  <a:gd name="connsiteX13" fmla="*/ 155353 w 1030322"/>
                  <a:gd name="connsiteY13" fmla="*/ 704026 h 858309"/>
                  <a:gd name="connsiteX14" fmla="*/ 173057 w 1030322"/>
                  <a:gd name="connsiteY14" fmla="*/ 741702 h 858309"/>
                  <a:gd name="connsiteX15" fmla="*/ 115874 w 1030322"/>
                  <a:gd name="connsiteY15" fmla="*/ 858070 h 858309"/>
                  <a:gd name="connsiteX16" fmla="*/ 40252 w 1030322"/>
                  <a:gd name="connsiteY16" fmla="*/ 707942 h 858309"/>
                  <a:gd name="connsiteX17" fmla="*/ 7489 w 1030322"/>
                  <a:gd name="connsiteY17" fmla="*/ 426201 h 858309"/>
                  <a:gd name="connsiteX18" fmla="*/ 182198 w 1030322"/>
                  <a:gd name="connsiteY18" fmla="*/ 104086 h 858309"/>
                  <a:gd name="connsiteX19" fmla="*/ 485349 w 1030322"/>
                  <a:gd name="connsiteY19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38074 w 1030322"/>
                  <a:gd name="connsiteY11" fmla="*/ 663227 h 858309"/>
                  <a:gd name="connsiteX12" fmla="*/ 155353 w 1030322"/>
                  <a:gd name="connsiteY12" fmla="*/ 704026 h 858309"/>
                  <a:gd name="connsiteX13" fmla="*/ 173057 w 1030322"/>
                  <a:gd name="connsiteY13" fmla="*/ 741702 h 858309"/>
                  <a:gd name="connsiteX14" fmla="*/ 115874 w 1030322"/>
                  <a:gd name="connsiteY14" fmla="*/ 858070 h 858309"/>
                  <a:gd name="connsiteX15" fmla="*/ 40252 w 1030322"/>
                  <a:gd name="connsiteY15" fmla="*/ 707942 h 858309"/>
                  <a:gd name="connsiteX16" fmla="*/ 7489 w 1030322"/>
                  <a:gd name="connsiteY16" fmla="*/ 426201 h 858309"/>
                  <a:gd name="connsiteX17" fmla="*/ 182198 w 1030322"/>
                  <a:gd name="connsiteY17" fmla="*/ 104086 h 858309"/>
                  <a:gd name="connsiteX18" fmla="*/ 485349 w 1030322"/>
                  <a:gd name="connsiteY18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38074 w 1030322"/>
                  <a:gd name="connsiteY11" fmla="*/ 663227 h 858309"/>
                  <a:gd name="connsiteX12" fmla="*/ 173057 w 1030322"/>
                  <a:gd name="connsiteY12" fmla="*/ 741702 h 858309"/>
                  <a:gd name="connsiteX13" fmla="*/ 115874 w 1030322"/>
                  <a:gd name="connsiteY13" fmla="*/ 858070 h 858309"/>
                  <a:gd name="connsiteX14" fmla="*/ 40252 w 1030322"/>
                  <a:gd name="connsiteY14" fmla="*/ 707942 h 858309"/>
                  <a:gd name="connsiteX15" fmla="*/ 7489 w 1030322"/>
                  <a:gd name="connsiteY15" fmla="*/ 426201 h 858309"/>
                  <a:gd name="connsiteX16" fmla="*/ 182198 w 1030322"/>
                  <a:gd name="connsiteY16" fmla="*/ 104086 h 858309"/>
                  <a:gd name="connsiteX17" fmla="*/ 485349 w 1030322"/>
                  <a:gd name="connsiteY17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173057 w 1030322"/>
                  <a:gd name="connsiteY11" fmla="*/ 741702 h 858309"/>
                  <a:gd name="connsiteX12" fmla="*/ 115874 w 1030322"/>
                  <a:gd name="connsiteY12" fmla="*/ 858070 h 858309"/>
                  <a:gd name="connsiteX13" fmla="*/ 40252 w 1030322"/>
                  <a:gd name="connsiteY13" fmla="*/ 707942 h 858309"/>
                  <a:gd name="connsiteX14" fmla="*/ 7489 w 1030322"/>
                  <a:gd name="connsiteY14" fmla="*/ 426201 h 858309"/>
                  <a:gd name="connsiteX15" fmla="*/ 182198 w 1030322"/>
                  <a:gd name="connsiteY15" fmla="*/ 104086 h 858309"/>
                  <a:gd name="connsiteX16" fmla="*/ 485349 w 1030322"/>
                  <a:gd name="connsiteY16" fmla="*/ 854 h 858309"/>
                  <a:gd name="connsiteX0" fmla="*/ 485349 w 1030322"/>
                  <a:gd name="connsiteY0" fmla="*/ 854 h 858257"/>
                  <a:gd name="connsiteX1" fmla="*/ 916315 w 1030322"/>
                  <a:gd name="connsiteY1" fmla="*/ 100155 h 858257"/>
                  <a:gd name="connsiteX2" fmla="*/ 1020186 w 1030322"/>
                  <a:gd name="connsiteY2" fmla="*/ 342822 h 858257"/>
                  <a:gd name="connsiteX3" fmla="*/ 1009461 w 1030322"/>
                  <a:gd name="connsiteY3" fmla="*/ 408874 h 858257"/>
                  <a:gd name="connsiteX4" fmla="*/ 861632 w 1030322"/>
                  <a:gd name="connsiteY4" fmla="*/ 370178 h 858257"/>
                  <a:gd name="connsiteX5" fmla="*/ 684371 w 1030322"/>
                  <a:gd name="connsiteY5" fmla="*/ 390198 h 858257"/>
                  <a:gd name="connsiteX6" fmla="*/ 510430 w 1030322"/>
                  <a:gd name="connsiteY6" fmla="*/ 359006 h 858257"/>
                  <a:gd name="connsiteX7" fmla="*/ 377073 w 1030322"/>
                  <a:gd name="connsiteY7" fmla="*/ 389682 h 858257"/>
                  <a:gd name="connsiteX8" fmla="*/ 292513 w 1030322"/>
                  <a:gd name="connsiteY8" fmla="*/ 523166 h 858257"/>
                  <a:gd name="connsiteX9" fmla="*/ 306630 w 1030322"/>
                  <a:gd name="connsiteY9" fmla="*/ 726120 h 858257"/>
                  <a:gd name="connsiteX10" fmla="*/ 249657 w 1030322"/>
                  <a:gd name="connsiteY10" fmla="*/ 742832 h 858257"/>
                  <a:gd name="connsiteX11" fmla="*/ 201516 w 1030322"/>
                  <a:gd name="connsiteY11" fmla="*/ 680043 h 858257"/>
                  <a:gd name="connsiteX12" fmla="*/ 115874 w 1030322"/>
                  <a:gd name="connsiteY12" fmla="*/ 858070 h 858257"/>
                  <a:gd name="connsiteX13" fmla="*/ 40252 w 1030322"/>
                  <a:gd name="connsiteY13" fmla="*/ 707942 h 858257"/>
                  <a:gd name="connsiteX14" fmla="*/ 7489 w 1030322"/>
                  <a:gd name="connsiteY14" fmla="*/ 426201 h 858257"/>
                  <a:gd name="connsiteX15" fmla="*/ 182198 w 1030322"/>
                  <a:gd name="connsiteY15" fmla="*/ 104086 h 858257"/>
                  <a:gd name="connsiteX16" fmla="*/ 485349 w 1030322"/>
                  <a:gd name="connsiteY16" fmla="*/ 854 h 858257"/>
                  <a:gd name="connsiteX0" fmla="*/ 485349 w 1030322"/>
                  <a:gd name="connsiteY0" fmla="*/ 854 h 858257"/>
                  <a:gd name="connsiteX1" fmla="*/ 916315 w 1030322"/>
                  <a:gd name="connsiteY1" fmla="*/ 100155 h 858257"/>
                  <a:gd name="connsiteX2" fmla="*/ 1020186 w 1030322"/>
                  <a:gd name="connsiteY2" fmla="*/ 342822 h 858257"/>
                  <a:gd name="connsiteX3" fmla="*/ 1009461 w 1030322"/>
                  <a:gd name="connsiteY3" fmla="*/ 408874 h 858257"/>
                  <a:gd name="connsiteX4" fmla="*/ 861632 w 1030322"/>
                  <a:gd name="connsiteY4" fmla="*/ 370178 h 858257"/>
                  <a:gd name="connsiteX5" fmla="*/ 684371 w 1030322"/>
                  <a:gd name="connsiteY5" fmla="*/ 390198 h 858257"/>
                  <a:gd name="connsiteX6" fmla="*/ 498441 w 1030322"/>
                  <a:gd name="connsiteY6" fmla="*/ 363802 h 858257"/>
                  <a:gd name="connsiteX7" fmla="*/ 377073 w 1030322"/>
                  <a:gd name="connsiteY7" fmla="*/ 389682 h 858257"/>
                  <a:gd name="connsiteX8" fmla="*/ 292513 w 1030322"/>
                  <a:gd name="connsiteY8" fmla="*/ 523166 h 858257"/>
                  <a:gd name="connsiteX9" fmla="*/ 306630 w 1030322"/>
                  <a:gd name="connsiteY9" fmla="*/ 726120 h 858257"/>
                  <a:gd name="connsiteX10" fmla="*/ 249657 w 1030322"/>
                  <a:gd name="connsiteY10" fmla="*/ 742832 h 858257"/>
                  <a:gd name="connsiteX11" fmla="*/ 201516 w 1030322"/>
                  <a:gd name="connsiteY11" fmla="*/ 680043 h 858257"/>
                  <a:gd name="connsiteX12" fmla="*/ 115874 w 1030322"/>
                  <a:gd name="connsiteY12" fmla="*/ 858070 h 858257"/>
                  <a:gd name="connsiteX13" fmla="*/ 40252 w 1030322"/>
                  <a:gd name="connsiteY13" fmla="*/ 707942 h 858257"/>
                  <a:gd name="connsiteX14" fmla="*/ 7489 w 1030322"/>
                  <a:gd name="connsiteY14" fmla="*/ 426201 h 858257"/>
                  <a:gd name="connsiteX15" fmla="*/ 182198 w 1030322"/>
                  <a:gd name="connsiteY15" fmla="*/ 104086 h 858257"/>
                  <a:gd name="connsiteX16" fmla="*/ 485349 w 1030322"/>
                  <a:gd name="connsiteY16" fmla="*/ 854 h 858257"/>
                  <a:gd name="connsiteX0" fmla="*/ 485349 w 1030322"/>
                  <a:gd name="connsiteY0" fmla="*/ 854 h 858257"/>
                  <a:gd name="connsiteX1" fmla="*/ 916315 w 1030322"/>
                  <a:gd name="connsiteY1" fmla="*/ 100155 h 858257"/>
                  <a:gd name="connsiteX2" fmla="*/ 1020186 w 1030322"/>
                  <a:gd name="connsiteY2" fmla="*/ 342822 h 858257"/>
                  <a:gd name="connsiteX3" fmla="*/ 1009461 w 1030322"/>
                  <a:gd name="connsiteY3" fmla="*/ 408874 h 858257"/>
                  <a:gd name="connsiteX4" fmla="*/ 861632 w 1030322"/>
                  <a:gd name="connsiteY4" fmla="*/ 370178 h 858257"/>
                  <a:gd name="connsiteX5" fmla="*/ 725134 w 1030322"/>
                  <a:gd name="connsiteY5" fmla="*/ 418972 h 858257"/>
                  <a:gd name="connsiteX6" fmla="*/ 498441 w 1030322"/>
                  <a:gd name="connsiteY6" fmla="*/ 363802 h 858257"/>
                  <a:gd name="connsiteX7" fmla="*/ 377073 w 1030322"/>
                  <a:gd name="connsiteY7" fmla="*/ 389682 h 858257"/>
                  <a:gd name="connsiteX8" fmla="*/ 292513 w 1030322"/>
                  <a:gd name="connsiteY8" fmla="*/ 523166 h 858257"/>
                  <a:gd name="connsiteX9" fmla="*/ 306630 w 1030322"/>
                  <a:gd name="connsiteY9" fmla="*/ 726120 h 858257"/>
                  <a:gd name="connsiteX10" fmla="*/ 249657 w 1030322"/>
                  <a:gd name="connsiteY10" fmla="*/ 742832 h 858257"/>
                  <a:gd name="connsiteX11" fmla="*/ 201516 w 1030322"/>
                  <a:gd name="connsiteY11" fmla="*/ 680043 h 858257"/>
                  <a:gd name="connsiteX12" fmla="*/ 115874 w 1030322"/>
                  <a:gd name="connsiteY12" fmla="*/ 858070 h 858257"/>
                  <a:gd name="connsiteX13" fmla="*/ 40252 w 1030322"/>
                  <a:gd name="connsiteY13" fmla="*/ 707942 h 858257"/>
                  <a:gd name="connsiteX14" fmla="*/ 7489 w 1030322"/>
                  <a:gd name="connsiteY14" fmla="*/ 426201 h 858257"/>
                  <a:gd name="connsiteX15" fmla="*/ 182198 w 1030322"/>
                  <a:gd name="connsiteY15" fmla="*/ 104086 h 858257"/>
                  <a:gd name="connsiteX16" fmla="*/ 485349 w 1030322"/>
                  <a:gd name="connsiteY16" fmla="*/ 854 h 858257"/>
                  <a:gd name="connsiteX0" fmla="*/ 485349 w 1030322"/>
                  <a:gd name="connsiteY0" fmla="*/ 854 h 858257"/>
                  <a:gd name="connsiteX1" fmla="*/ 916315 w 1030322"/>
                  <a:gd name="connsiteY1" fmla="*/ 100155 h 858257"/>
                  <a:gd name="connsiteX2" fmla="*/ 1020186 w 1030322"/>
                  <a:gd name="connsiteY2" fmla="*/ 342822 h 858257"/>
                  <a:gd name="connsiteX3" fmla="*/ 1009461 w 1030322"/>
                  <a:gd name="connsiteY3" fmla="*/ 408874 h 858257"/>
                  <a:gd name="connsiteX4" fmla="*/ 849643 w 1030322"/>
                  <a:gd name="connsiteY4" fmla="*/ 370178 h 858257"/>
                  <a:gd name="connsiteX5" fmla="*/ 725134 w 1030322"/>
                  <a:gd name="connsiteY5" fmla="*/ 418972 h 858257"/>
                  <a:gd name="connsiteX6" fmla="*/ 498441 w 1030322"/>
                  <a:gd name="connsiteY6" fmla="*/ 363802 h 858257"/>
                  <a:gd name="connsiteX7" fmla="*/ 377073 w 1030322"/>
                  <a:gd name="connsiteY7" fmla="*/ 389682 h 858257"/>
                  <a:gd name="connsiteX8" fmla="*/ 292513 w 1030322"/>
                  <a:gd name="connsiteY8" fmla="*/ 523166 h 858257"/>
                  <a:gd name="connsiteX9" fmla="*/ 306630 w 1030322"/>
                  <a:gd name="connsiteY9" fmla="*/ 726120 h 858257"/>
                  <a:gd name="connsiteX10" fmla="*/ 249657 w 1030322"/>
                  <a:gd name="connsiteY10" fmla="*/ 742832 h 858257"/>
                  <a:gd name="connsiteX11" fmla="*/ 201516 w 1030322"/>
                  <a:gd name="connsiteY11" fmla="*/ 680043 h 858257"/>
                  <a:gd name="connsiteX12" fmla="*/ 115874 w 1030322"/>
                  <a:gd name="connsiteY12" fmla="*/ 858070 h 858257"/>
                  <a:gd name="connsiteX13" fmla="*/ 40252 w 1030322"/>
                  <a:gd name="connsiteY13" fmla="*/ 707942 h 858257"/>
                  <a:gd name="connsiteX14" fmla="*/ 7489 w 1030322"/>
                  <a:gd name="connsiteY14" fmla="*/ 426201 h 858257"/>
                  <a:gd name="connsiteX15" fmla="*/ 182198 w 1030322"/>
                  <a:gd name="connsiteY15" fmla="*/ 104086 h 858257"/>
                  <a:gd name="connsiteX16" fmla="*/ 485349 w 1030322"/>
                  <a:gd name="connsiteY16" fmla="*/ 854 h 858257"/>
                  <a:gd name="connsiteX0" fmla="*/ 485349 w 1027443"/>
                  <a:gd name="connsiteY0" fmla="*/ 854 h 858257"/>
                  <a:gd name="connsiteX1" fmla="*/ 916315 w 1027443"/>
                  <a:gd name="connsiteY1" fmla="*/ 100155 h 858257"/>
                  <a:gd name="connsiteX2" fmla="*/ 1020186 w 1027443"/>
                  <a:gd name="connsiteY2" fmla="*/ 342822 h 858257"/>
                  <a:gd name="connsiteX3" fmla="*/ 1002267 w 1027443"/>
                  <a:gd name="connsiteY3" fmla="*/ 420863 h 858257"/>
                  <a:gd name="connsiteX4" fmla="*/ 849643 w 1027443"/>
                  <a:gd name="connsiteY4" fmla="*/ 370178 h 858257"/>
                  <a:gd name="connsiteX5" fmla="*/ 725134 w 1027443"/>
                  <a:gd name="connsiteY5" fmla="*/ 418972 h 858257"/>
                  <a:gd name="connsiteX6" fmla="*/ 498441 w 1027443"/>
                  <a:gd name="connsiteY6" fmla="*/ 363802 h 858257"/>
                  <a:gd name="connsiteX7" fmla="*/ 377073 w 1027443"/>
                  <a:gd name="connsiteY7" fmla="*/ 389682 h 858257"/>
                  <a:gd name="connsiteX8" fmla="*/ 292513 w 1027443"/>
                  <a:gd name="connsiteY8" fmla="*/ 523166 h 858257"/>
                  <a:gd name="connsiteX9" fmla="*/ 306630 w 1027443"/>
                  <a:gd name="connsiteY9" fmla="*/ 726120 h 858257"/>
                  <a:gd name="connsiteX10" fmla="*/ 249657 w 1027443"/>
                  <a:gd name="connsiteY10" fmla="*/ 742832 h 858257"/>
                  <a:gd name="connsiteX11" fmla="*/ 201516 w 1027443"/>
                  <a:gd name="connsiteY11" fmla="*/ 680043 h 858257"/>
                  <a:gd name="connsiteX12" fmla="*/ 115874 w 1027443"/>
                  <a:gd name="connsiteY12" fmla="*/ 858070 h 858257"/>
                  <a:gd name="connsiteX13" fmla="*/ 40252 w 1027443"/>
                  <a:gd name="connsiteY13" fmla="*/ 707942 h 858257"/>
                  <a:gd name="connsiteX14" fmla="*/ 7489 w 1027443"/>
                  <a:gd name="connsiteY14" fmla="*/ 426201 h 858257"/>
                  <a:gd name="connsiteX15" fmla="*/ 182198 w 1027443"/>
                  <a:gd name="connsiteY15" fmla="*/ 104086 h 858257"/>
                  <a:gd name="connsiteX16" fmla="*/ 485349 w 1027443"/>
                  <a:gd name="connsiteY16" fmla="*/ 854 h 858257"/>
                  <a:gd name="connsiteX0" fmla="*/ 485349 w 1027976"/>
                  <a:gd name="connsiteY0" fmla="*/ 910 h 858313"/>
                  <a:gd name="connsiteX1" fmla="*/ 909121 w 1027976"/>
                  <a:gd name="connsiteY1" fmla="*/ 96614 h 858313"/>
                  <a:gd name="connsiteX2" fmla="*/ 1020186 w 1027976"/>
                  <a:gd name="connsiteY2" fmla="*/ 342878 h 858313"/>
                  <a:gd name="connsiteX3" fmla="*/ 1002267 w 1027976"/>
                  <a:gd name="connsiteY3" fmla="*/ 420919 h 858313"/>
                  <a:gd name="connsiteX4" fmla="*/ 849643 w 1027976"/>
                  <a:gd name="connsiteY4" fmla="*/ 370234 h 858313"/>
                  <a:gd name="connsiteX5" fmla="*/ 725134 w 1027976"/>
                  <a:gd name="connsiteY5" fmla="*/ 419028 h 858313"/>
                  <a:gd name="connsiteX6" fmla="*/ 498441 w 1027976"/>
                  <a:gd name="connsiteY6" fmla="*/ 363858 h 858313"/>
                  <a:gd name="connsiteX7" fmla="*/ 377073 w 1027976"/>
                  <a:gd name="connsiteY7" fmla="*/ 389738 h 858313"/>
                  <a:gd name="connsiteX8" fmla="*/ 292513 w 1027976"/>
                  <a:gd name="connsiteY8" fmla="*/ 523222 h 858313"/>
                  <a:gd name="connsiteX9" fmla="*/ 306630 w 1027976"/>
                  <a:gd name="connsiteY9" fmla="*/ 726176 h 858313"/>
                  <a:gd name="connsiteX10" fmla="*/ 249657 w 1027976"/>
                  <a:gd name="connsiteY10" fmla="*/ 742888 h 858313"/>
                  <a:gd name="connsiteX11" fmla="*/ 201516 w 1027976"/>
                  <a:gd name="connsiteY11" fmla="*/ 680099 h 858313"/>
                  <a:gd name="connsiteX12" fmla="*/ 115874 w 1027976"/>
                  <a:gd name="connsiteY12" fmla="*/ 858126 h 858313"/>
                  <a:gd name="connsiteX13" fmla="*/ 40252 w 1027976"/>
                  <a:gd name="connsiteY13" fmla="*/ 707998 h 858313"/>
                  <a:gd name="connsiteX14" fmla="*/ 7489 w 1027976"/>
                  <a:gd name="connsiteY14" fmla="*/ 426257 h 858313"/>
                  <a:gd name="connsiteX15" fmla="*/ 182198 w 1027976"/>
                  <a:gd name="connsiteY15" fmla="*/ 104142 h 858313"/>
                  <a:gd name="connsiteX16" fmla="*/ 485349 w 1027976"/>
                  <a:gd name="connsiteY16" fmla="*/ 910 h 858313"/>
                  <a:gd name="connsiteX0" fmla="*/ 485349 w 1027976"/>
                  <a:gd name="connsiteY0" fmla="*/ 910 h 858390"/>
                  <a:gd name="connsiteX1" fmla="*/ 909121 w 1027976"/>
                  <a:gd name="connsiteY1" fmla="*/ 96614 h 858390"/>
                  <a:gd name="connsiteX2" fmla="*/ 1020186 w 1027976"/>
                  <a:gd name="connsiteY2" fmla="*/ 342878 h 858390"/>
                  <a:gd name="connsiteX3" fmla="*/ 1002267 w 1027976"/>
                  <a:gd name="connsiteY3" fmla="*/ 420919 h 858390"/>
                  <a:gd name="connsiteX4" fmla="*/ 849643 w 1027976"/>
                  <a:gd name="connsiteY4" fmla="*/ 370234 h 858390"/>
                  <a:gd name="connsiteX5" fmla="*/ 725134 w 1027976"/>
                  <a:gd name="connsiteY5" fmla="*/ 419028 h 858390"/>
                  <a:gd name="connsiteX6" fmla="*/ 498441 w 1027976"/>
                  <a:gd name="connsiteY6" fmla="*/ 363858 h 858390"/>
                  <a:gd name="connsiteX7" fmla="*/ 377073 w 1027976"/>
                  <a:gd name="connsiteY7" fmla="*/ 389738 h 858390"/>
                  <a:gd name="connsiteX8" fmla="*/ 292513 w 1027976"/>
                  <a:gd name="connsiteY8" fmla="*/ 523222 h 858390"/>
                  <a:gd name="connsiteX9" fmla="*/ 306630 w 1027976"/>
                  <a:gd name="connsiteY9" fmla="*/ 726176 h 858390"/>
                  <a:gd name="connsiteX10" fmla="*/ 249657 w 1027976"/>
                  <a:gd name="connsiteY10" fmla="*/ 742888 h 858390"/>
                  <a:gd name="connsiteX11" fmla="*/ 184802 w 1027976"/>
                  <a:gd name="connsiteY11" fmla="*/ 674528 h 858390"/>
                  <a:gd name="connsiteX12" fmla="*/ 115874 w 1027976"/>
                  <a:gd name="connsiteY12" fmla="*/ 858126 h 858390"/>
                  <a:gd name="connsiteX13" fmla="*/ 40252 w 1027976"/>
                  <a:gd name="connsiteY13" fmla="*/ 707998 h 858390"/>
                  <a:gd name="connsiteX14" fmla="*/ 7489 w 1027976"/>
                  <a:gd name="connsiteY14" fmla="*/ 426257 h 858390"/>
                  <a:gd name="connsiteX15" fmla="*/ 182198 w 1027976"/>
                  <a:gd name="connsiteY15" fmla="*/ 104142 h 858390"/>
                  <a:gd name="connsiteX16" fmla="*/ 485349 w 1027976"/>
                  <a:gd name="connsiteY16" fmla="*/ 910 h 858390"/>
                  <a:gd name="connsiteX0" fmla="*/ 485349 w 1027976"/>
                  <a:gd name="connsiteY0" fmla="*/ 910 h 858390"/>
                  <a:gd name="connsiteX1" fmla="*/ 909121 w 1027976"/>
                  <a:gd name="connsiteY1" fmla="*/ 96614 h 858390"/>
                  <a:gd name="connsiteX2" fmla="*/ 1020186 w 1027976"/>
                  <a:gd name="connsiteY2" fmla="*/ 342878 h 858390"/>
                  <a:gd name="connsiteX3" fmla="*/ 1002267 w 1027976"/>
                  <a:gd name="connsiteY3" fmla="*/ 420919 h 858390"/>
                  <a:gd name="connsiteX4" fmla="*/ 849643 w 1027976"/>
                  <a:gd name="connsiteY4" fmla="*/ 370234 h 858390"/>
                  <a:gd name="connsiteX5" fmla="*/ 725134 w 1027976"/>
                  <a:gd name="connsiteY5" fmla="*/ 419028 h 858390"/>
                  <a:gd name="connsiteX6" fmla="*/ 498441 w 1027976"/>
                  <a:gd name="connsiteY6" fmla="*/ 363858 h 858390"/>
                  <a:gd name="connsiteX7" fmla="*/ 377073 w 1027976"/>
                  <a:gd name="connsiteY7" fmla="*/ 389738 h 858390"/>
                  <a:gd name="connsiteX8" fmla="*/ 292513 w 1027976"/>
                  <a:gd name="connsiteY8" fmla="*/ 523222 h 858390"/>
                  <a:gd name="connsiteX9" fmla="*/ 306630 w 1027976"/>
                  <a:gd name="connsiteY9" fmla="*/ 726176 h 858390"/>
                  <a:gd name="connsiteX10" fmla="*/ 252442 w 1027976"/>
                  <a:gd name="connsiteY10" fmla="*/ 812528 h 858390"/>
                  <a:gd name="connsiteX11" fmla="*/ 184802 w 1027976"/>
                  <a:gd name="connsiteY11" fmla="*/ 674528 h 858390"/>
                  <a:gd name="connsiteX12" fmla="*/ 115874 w 1027976"/>
                  <a:gd name="connsiteY12" fmla="*/ 858126 h 858390"/>
                  <a:gd name="connsiteX13" fmla="*/ 40252 w 1027976"/>
                  <a:gd name="connsiteY13" fmla="*/ 707998 h 858390"/>
                  <a:gd name="connsiteX14" fmla="*/ 7489 w 1027976"/>
                  <a:gd name="connsiteY14" fmla="*/ 426257 h 858390"/>
                  <a:gd name="connsiteX15" fmla="*/ 182198 w 1027976"/>
                  <a:gd name="connsiteY15" fmla="*/ 104142 h 858390"/>
                  <a:gd name="connsiteX16" fmla="*/ 485349 w 1027976"/>
                  <a:gd name="connsiteY16" fmla="*/ 910 h 858390"/>
                  <a:gd name="connsiteX0" fmla="*/ 485349 w 1027976"/>
                  <a:gd name="connsiteY0" fmla="*/ 910 h 858390"/>
                  <a:gd name="connsiteX1" fmla="*/ 909121 w 1027976"/>
                  <a:gd name="connsiteY1" fmla="*/ 96614 h 858390"/>
                  <a:gd name="connsiteX2" fmla="*/ 1020186 w 1027976"/>
                  <a:gd name="connsiteY2" fmla="*/ 342878 h 858390"/>
                  <a:gd name="connsiteX3" fmla="*/ 1002267 w 1027976"/>
                  <a:gd name="connsiteY3" fmla="*/ 420919 h 858390"/>
                  <a:gd name="connsiteX4" fmla="*/ 849643 w 1027976"/>
                  <a:gd name="connsiteY4" fmla="*/ 370234 h 858390"/>
                  <a:gd name="connsiteX5" fmla="*/ 725134 w 1027976"/>
                  <a:gd name="connsiteY5" fmla="*/ 419028 h 858390"/>
                  <a:gd name="connsiteX6" fmla="*/ 498441 w 1027976"/>
                  <a:gd name="connsiteY6" fmla="*/ 363858 h 858390"/>
                  <a:gd name="connsiteX7" fmla="*/ 377073 w 1027976"/>
                  <a:gd name="connsiteY7" fmla="*/ 389738 h 858390"/>
                  <a:gd name="connsiteX8" fmla="*/ 292513 w 1027976"/>
                  <a:gd name="connsiteY8" fmla="*/ 523222 h 858390"/>
                  <a:gd name="connsiteX9" fmla="*/ 298273 w 1027976"/>
                  <a:gd name="connsiteY9" fmla="*/ 787460 h 858390"/>
                  <a:gd name="connsiteX10" fmla="*/ 252442 w 1027976"/>
                  <a:gd name="connsiteY10" fmla="*/ 812528 h 858390"/>
                  <a:gd name="connsiteX11" fmla="*/ 184802 w 1027976"/>
                  <a:gd name="connsiteY11" fmla="*/ 674528 h 858390"/>
                  <a:gd name="connsiteX12" fmla="*/ 115874 w 1027976"/>
                  <a:gd name="connsiteY12" fmla="*/ 858126 h 858390"/>
                  <a:gd name="connsiteX13" fmla="*/ 40252 w 1027976"/>
                  <a:gd name="connsiteY13" fmla="*/ 707998 h 858390"/>
                  <a:gd name="connsiteX14" fmla="*/ 7489 w 1027976"/>
                  <a:gd name="connsiteY14" fmla="*/ 426257 h 858390"/>
                  <a:gd name="connsiteX15" fmla="*/ 182198 w 1027976"/>
                  <a:gd name="connsiteY15" fmla="*/ 104142 h 858390"/>
                  <a:gd name="connsiteX16" fmla="*/ 485349 w 1027976"/>
                  <a:gd name="connsiteY16" fmla="*/ 910 h 858390"/>
                  <a:gd name="connsiteX0" fmla="*/ 252442 w 1027976"/>
                  <a:gd name="connsiteY0" fmla="*/ 812528 h 858390"/>
                  <a:gd name="connsiteX1" fmla="*/ 184802 w 1027976"/>
                  <a:gd name="connsiteY1" fmla="*/ 674528 h 858390"/>
                  <a:gd name="connsiteX2" fmla="*/ 115874 w 1027976"/>
                  <a:gd name="connsiteY2" fmla="*/ 858126 h 858390"/>
                  <a:gd name="connsiteX3" fmla="*/ 40252 w 1027976"/>
                  <a:gd name="connsiteY3" fmla="*/ 707998 h 858390"/>
                  <a:gd name="connsiteX4" fmla="*/ 7489 w 1027976"/>
                  <a:gd name="connsiteY4" fmla="*/ 426257 h 858390"/>
                  <a:gd name="connsiteX5" fmla="*/ 182198 w 1027976"/>
                  <a:gd name="connsiteY5" fmla="*/ 104142 h 858390"/>
                  <a:gd name="connsiteX6" fmla="*/ 485349 w 1027976"/>
                  <a:gd name="connsiteY6" fmla="*/ 910 h 858390"/>
                  <a:gd name="connsiteX7" fmla="*/ 909121 w 1027976"/>
                  <a:gd name="connsiteY7" fmla="*/ 96614 h 858390"/>
                  <a:gd name="connsiteX8" fmla="*/ 1020186 w 1027976"/>
                  <a:gd name="connsiteY8" fmla="*/ 342878 h 858390"/>
                  <a:gd name="connsiteX9" fmla="*/ 1002267 w 1027976"/>
                  <a:gd name="connsiteY9" fmla="*/ 420919 h 858390"/>
                  <a:gd name="connsiteX10" fmla="*/ 849643 w 1027976"/>
                  <a:gd name="connsiteY10" fmla="*/ 370234 h 858390"/>
                  <a:gd name="connsiteX11" fmla="*/ 725134 w 1027976"/>
                  <a:gd name="connsiteY11" fmla="*/ 419028 h 858390"/>
                  <a:gd name="connsiteX12" fmla="*/ 498441 w 1027976"/>
                  <a:gd name="connsiteY12" fmla="*/ 363858 h 858390"/>
                  <a:gd name="connsiteX13" fmla="*/ 377073 w 1027976"/>
                  <a:gd name="connsiteY13" fmla="*/ 389738 h 858390"/>
                  <a:gd name="connsiteX14" fmla="*/ 292513 w 1027976"/>
                  <a:gd name="connsiteY14" fmla="*/ 523222 h 858390"/>
                  <a:gd name="connsiteX15" fmla="*/ 338386 w 1027976"/>
                  <a:gd name="connsiteY15" fmla="*/ 827573 h 858390"/>
                  <a:gd name="connsiteX0" fmla="*/ 254275 w 1029809"/>
                  <a:gd name="connsiteY0" fmla="*/ 812528 h 858390"/>
                  <a:gd name="connsiteX1" fmla="*/ 186635 w 1029809"/>
                  <a:gd name="connsiteY1" fmla="*/ 674528 h 858390"/>
                  <a:gd name="connsiteX2" fmla="*/ 117707 w 1029809"/>
                  <a:gd name="connsiteY2" fmla="*/ 858126 h 858390"/>
                  <a:gd name="connsiteX3" fmla="*/ 33728 w 1029809"/>
                  <a:gd name="connsiteY3" fmla="*/ 707998 h 858390"/>
                  <a:gd name="connsiteX4" fmla="*/ 9322 w 1029809"/>
                  <a:gd name="connsiteY4" fmla="*/ 426257 h 858390"/>
                  <a:gd name="connsiteX5" fmla="*/ 184031 w 1029809"/>
                  <a:gd name="connsiteY5" fmla="*/ 104142 h 858390"/>
                  <a:gd name="connsiteX6" fmla="*/ 487182 w 1029809"/>
                  <a:gd name="connsiteY6" fmla="*/ 910 h 858390"/>
                  <a:gd name="connsiteX7" fmla="*/ 910954 w 1029809"/>
                  <a:gd name="connsiteY7" fmla="*/ 96614 h 858390"/>
                  <a:gd name="connsiteX8" fmla="*/ 1022019 w 1029809"/>
                  <a:gd name="connsiteY8" fmla="*/ 342878 h 858390"/>
                  <a:gd name="connsiteX9" fmla="*/ 1004100 w 1029809"/>
                  <a:gd name="connsiteY9" fmla="*/ 420919 h 858390"/>
                  <a:gd name="connsiteX10" fmla="*/ 851476 w 1029809"/>
                  <a:gd name="connsiteY10" fmla="*/ 370234 h 858390"/>
                  <a:gd name="connsiteX11" fmla="*/ 726967 w 1029809"/>
                  <a:gd name="connsiteY11" fmla="*/ 419028 h 858390"/>
                  <a:gd name="connsiteX12" fmla="*/ 500274 w 1029809"/>
                  <a:gd name="connsiteY12" fmla="*/ 363858 h 858390"/>
                  <a:gd name="connsiteX13" fmla="*/ 378906 w 1029809"/>
                  <a:gd name="connsiteY13" fmla="*/ 389738 h 858390"/>
                  <a:gd name="connsiteX14" fmla="*/ 294346 w 1029809"/>
                  <a:gd name="connsiteY14" fmla="*/ 523222 h 858390"/>
                  <a:gd name="connsiteX15" fmla="*/ 340219 w 1029809"/>
                  <a:gd name="connsiteY15" fmla="*/ 827573 h 858390"/>
                  <a:gd name="connsiteX0" fmla="*/ 254011 w 1029545"/>
                  <a:gd name="connsiteY0" fmla="*/ 812528 h 868812"/>
                  <a:gd name="connsiteX1" fmla="*/ 186371 w 1029545"/>
                  <a:gd name="connsiteY1" fmla="*/ 674528 h 868812"/>
                  <a:gd name="connsiteX2" fmla="*/ 106997 w 1029545"/>
                  <a:gd name="connsiteY2" fmla="*/ 868572 h 868812"/>
                  <a:gd name="connsiteX3" fmla="*/ 33464 w 1029545"/>
                  <a:gd name="connsiteY3" fmla="*/ 707998 h 868812"/>
                  <a:gd name="connsiteX4" fmla="*/ 9058 w 1029545"/>
                  <a:gd name="connsiteY4" fmla="*/ 426257 h 868812"/>
                  <a:gd name="connsiteX5" fmla="*/ 183767 w 1029545"/>
                  <a:gd name="connsiteY5" fmla="*/ 104142 h 868812"/>
                  <a:gd name="connsiteX6" fmla="*/ 486918 w 1029545"/>
                  <a:gd name="connsiteY6" fmla="*/ 910 h 868812"/>
                  <a:gd name="connsiteX7" fmla="*/ 910690 w 1029545"/>
                  <a:gd name="connsiteY7" fmla="*/ 96614 h 868812"/>
                  <a:gd name="connsiteX8" fmla="*/ 1021755 w 1029545"/>
                  <a:gd name="connsiteY8" fmla="*/ 342878 h 868812"/>
                  <a:gd name="connsiteX9" fmla="*/ 1003836 w 1029545"/>
                  <a:gd name="connsiteY9" fmla="*/ 420919 h 868812"/>
                  <a:gd name="connsiteX10" fmla="*/ 851212 w 1029545"/>
                  <a:gd name="connsiteY10" fmla="*/ 370234 h 868812"/>
                  <a:gd name="connsiteX11" fmla="*/ 726703 w 1029545"/>
                  <a:gd name="connsiteY11" fmla="*/ 419028 h 868812"/>
                  <a:gd name="connsiteX12" fmla="*/ 500010 w 1029545"/>
                  <a:gd name="connsiteY12" fmla="*/ 363858 h 868812"/>
                  <a:gd name="connsiteX13" fmla="*/ 378642 w 1029545"/>
                  <a:gd name="connsiteY13" fmla="*/ 389738 h 868812"/>
                  <a:gd name="connsiteX14" fmla="*/ 294082 w 1029545"/>
                  <a:gd name="connsiteY14" fmla="*/ 523222 h 868812"/>
                  <a:gd name="connsiteX15" fmla="*/ 339955 w 1029545"/>
                  <a:gd name="connsiteY15" fmla="*/ 827573 h 868812"/>
                  <a:gd name="connsiteX0" fmla="*/ 254011 w 1040797"/>
                  <a:gd name="connsiteY0" fmla="*/ 812757 h 869041"/>
                  <a:gd name="connsiteX1" fmla="*/ 186371 w 1040797"/>
                  <a:gd name="connsiteY1" fmla="*/ 674757 h 869041"/>
                  <a:gd name="connsiteX2" fmla="*/ 106997 w 1040797"/>
                  <a:gd name="connsiteY2" fmla="*/ 868801 h 869041"/>
                  <a:gd name="connsiteX3" fmla="*/ 33464 w 1040797"/>
                  <a:gd name="connsiteY3" fmla="*/ 708227 h 869041"/>
                  <a:gd name="connsiteX4" fmla="*/ 9058 w 1040797"/>
                  <a:gd name="connsiteY4" fmla="*/ 426486 h 869041"/>
                  <a:gd name="connsiteX5" fmla="*/ 183767 w 1040797"/>
                  <a:gd name="connsiteY5" fmla="*/ 104371 h 869041"/>
                  <a:gd name="connsiteX6" fmla="*/ 486918 w 1040797"/>
                  <a:gd name="connsiteY6" fmla="*/ 1139 h 869041"/>
                  <a:gd name="connsiteX7" fmla="*/ 910690 w 1040797"/>
                  <a:gd name="connsiteY7" fmla="*/ 96843 h 869041"/>
                  <a:gd name="connsiteX8" fmla="*/ 1035683 w 1040797"/>
                  <a:gd name="connsiteY8" fmla="*/ 412747 h 869041"/>
                  <a:gd name="connsiteX9" fmla="*/ 1003836 w 1040797"/>
                  <a:gd name="connsiteY9" fmla="*/ 421148 h 869041"/>
                  <a:gd name="connsiteX10" fmla="*/ 851212 w 1040797"/>
                  <a:gd name="connsiteY10" fmla="*/ 370463 h 869041"/>
                  <a:gd name="connsiteX11" fmla="*/ 726703 w 1040797"/>
                  <a:gd name="connsiteY11" fmla="*/ 419257 h 869041"/>
                  <a:gd name="connsiteX12" fmla="*/ 500010 w 1040797"/>
                  <a:gd name="connsiteY12" fmla="*/ 364087 h 869041"/>
                  <a:gd name="connsiteX13" fmla="*/ 378642 w 1040797"/>
                  <a:gd name="connsiteY13" fmla="*/ 389967 h 869041"/>
                  <a:gd name="connsiteX14" fmla="*/ 294082 w 1040797"/>
                  <a:gd name="connsiteY14" fmla="*/ 523451 h 869041"/>
                  <a:gd name="connsiteX15" fmla="*/ 339955 w 1040797"/>
                  <a:gd name="connsiteY15" fmla="*/ 827802 h 869041"/>
                  <a:gd name="connsiteX0" fmla="*/ 254011 w 1037895"/>
                  <a:gd name="connsiteY0" fmla="*/ 812757 h 869041"/>
                  <a:gd name="connsiteX1" fmla="*/ 186371 w 1037895"/>
                  <a:gd name="connsiteY1" fmla="*/ 674757 h 869041"/>
                  <a:gd name="connsiteX2" fmla="*/ 106997 w 1037895"/>
                  <a:gd name="connsiteY2" fmla="*/ 868801 h 869041"/>
                  <a:gd name="connsiteX3" fmla="*/ 33464 w 1037895"/>
                  <a:gd name="connsiteY3" fmla="*/ 708227 h 869041"/>
                  <a:gd name="connsiteX4" fmla="*/ 9058 w 1037895"/>
                  <a:gd name="connsiteY4" fmla="*/ 426486 h 869041"/>
                  <a:gd name="connsiteX5" fmla="*/ 183767 w 1037895"/>
                  <a:gd name="connsiteY5" fmla="*/ 104371 h 869041"/>
                  <a:gd name="connsiteX6" fmla="*/ 486918 w 1037895"/>
                  <a:gd name="connsiteY6" fmla="*/ 1139 h 869041"/>
                  <a:gd name="connsiteX7" fmla="*/ 910690 w 1037895"/>
                  <a:gd name="connsiteY7" fmla="*/ 96843 h 869041"/>
                  <a:gd name="connsiteX8" fmla="*/ 1035683 w 1037895"/>
                  <a:gd name="connsiteY8" fmla="*/ 412747 h 869041"/>
                  <a:gd name="connsiteX9" fmla="*/ 982944 w 1037895"/>
                  <a:gd name="connsiteY9" fmla="*/ 431594 h 869041"/>
                  <a:gd name="connsiteX10" fmla="*/ 851212 w 1037895"/>
                  <a:gd name="connsiteY10" fmla="*/ 370463 h 869041"/>
                  <a:gd name="connsiteX11" fmla="*/ 726703 w 1037895"/>
                  <a:gd name="connsiteY11" fmla="*/ 419257 h 869041"/>
                  <a:gd name="connsiteX12" fmla="*/ 500010 w 1037895"/>
                  <a:gd name="connsiteY12" fmla="*/ 364087 h 869041"/>
                  <a:gd name="connsiteX13" fmla="*/ 378642 w 1037895"/>
                  <a:gd name="connsiteY13" fmla="*/ 389967 h 869041"/>
                  <a:gd name="connsiteX14" fmla="*/ 294082 w 1037895"/>
                  <a:gd name="connsiteY14" fmla="*/ 523451 h 869041"/>
                  <a:gd name="connsiteX15" fmla="*/ 339955 w 1037895"/>
                  <a:gd name="connsiteY15" fmla="*/ 827802 h 869041"/>
                  <a:gd name="connsiteX0" fmla="*/ 254011 w 1035901"/>
                  <a:gd name="connsiteY0" fmla="*/ 812749 h 869033"/>
                  <a:gd name="connsiteX1" fmla="*/ 186371 w 1035901"/>
                  <a:gd name="connsiteY1" fmla="*/ 674749 h 869033"/>
                  <a:gd name="connsiteX2" fmla="*/ 106997 w 1035901"/>
                  <a:gd name="connsiteY2" fmla="*/ 868793 h 869033"/>
                  <a:gd name="connsiteX3" fmla="*/ 33464 w 1035901"/>
                  <a:gd name="connsiteY3" fmla="*/ 708219 h 869033"/>
                  <a:gd name="connsiteX4" fmla="*/ 9058 w 1035901"/>
                  <a:gd name="connsiteY4" fmla="*/ 426478 h 869033"/>
                  <a:gd name="connsiteX5" fmla="*/ 183767 w 1035901"/>
                  <a:gd name="connsiteY5" fmla="*/ 104363 h 869033"/>
                  <a:gd name="connsiteX6" fmla="*/ 486918 w 1035901"/>
                  <a:gd name="connsiteY6" fmla="*/ 1131 h 869033"/>
                  <a:gd name="connsiteX7" fmla="*/ 910690 w 1035901"/>
                  <a:gd name="connsiteY7" fmla="*/ 96835 h 869033"/>
                  <a:gd name="connsiteX8" fmla="*/ 1033594 w 1035901"/>
                  <a:gd name="connsiteY8" fmla="*/ 410649 h 869033"/>
                  <a:gd name="connsiteX9" fmla="*/ 982944 w 1035901"/>
                  <a:gd name="connsiteY9" fmla="*/ 431586 h 869033"/>
                  <a:gd name="connsiteX10" fmla="*/ 851212 w 1035901"/>
                  <a:gd name="connsiteY10" fmla="*/ 370455 h 869033"/>
                  <a:gd name="connsiteX11" fmla="*/ 726703 w 1035901"/>
                  <a:gd name="connsiteY11" fmla="*/ 419249 h 869033"/>
                  <a:gd name="connsiteX12" fmla="*/ 500010 w 1035901"/>
                  <a:gd name="connsiteY12" fmla="*/ 364079 h 869033"/>
                  <a:gd name="connsiteX13" fmla="*/ 378642 w 1035901"/>
                  <a:gd name="connsiteY13" fmla="*/ 389959 h 869033"/>
                  <a:gd name="connsiteX14" fmla="*/ 294082 w 1035901"/>
                  <a:gd name="connsiteY14" fmla="*/ 523443 h 869033"/>
                  <a:gd name="connsiteX15" fmla="*/ 339955 w 1035901"/>
                  <a:gd name="connsiteY15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1212 w 1034584"/>
                  <a:gd name="connsiteY10" fmla="*/ 370455 h 869033"/>
                  <a:gd name="connsiteX11" fmla="*/ 726703 w 1034584"/>
                  <a:gd name="connsiteY11" fmla="*/ 419249 h 869033"/>
                  <a:gd name="connsiteX12" fmla="*/ 500010 w 1034584"/>
                  <a:gd name="connsiteY12" fmla="*/ 364079 h 869033"/>
                  <a:gd name="connsiteX13" fmla="*/ 378642 w 1034584"/>
                  <a:gd name="connsiteY13" fmla="*/ 389959 h 869033"/>
                  <a:gd name="connsiteX14" fmla="*/ 294082 w 1034584"/>
                  <a:gd name="connsiteY14" fmla="*/ 523443 h 869033"/>
                  <a:gd name="connsiteX15" fmla="*/ 339955 w 1034584"/>
                  <a:gd name="connsiteY15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3301 w 1034584"/>
                  <a:gd name="connsiteY10" fmla="*/ 387169 h 869033"/>
                  <a:gd name="connsiteX11" fmla="*/ 726703 w 1034584"/>
                  <a:gd name="connsiteY11" fmla="*/ 419249 h 869033"/>
                  <a:gd name="connsiteX12" fmla="*/ 500010 w 1034584"/>
                  <a:gd name="connsiteY12" fmla="*/ 364079 h 869033"/>
                  <a:gd name="connsiteX13" fmla="*/ 378642 w 1034584"/>
                  <a:gd name="connsiteY13" fmla="*/ 389959 h 869033"/>
                  <a:gd name="connsiteX14" fmla="*/ 294082 w 1034584"/>
                  <a:gd name="connsiteY14" fmla="*/ 523443 h 869033"/>
                  <a:gd name="connsiteX15" fmla="*/ 339955 w 1034584"/>
                  <a:gd name="connsiteY15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3301 w 1034584"/>
                  <a:gd name="connsiteY10" fmla="*/ 387169 h 869033"/>
                  <a:gd name="connsiteX11" fmla="*/ 797021 w 1034584"/>
                  <a:gd name="connsiteY11" fmla="*/ 406138 h 869033"/>
                  <a:gd name="connsiteX12" fmla="*/ 726703 w 1034584"/>
                  <a:gd name="connsiteY12" fmla="*/ 419249 h 869033"/>
                  <a:gd name="connsiteX13" fmla="*/ 500010 w 1034584"/>
                  <a:gd name="connsiteY13" fmla="*/ 364079 h 869033"/>
                  <a:gd name="connsiteX14" fmla="*/ 378642 w 1034584"/>
                  <a:gd name="connsiteY14" fmla="*/ 389959 h 869033"/>
                  <a:gd name="connsiteX15" fmla="*/ 294082 w 1034584"/>
                  <a:gd name="connsiteY15" fmla="*/ 523443 h 869033"/>
                  <a:gd name="connsiteX16" fmla="*/ 339955 w 1034584"/>
                  <a:gd name="connsiteY16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3301 w 1034584"/>
                  <a:gd name="connsiteY10" fmla="*/ 387169 h 869033"/>
                  <a:gd name="connsiteX11" fmla="*/ 817913 w 1034584"/>
                  <a:gd name="connsiteY11" fmla="*/ 420763 h 869033"/>
                  <a:gd name="connsiteX12" fmla="*/ 726703 w 1034584"/>
                  <a:gd name="connsiteY12" fmla="*/ 419249 h 869033"/>
                  <a:gd name="connsiteX13" fmla="*/ 500010 w 1034584"/>
                  <a:gd name="connsiteY13" fmla="*/ 364079 h 869033"/>
                  <a:gd name="connsiteX14" fmla="*/ 378642 w 1034584"/>
                  <a:gd name="connsiteY14" fmla="*/ 389959 h 869033"/>
                  <a:gd name="connsiteX15" fmla="*/ 294082 w 1034584"/>
                  <a:gd name="connsiteY15" fmla="*/ 523443 h 869033"/>
                  <a:gd name="connsiteX16" fmla="*/ 339955 w 1034584"/>
                  <a:gd name="connsiteY16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3301 w 1034584"/>
                  <a:gd name="connsiteY10" fmla="*/ 387169 h 869033"/>
                  <a:gd name="connsiteX11" fmla="*/ 817913 w 1034584"/>
                  <a:gd name="connsiteY11" fmla="*/ 420763 h 869033"/>
                  <a:gd name="connsiteX12" fmla="*/ 726703 w 1034584"/>
                  <a:gd name="connsiteY12" fmla="*/ 419249 h 869033"/>
                  <a:gd name="connsiteX13" fmla="*/ 594025 w 1034584"/>
                  <a:gd name="connsiteY13" fmla="*/ 403774 h 869033"/>
                  <a:gd name="connsiteX14" fmla="*/ 378642 w 1034584"/>
                  <a:gd name="connsiteY14" fmla="*/ 389959 h 869033"/>
                  <a:gd name="connsiteX15" fmla="*/ 294082 w 1034584"/>
                  <a:gd name="connsiteY15" fmla="*/ 523443 h 869033"/>
                  <a:gd name="connsiteX16" fmla="*/ 339955 w 1034584"/>
                  <a:gd name="connsiteY16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3301 w 1034584"/>
                  <a:gd name="connsiteY10" fmla="*/ 387169 h 869033"/>
                  <a:gd name="connsiteX11" fmla="*/ 817913 w 1034584"/>
                  <a:gd name="connsiteY11" fmla="*/ 420763 h 869033"/>
                  <a:gd name="connsiteX12" fmla="*/ 726703 w 1034584"/>
                  <a:gd name="connsiteY12" fmla="*/ 419249 h 869033"/>
                  <a:gd name="connsiteX13" fmla="*/ 594025 w 1034584"/>
                  <a:gd name="connsiteY13" fmla="*/ 403774 h 869033"/>
                  <a:gd name="connsiteX14" fmla="*/ 420426 w 1034584"/>
                  <a:gd name="connsiteY14" fmla="*/ 410851 h 869033"/>
                  <a:gd name="connsiteX15" fmla="*/ 294082 w 1034584"/>
                  <a:gd name="connsiteY15" fmla="*/ 523443 h 869033"/>
                  <a:gd name="connsiteX16" fmla="*/ 339955 w 1034584"/>
                  <a:gd name="connsiteY16" fmla="*/ 827794 h 869033"/>
                  <a:gd name="connsiteX0" fmla="*/ 254011 w 1034794"/>
                  <a:gd name="connsiteY0" fmla="*/ 812749 h 869033"/>
                  <a:gd name="connsiteX1" fmla="*/ 186371 w 1034794"/>
                  <a:gd name="connsiteY1" fmla="*/ 674749 h 869033"/>
                  <a:gd name="connsiteX2" fmla="*/ 106997 w 1034794"/>
                  <a:gd name="connsiteY2" fmla="*/ 868793 h 869033"/>
                  <a:gd name="connsiteX3" fmla="*/ 33464 w 1034794"/>
                  <a:gd name="connsiteY3" fmla="*/ 708219 h 869033"/>
                  <a:gd name="connsiteX4" fmla="*/ 9058 w 1034794"/>
                  <a:gd name="connsiteY4" fmla="*/ 426478 h 869033"/>
                  <a:gd name="connsiteX5" fmla="*/ 183767 w 1034794"/>
                  <a:gd name="connsiteY5" fmla="*/ 104363 h 869033"/>
                  <a:gd name="connsiteX6" fmla="*/ 486918 w 1034794"/>
                  <a:gd name="connsiteY6" fmla="*/ 1131 h 869033"/>
                  <a:gd name="connsiteX7" fmla="*/ 910690 w 1034794"/>
                  <a:gd name="connsiteY7" fmla="*/ 96835 h 869033"/>
                  <a:gd name="connsiteX8" fmla="*/ 1033594 w 1034794"/>
                  <a:gd name="connsiteY8" fmla="*/ 410649 h 869033"/>
                  <a:gd name="connsiteX9" fmla="*/ 964141 w 1034794"/>
                  <a:gd name="connsiteY9" fmla="*/ 427407 h 869033"/>
                  <a:gd name="connsiteX10" fmla="*/ 817913 w 1034794"/>
                  <a:gd name="connsiteY10" fmla="*/ 420763 h 869033"/>
                  <a:gd name="connsiteX11" fmla="*/ 726703 w 1034794"/>
                  <a:gd name="connsiteY11" fmla="*/ 419249 h 869033"/>
                  <a:gd name="connsiteX12" fmla="*/ 594025 w 1034794"/>
                  <a:gd name="connsiteY12" fmla="*/ 403774 h 869033"/>
                  <a:gd name="connsiteX13" fmla="*/ 420426 w 1034794"/>
                  <a:gd name="connsiteY13" fmla="*/ 410851 h 869033"/>
                  <a:gd name="connsiteX14" fmla="*/ 294082 w 1034794"/>
                  <a:gd name="connsiteY14" fmla="*/ 523443 h 869033"/>
                  <a:gd name="connsiteX15" fmla="*/ 339955 w 1034794"/>
                  <a:gd name="connsiteY15" fmla="*/ 827794 h 869033"/>
                  <a:gd name="connsiteX0" fmla="*/ 254011 w 1034794"/>
                  <a:gd name="connsiteY0" fmla="*/ 812749 h 869033"/>
                  <a:gd name="connsiteX1" fmla="*/ 186371 w 1034794"/>
                  <a:gd name="connsiteY1" fmla="*/ 674749 h 869033"/>
                  <a:gd name="connsiteX2" fmla="*/ 106997 w 1034794"/>
                  <a:gd name="connsiteY2" fmla="*/ 868793 h 869033"/>
                  <a:gd name="connsiteX3" fmla="*/ 33464 w 1034794"/>
                  <a:gd name="connsiteY3" fmla="*/ 708219 h 869033"/>
                  <a:gd name="connsiteX4" fmla="*/ 9058 w 1034794"/>
                  <a:gd name="connsiteY4" fmla="*/ 426478 h 869033"/>
                  <a:gd name="connsiteX5" fmla="*/ 183767 w 1034794"/>
                  <a:gd name="connsiteY5" fmla="*/ 104363 h 869033"/>
                  <a:gd name="connsiteX6" fmla="*/ 486918 w 1034794"/>
                  <a:gd name="connsiteY6" fmla="*/ 1131 h 869033"/>
                  <a:gd name="connsiteX7" fmla="*/ 910690 w 1034794"/>
                  <a:gd name="connsiteY7" fmla="*/ 96835 h 869033"/>
                  <a:gd name="connsiteX8" fmla="*/ 1033594 w 1034794"/>
                  <a:gd name="connsiteY8" fmla="*/ 410649 h 869033"/>
                  <a:gd name="connsiteX9" fmla="*/ 964141 w 1034794"/>
                  <a:gd name="connsiteY9" fmla="*/ 427407 h 869033"/>
                  <a:gd name="connsiteX10" fmla="*/ 726703 w 1034794"/>
                  <a:gd name="connsiteY10" fmla="*/ 419249 h 869033"/>
                  <a:gd name="connsiteX11" fmla="*/ 594025 w 1034794"/>
                  <a:gd name="connsiteY11" fmla="*/ 403774 h 869033"/>
                  <a:gd name="connsiteX12" fmla="*/ 420426 w 1034794"/>
                  <a:gd name="connsiteY12" fmla="*/ 410851 h 869033"/>
                  <a:gd name="connsiteX13" fmla="*/ 294082 w 1034794"/>
                  <a:gd name="connsiteY13" fmla="*/ 523443 h 869033"/>
                  <a:gd name="connsiteX14" fmla="*/ 339955 w 1034794"/>
                  <a:gd name="connsiteY14" fmla="*/ 827794 h 869033"/>
                  <a:gd name="connsiteX0" fmla="*/ 254011 w 1013409"/>
                  <a:gd name="connsiteY0" fmla="*/ 812578 h 868862"/>
                  <a:gd name="connsiteX1" fmla="*/ 186371 w 1013409"/>
                  <a:gd name="connsiteY1" fmla="*/ 674578 h 868862"/>
                  <a:gd name="connsiteX2" fmla="*/ 106997 w 1013409"/>
                  <a:gd name="connsiteY2" fmla="*/ 868622 h 868862"/>
                  <a:gd name="connsiteX3" fmla="*/ 33464 w 1013409"/>
                  <a:gd name="connsiteY3" fmla="*/ 708048 h 868862"/>
                  <a:gd name="connsiteX4" fmla="*/ 9058 w 1013409"/>
                  <a:gd name="connsiteY4" fmla="*/ 426307 h 868862"/>
                  <a:gd name="connsiteX5" fmla="*/ 183767 w 1013409"/>
                  <a:gd name="connsiteY5" fmla="*/ 104192 h 868862"/>
                  <a:gd name="connsiteX6" fmla="*/ 486918 w 1013409"/>
                  <a:gd name="connsiteY6" fmla="*/ 960 h 868862"/>
                  <a:gd name="connsiteX7" fmla="*/ 910690 w 1013409"/>
                  <a:gd name="connsiteY7" fmla="*/ 96664 h 868862"/>
                  <a:gd name="connsiteX8" fmla="*/ 1011309 w 1013409"/>
                  <a:gd name="connsiteY8" fmla="*/ 360337 h 868862"/>
                  <a:gd name="connsiteX9" fmla="*/ 964141 w 1013409"/>
                  <a:gd name="connsiteY9" fmla="*/ 427236 h 868862"/>
                  <a:gd name="connsiteX10" fmla="*/ 726703 w 1013409"/>
                  <a:gd name="connsiteY10" fmla="*/ 419078 h 868862"/>
                  <a:gd name="connsiteX11" fmla="*/ 594025 w 1013409"/>
                  <a:gd name="connsiteY11" fmla="*/ 403603 h 868862"/>
                  <a:gd name="connsiteX12" fmla="*/ 420426 w 1013409"/>
                  <a:gd name="connsiteY12" fmla="*/ 410680 h 868862"/>
                  <a:gd name="connsiteX13" fmla="*/ 294082 w 1013409"/>
                  <a:gd name="connsiteY13" fmla="*/ 523272 h 868862"/>
                  <a:gd name="connsiteX14" fmla="*/ 339955 w 1013409"/>
                  <a:gd name="connsiteY14" fmla="*/ 827623 h 868862"/>
                  <a:gd name="connsiteX0" fmla="*/ 254011 w 1044175"/>
                  <a:gd name="connsiteY0" fmla="*/ 812578 h 868862"/>
                  <a:gd name="connsiteX1" fmla="*/ 186371 w 1044175"/>
                  <a:gd name="connsiteY1" fmla="*/ 674578 h 868862"/>
                  <a:gd name="connsiteX2" fmla="*/ 106997 w 1044175"/>
                  <a:gd name="connsiteY2" fmla="*/ 868622 h 868862"/>
                  <a:gd name="connsiteX3" fmla="*/ 33464 w 1044175"/>
                  <a:gd name="connsiteY3" fmla="*/ 708048 h 868862"/>
                  <a:gd name="connsiteX4" fmla="*/ 9058 w 1044175"/>
                  <a:gd name="connsiteY4" fmla="*/ 426307 h 868862"/>
                  <a:gd name="connsiteX5" fmla="*/ 183767 w 1044175"/>
                  <a:gd name="connsiteY5" fmla="*/ 104192 h 868862"/>
                  <a:gd name="connsiteX6" fmla="*/ 486918 w 1044175"/>
                  <a:gd name="connsiteY6" fmla="*/ 960 h 868862"/>
                  <a:gd name="connsiteX7" fmla="*/ 910690 w 1044175"/>
                  <a:gd name="connsiteY7" fmla="*/ 96664 h 868862"/>
                  <a:gd name="connsiteX8" fmla="*/ 1011309 w 1044175"/>
                  <a:gd name="connsiteY8" fmla="*/ 360337 h 868862"/>
                  <a:gd name="connsiteX9" fmla="*/ 1028211 w 1044175"/>
                  <a:gd name="connsiteY9" fmla="*/ 427236 h 868862"/>
                  <a:gd name="connsiteX10" fmla="*/ 726703 w 1044175"/>
                  <a:gd name="connsiteY10" fmla="*/ 419078 h 868862"/>
                  <a:gd name="connsiteX11" fmla="*/ 594025 w 1044175"/>
                  <a:gd name="connsiteY11" fmla="*/ 403603 h 868862"/>
                  <a:gd name="connsiteX12" fmla="*/ 420426 w 1044175"/>
                  <a:gd name="connsiteY12" fmla="*/ 410680 h 868862"/>
                  <a:gd name="connsiteX13" fmla="*/ 294082 w 1044175"/>
                  <a:gd name="connsiteY13" fmla="*/ 523272 h 868862"/>
                  <a:gd name="connsiteX14" fmla="*/ 339955 w 1044175"/>
                  <a:gd name="connsiteY14" fmla="*/ 827623 h 868862"/>
                  <a:gd name="connsiteX0" fmla="*/ 254011 w 1041826"/>
                  <a:gd name="connsiteY0" fmla="*/ 812578 h 868862"/>
                  <a:gd name="connsiteX1" fmla="*/ 186371 w 1041826"/>
                  <a:gd name="connsiteY1" fmla="*/ 674578 h 868862"/>
                  <a:gd name="connsiteX2" fmla="*/ 106997 w 1041826"/>
                  <a:gd name="connsiteY2" fmla="*/ 868622 h 868862"/>
                  <a:gd name="connsiteX3" fmla="*/ 33464 w 1041826"/>
                  <a:gd name="connsiteY3" fmla="*/ 708048 h 868862"/>
                  <a:gd name="connsiteX4" fmla="*/ 9058 w 1041826"/>
                  <a:gd name="connsiteY4" fmla="*/ 426307 h 868862"/>
                  <a:gd name="connsiteX5" fmla="*/ 183767 w 1041826"/>
                  <a:gd name="connsiteY5" fmla="*/ 104192 h 868862"/>
                  <a:gd name="connsiteX6" fmla="*/ 486918 w 1041826"/>
                  <a:gd name="connsiteY6" fmla="*/ 960 h 868862"/>
                  <a:gd name="connsiteX7" fmla="*/ 910690 w 1041826"/>
                  <a:gd name="connsiteY7" fmla="*/ 96664 h 868862"/>
                  <a:gd name="connsiteX8" fmla="*/ 1000167 w 1041826"/>
                  <a:gd name="connsiteY8" fmla="*/ 360337 h 868862"/>
                  <a:gd name="connsiteX9" fmla="*/ 1028211 w 1041826"/>
                  <a:gd name="connsiteY9" fmla="*/ 427236 h 868862"/>
                  <a:gd name="connsiteX10" fmla="*/ 726703 w 1041826"/>
                  <a:gd name="connsiteY10" fmla="*/ 419078 h 868862"/>
                  <a:gd name="connsiteX11" fmla="*/ 594025 w 1041826"/>
                  <a:gd name="connsiteY11" fmla="*/ 403603 h 868862"/>
                  <a:gd name="connsiteX12" fmla="*/ 420426 w 1041826"/>
                  <a:gd name="connsiteY12" fmla="*/ 410680 h 868862"/>
                  <a:gd name="connsiteX13" fmla="*/ 294082 w 1041826"/>
                  <a:gd name="connsiteY13" fmla="*/ 523272 h 868862"/>
                  <a:gd name="connsiteX14" fmla="*/ 339955 w 1041826"/>
                  <a:gd name="connsiteY14" fmla="*/ 827623 h 868862"/>
                  <a:gd name="connsiteX0" fmla="*/ 254011 w 1041826"/>
                  <a:gd name="connsiteY0" fmla="*/ 812578 h 868862"/>
                  <a:gd name="connsiteX1" fmla="*/ 186371 w 1041826"/>
                  <a:gd name="connsiteY1" fmla="*/ 674578 h 868862"/>
                  <a:gd name="connsiteX2" fmla="*/ 106997 w 1041826"/>
                  <a:gd name="connsiteY2" fmla="*/ 868622 h 868862"/>
                  <a:gd name="connsiteX3" fmla="*/ 33464 w 1041826"/>
                  <a:gd name="connsiteY3" fmla="*/ 708048 h 868862"/>
                  <a:gd name="connsiteX4" fmla="*/ 9058 w 1041826"/>
                  <a:gd name="connsiteY4" fmla="*/ 426307 h 868862"/>
                  <a:gd name="connsiteX5" fmla="*/ 183767 w 1041826"/>
                  <a:gd name="connsiteY5" fmla="*/ 104192 h 868862"/>
                  <a:gd name="connsiteX6" fmla="*/ 486918 w 1041826"/>
                  <a:gd name="connsiteY6" fmla="*/ 960 h 868862"/>
                  <a:gd name="connsiteX7" fmla="*/ 910690 w 1041826"/>
                  <a:gd name="connsiteY7" fmla="*/ 96664 h 868862"/>
                  <a:gd name="connsiteX8" fmla="*/ 1000167 w 1041826"/>
                  <a:gd name="connsiteY8" fmla="*/ 360337 h 868862"/>
                  <a:gd name="connsiteX9" fmla="*/ 1028211 w 1041826"/>
                  <a:gd name="connsiteY9" fmla="*/ 427236 h 868862"/>
                  <a:gd name="connsiteX10" fmla="*/ 726703 w 1041826"/>
                  <a:gd name="connsiteY10" fmla="*/ 419078 h 868862"/>
                  <a:gd name="connsiteX11" fmla="*/ 420426 w 1041826"/>
                  <a:gd name="connsiteY11" fmla="*/ 410680 h 868862"/>
                  <a:gd name="connsiteX12" fmla="*/ 294082 w 1041826"/>
                  <a:gd name="connsiteY12" fmla="*/ 523272 h 868862"/>
                  <a:gd name="connsiteX13" fmla="*/ 339955 w 1041826"/>
                  <a:gd name="connsiteY13" fmla="*/ 827623 h 868862"/>
                  <a:gd name="connsiteX0" fmla="*/ 254011 w 1039561"/>
                  <a:gd name="connsiteY0" fmla="*/ 812537 h 868821"/>
                  <a:gd name="connsiteX1" fmla="*/ 186371 w 1039561"/>
                  <a:gd name="connsiteY1" fmla="*/ 674537 h 868821"/>
                  <a:gd name="connsiteX2" fmla="*/ 106997 w 1039561"/>
                  <a:gd name="connsiteY2" fmla="*/ 868581 h 868821"/>
                  <a:gd name="connsiteX3" fmla="*/ 33464 w 1039561"/>
                  <a:gd name="connsiteY3" fmla="*/ 708007 h 868821"/>
                  <a:gd name="connsiteX4" fmla="*/ 9058 w 1039561"/>
                  <a:gd name="connsiteY4" fmla="*/ 426266 h 868821"/>
                  <a:gd name="connsiteX5" fmla="*/ 183767 w 1039561"/>
                  <a:gd name="connsiteY5" fmla="*/ 104151 h 868821"/>
                  <a:gd name="connsiteX6" fmla="*/ 486918 w 1039561"/>
                  <a:gd name="connsiteY6" fmla="*/ 919 h 868821"/>
                  <a:gd name="connsiteX7" fmla="*/ 910690 w 1039561"/>
                  <a:gd name="connsiteY7" fmla="*/ 96623 h 868821"/>
                  <a:gd name="connsiteX8" fmla="*/ 1008031 w 1039561"/>
                  <a:gd name="connsiteY8" fmla="*/ 346035 h 868821"/>
                  <a:gd name="connsiteX9" fmla="*/ 1000167 w 1039561"/>
                  <a:gd name="connsiteY9" fmla="*/ 360296 h 868821"/>
                  <a:gd name="connsiteX10" fmla="*/ 1028211 w 1039561"/>
                  <a:gd name="connsiteY10" fmla="*/ 427195 h 868821"/>
                  <a:gd name="connsiteX11" fmla="*/ 726703 w 1039561"/>
                  <a:gd name="connsiteY11" fmla="*/ 419037 h 868821"/>
                  <a:gd name="connsiteX12" fmla="*/ 420426 w 1039561"/>
                  <a:gd name="connsiteY12" fmla="*/ 410639 h 868821"/>
                  <a:gd name="connsiteX13" fmla="*/ 294082 w 1039561"/>
                  <a:gd name="connsiteY13" fmla="*/ 523231 h 868821"/>
                  <a:gd name="connsiteX14" fmla="*/ 339955 w 1039561"/>
                  <a:gd name="connsiteY14" fmla="*/ 827582 h 868821"/>
                  <a:gd name="connsiteX0" fmla="*/ 254011 w 1039561"/>
                  <a:gd name="connsiteY0" fmla="*/ 812416 h 868700"/>
                  <a:gd name="connsiteX1" fmla="*/ 186371 w 1039561"/>
                  <a:gd name="connsiteY1" fmla="*/ 674416 h 868700"/>
                  <a:gd name="connsiteX2" fmla="*/ 106997 w 1039561"/>
                  <a:gd name="connsiteY2" fmla="*/ 868460 h 868700"/>
                  <a:gd name="connsiteX3" fmla="*/ 33464 w 1039561"/>
                  <a:gd name="connsiteY3" fmla="*/ 707886 h 868700"/>
                  <a:gd name="connsiteX4" fmla="*/ 9058 w 1039561"/>
                  <a:gd name="connsiteY4" fmla="*/ 426145 h 868700"/>
                  <a:gd name="connsiteX5" fmla="*/ 183767 w 1039561"/>
                  <a:gd name="connsiteY5" fmla="*/ 104030 h 868700"/>
                  <a:gd name="connsiteX6" fmla="*/ 486918 w 1039561"/>
                  <a:gd name="connsiteY6" fmla="*/ 798 h 868700"/>
                  <a:gd name="connsiteX7" fmla="*/ 935761 w 1039561"/>
                  <a:gd name="connsiteY7" fmla="*/ 104859 h 868700"/>
                  <a:gd name="connsiteX8" fmla="*/ 1008031 w 1039561"/>
                  <a:gd name="connsiteY8" fmla="*/ 345914 h 868700"/>
                  <a:gd name="connsiteX9" fmla="*/ 1000167 w 1039561"/>
                  <a:gd name="connsiteY9" fmla="*/ 360175 h 868700"/>
                  <a:gd name="connsiteX10" fmla="*/ 1028211 w 1039561"/>
                  <a:gd name="connsiteY10" fmla="*/ 427074 h 868700"/>
                  <a:gd name="connsiteX11" fmla="*/ 726703 w 1039561"/>
                  <a:gd name="connsiteY11" fmla="*/ 418916 h 868700"/>
                  <a:gd name="connsiteX12" fmla="*/ 420426 w 1039561"/>
                  <a:gd name="connsiteY12" fmla="*/ 410518 h 868700"/>
                  <a:gd name="connsiteX13" fmla="*/ 294082 w 1039561"/>
                  <a:gd name="connsiteY13" fmla="*/ 523110 h 868700"/>
                  <a:gd name="connsiteX14" fmla="*/ 339955 w 1039561"/>
                  <a:gd name="connsiteY14" fmla="*/ 827461 h 868700"/>
                  <a:gd name="connsiteX0" fmla="*/ 254011 w 1039561"/>
                  <a:gd name="connsiteY0" fmla="*/ 806908 h 863192"/>
                  <a:gd name="connsiteX1" fmla="*/ 186371 w 1039561"/>
                  <a:gd name="connsiteY1" fmla="*/ 668908 h 863192"/>
                  <a:gd name="connsiteX2" fmla="*/ 106997 w 1039561"/>
                  <a:gd name="connsiteY2" fmla="*/ 862952 h 863192"/>
                  <a:gd name="connsiteX3" fmla="*/ 33464 w 1039561"/>
                  <a:gd name="connsiteY3" fmla="*/ 702378 h 863192"/>
                  <a:gd name="connsiteX4" fmla="*/ 9058 w 1039561"/>
                  <a:gd name="connsiteY4" fmla="*/ 420637 h 863192"/>
                  <a:gd name="connsiteX5" fmla="*/ 183767 w 1039561"/>
                  <a:gd name="connsiteY5" fmla="*/ 98522 h 863192"/>
                  <a:gd name="connsiteX6" fmla="*/ 472990 w 1039561"/>
                  <a:gd name="connsiteY6" fmla="*/ 861 h 863192"/>
                  <a:gd name="connsiteX7" fmla="*/ 935761 w 1039561"/>
                  <a:gd name="connsiteY7" fmla="*/ 99351 h 863192"/>
                  <a:gd name="connsiteX8" fmla="*/ 1008031 w 1039561"/>
                  <a:gd name="connsiteY8" fmla="*/ 340406 h 863192"/>
                  <a:gd name="connsiteX9" fmla="*/ 1000167 w 1039561"/>
                  <a:gd name="connsiteY9" fmla="*/ 354667 h 863192"/>
                  <a:gd name="connsiteX10" fmla="*/ 1028211 w 1039561"/>
                  <a:gd name="connsiteY10" fmla="*/ 421566 h 863192"/>
                  <a:gd name="connsiteX11" fmla="*/ 726703 w 1039561"/>
                  <a:gd name="connsiteY11" fmla="*/ 413408 h 863192"/>
                  <a:gd name="connsiteX12" fmla="*/ 420426 w 1039561"/>
                  <a:gd name="connsiteY12" fmla="*/ 405010 h 863192"/>
                  <a:gd name="connsiteX13" fmla="*/ 294082 w 1039561"/>
                  <a:gd name="connsiteY13" fmla="*/ 517602 h 863192"/>
                  <a:gd name="connsiteX14" fmla="*/ 339955 w 1039561"/>
                  <a:gd name="connsiteY14" fmla="*/ 821953 h 863192"/>
                  <a:gd name="connsiteX0" fmla="*/ 254011 w 1039561"/>
                  <a:gd name="connsiteY0" fmla="*/ 807247 h 863531"/>
                  <a:gd name="connsiteX1" fmla="*/ 186371 w 1039561"/>
                  <a:gd name="connsiteY1" fmla="*/ 669247 h 863531"/>
                  <a:gd name="connsiteX2" fmla="*/ 106997 w 1039561"/>
                  <a:gd name="connsiteY2" fmla="*/ 863291 h 863531"/>
                  <a:gd name="connsiteX3" fmla="*/ 33464 w 1039561"/>
                  <a:gd name="connsiteY3" fmla="*/ 702717 h 863531"/>
                  <a:gd name="connsiteX4" fmla="*/ 9058 w 1039561"/>
                  <a:gd name="connsiteY4" fmla="*/ 420976 h 863531"/>
                  <a:gd name="connsiteX5" fmla="*/ 183767 w 1039561"/>
                  <a:gd name="connsiteY5" fmla="*/ 98861 h 863531"/>
                  <a:gd name="connsiteX6" fmla="*/ 472990 w 1039561"/>
                  <a:gd name="connsiteY6" fmla="*/ 1200 h 863531"/>
                  <a:gd name="connsiteX7" fmla="*/ 941332 w 1039561"/>
                  <a:gd name="connsiteY7" fmla="*/ 82976 h 863531"/>
                  <a:gd name="connsiteX8" fmla="*/ 1008031 w 1039561"/>
                  <a:gd name="connsiteY8" fmla="*/ 340745 h 863531"/>
                  <a:gd name="connsiteX9" fmla="*/ 1000167 w 1039561"/>
                  <a:gd name="connsiteY9" fmla="*/ 355006 h 863531"/>
                  <a:gd name="connsiteX10" fmla="*/ 1028211 w 1039561"/>
                  <a:gd name="connsiteY10" fmla="*/ 421905 h 863531"/>
                  <a:gd name="connsiteX11" fmla="*/ 726703 w 1039561"/>
                  <a:gd name="connsiteY11" fmla="*/ 413747 h 863531"/>
                  <a:gd name="connsiteX12" fmla="*/ 420426 w 1039561"/>
                  <a:gd name="connsiteY12" fmla="*/ 405349 h 863531"/>
                  <a:gd name="connsiteX13" fmla="*/ 294082 w 1039561"/>
                  <a:gd name="connsiteY13" fmla="*/ 517941 h 863531"/>
                  <a:gd name="connsiteX14" fmla="*/ 339955 w 1039561"/>
                  <a:gd name="connsiteY14" fmla="*/ 822292 h 863531"/>
                  <a:gd name="connsiteX0" fmla="*/ 254011 w 1039561"/>
                  <a:gd name="connsiteY0" fmla="*/ 807247 h 863531"/>
                  <a:gd name="connsiteX1" fmla="*/ 186371 w 1039561"/>
                  <a:gd name="connsiteY1" fmla="*/ 669247 h 863531"/>
                  <a:gd name="connsiteX2" fmla="*/ 106997 w 1039561"/>
                  <a:gd name="connsiteY2" fmla="*/ 863291 h 863531"/>
                  <a:gd name="connsiteX3" fmla="*/ 33464 w 1039561"/>
                  <a:gd name="connsiteY3" fmla="*/ 702717 h 863531"/>
                  <a:gd name="connsiteX4" fmla="*/ 9058 w 1039561"/>
                  <a:gd name="connsiteY4" fmla="*/ 420976 h 863531"/>
                  <a:gd name="connsiteX5" fmla="*/ 183767 w 1039561"/>
                  <a:gd name="connsiteY5" fmla="*/ 98861 h 863531"/>
                  <a:gd name="connsiteX6" fmla="*/ 472990 w 1039561"/>
                  <a:gd name="connsiteY6" fmla="*/ 1200 h 863531"/>
                  <a:gd name="connsiteX7" fmla="*/ 941332 w 1039561"/>
                  <a:gd name="connsiteY7" fmla="*/ 82976 h 863531"/>
                  <a:gd name="connsiteX8" fmla="*/ 1008031 w 1039561"/>
                  <a:gd name="connsiteY8" fmla="*/ 340745 h 863531"/>
                  <a:gd name="connsiteX9" fmla="*/ 1000167 w 1039561"/>
                  <a:gd name="connsiteY9" fmla="*/ 355006 h 863531"/>
                  <a:gd name="connsiteX10" fmla="*/ 1028211 w 1039561"/>
                  <a:gd name="connsiteY10" fmla="*/ 421905 h 863531"/>
                  <a:gd name="connsiteX11" fmla="*/ 726703 w 1039561"/>
                  <a:gd name="connsiteY11" fmla="*/ 413747 h 863531"/>
                  <a:gd name="connsiteX12" fmla="*/ 420426 w 1039561"/>
                  <a:gd name="connsiteY12" fmla="*/ 405349 h 863531"/>
                  <a:gd name="connsiteX13" fmla="*/ 294082 w 1039561"/>
                  <a:gd name="connsiteY13" fmla="*/ 517941 h 863531"/>
                  <a:gd name="connsiteX14" fmla="*/ 339955 w 1039561"/>
                  <a:gd name="connsiteY14" fmla="*/ 822292 h 863531"/>
                  <a:gd name="connsiteX0" fmla="*/ 254011 w 1039561"/>
                  <a:gd name="connsiteY0" fmla="*/ 807314 h 863598"/>
                  <a:gd name="connsiteX1" fmla="*/ 186371 w 1039561"/>
                  <a:gd name="connsiteY1" fmla="*/ 669314 h 863598"/>
                  <a:gd name="connsiteX2" fmla="*/ 106997 w 1039561"/>
                  <a:gd name="connsiteY2" fmla="*/ 863358 h 863598"/>
                  <a:gd name="connsiteX3" fmla="*/ 33464 w 1039561"/>
                  <a:gd name="connsiteY3" fmla="*/ 702784 h 863598"/>
                  <a:gd name="connsiteX4" fmla="*/ 9058 w 1039561"/>
                  <a:gd name="connsiteY4" fmla="*/ 421043 h 863598"/>
                  <a:gd name="connsiteX5" fmla="*/ 183767 w 1039561"/>
                  <a:gd name="connsiteY5" fmla="*/ 98928 h 863598"/>
                  <a:gd name="connsiteX6" fmla="*/ 472990 w 1039561"/>
                  <a:gd name="connsiteY6" fmla="*/ 1267 h 863598"/>
                  <a:gd name="connsiteX7" fmla="*/ 941332 w 1039561"/>
                  <a:gd name="connsiteY7" fmla="*/ 83043 h 863598"/>
                  <a:gd name="connsiteX8" fmla="*/ 1000167 w 1039561"/>
                  <a:gd name="connsiteY8" fmla="*/ 355073 h 863598"/>
                  <a:gd name="connsiteX9" fmla="*/ 1028211 w 1039561"/>
                  <a:gd name="connsiteY9" fmla="*/ 421972 h 863598"/>
                  <a:gd name="connsiteX10" fmla="*/ 726703 w 1039561"/>
                  <a:gd name="connsiteY10" fmla="*/ 413814 h 863598"/>
                  <a:gd name="connsiteX11" fmla="*/ 420426 w 1039561"/>
                  <a:gd name="connsiteY11" fmla="*/ 405416 h 863598"/>
                  <a:gd name="connsiteX12" fmla="*/ 294082 w 1039561"/>
                  <a:gd name="connsiteY12" fmla="*/ 518008 h 863598"/>
                  <a:gd name="connsiteX13" fmla="*/ 339955 w 1039561"/>
                  <a:gd name="connsiteY13" fmla="*/ 822359 h 863598"/>
                  <a:gd name="connsiteX0" fmla="*/ 254011 w 1039561"/>
                  <a:gd name="connsiteY0" fmla="*/ 807314 h 863598"/>
                  <a:gd name="connsiteX1" fmla="*/ 186371 w 1039561"/>
                  <a:gd name="connsiteY1" fmla="*/ 669314 h 863598"/>
                  <a:gd name="connsiteX2" fmla="*/ 106997 w 1039561"/>
                  <a:gd name="connsiteY2" fmla="*/ 863358 h 863598"/>
                  <a:gd name="connsiteX3" fmla="*/ 33464 w 1039561"/>
                  <a:gd name="connsiteY3" fmla="*/ 702784 h 863598"/>
                  <a:gd name="connsiteX4" fmla="*/ 9058 w 1039561"/>
                  <a:gd name="connsiteY4" fmla="*/ 421043 h 863598"/>
                  <a:gd name="connsiteX5" fmla="*/ 183767 w 1039561"/>
                  <a:gd name="connsiteY5" fmla="*/ 98928 h 863598"/>
                  <a:gd name="connsiteX6" fmla="*/ 472990 w 1039561"/>
                  <a:gd name="connsiteY6" fmla="*/ 1267 h 863598"/>
                  <a:gd name="connsiteX7" fmla="*/ 941332 w 1039561"/>
                  <a:gd name="connsiteY7" fmla="*/ 83043 h 863598"/>
                  <a:gd name="connsiteX8" fmla="*/ 1000167 w 1039561"/>
                  <a:gd name="connsiteY8" fmla="*/ 355073 h 863598"/>
                  <a:gd name="connsiteX9" fmla="*/ 1028211 w 1039561"/>
                  <a:gd name="connsiteY9" fmla="*/ 421972 h 863598"/>
                  <a:gd name="connsiteX10" fmla="*/ 735060 w 1039561"/>
                  <a:gd name="connsiteY10" fmla="*/ 427742 h 863598"/>
                  <a:gd name="connsiteX11" fmla="*/ 420426 w 1039561"/>
                  <a:gd name="connsiteY11" fmla="*/ 405416 h 863598"/>
                  <a:gd name="connsiteX12" fmla="*/ 294082 w 1039561"/>
                  <a:gd name="connsiteY12" fmla="*/ 518008 h 863598"/>
                  <a:gd name="connsiteX13" fmla="*/ 339955 w 1039561"/>
                  <a:gd name="connsiteY13" fmla="*/ 822359 h 863598"/>
                  <a:gd name="connsiteX0" fmla="*/ 254011 w 1020727"/>
                  <a:gd name="connsiteY0" fmla="*/ 807314 h 863598"/>
                  <a:gd name="connsiteX1" fmla="*/ 186371 w 1020727"/>
                  <a:gd name="connsiteY1" fmla="*/ 669314 h 863598"/>
                  <a:gd name="connsiteX2" fmla="*/ 106997 w 1020727"/>
                  <a:gd name="connsiteY2" fmla="*/ 863358 h 863598"/>
                  <a:gd name="connsiteX3" fmla="*/ 33464 w 1020727"/>
                  <a:gd name="connsiteY3" fmla="*/ 702784 h 863598"/>
                  <a:gd name="connsiteX4" fmla="*/ 9058 w 1020727"/>
                  <a:gd name="connsiteY4" fmla="*/ 421043 h 863598"/>
                  <a:gd name="connsiteX5" fmla="*/ 183767 w 1020727"/>
                  <a:gd name="connsiteY5" fmla="*/ 98928 h 863598"/>
                  <a:gd name="connsiteX6" fmla="*/ 472990 w 1020727"/>
                  <a:gd name="connsiteY6" fmla="*/ 1267 h 863598"/>
                  <a:gd name="connsiteX7" fmla="*/ 941332 w 1020727"/>
                  <a:gd name="connsiteY7" fmla="*/ 83043 h 863598"/>
                  <a:gd name="connsiteX8" fmla="*/ 1000167 w 1020727"/>
                  <a:gd name="connsiteY8" fmla="*/ 355073 h 863598"/>
                  <a:gd name="connsiteX9" fmla="*/ 1003140 w 1020727"/>
                  <a:gd name="connsiteY9" fmla="*/ 413615 h 863598"/>
                  <a:gd name="connsiteX10" fmla="*/ 735060 w 1020727"/>
                  <a:gd name="connsiteY10" fmla="*/ 427742 h 863598"/>
                  <a:gd name="connsiteX11" fmla="*/ 420426 w 1020727"/>
                  <a:gd name="connsiteY11" fmla="*/ 405416 h 863598"/>
                  <a:gd name="connsiteX12" fmla="*/ 294082 w 1020727"/>
                  <a:gd name="connsiteY12" fmla="*/ 518008 h 863598"/>
                  <a:gd name="connsiteX13" fmla="*/ 339955 w 1020727"/>
                  <a:gd name="connsiteY13" fmla="*/ 822359 h 863598"/>
                  <a:gd name="connsiteX0" fmla="*/ 254011 w 1020727"/>
                  <a:gd name="connsiteY0" fmla="*/ 807314 h 863598"/>
                  <a:gd name="connsiteX1" fmla="*/ 186371 w 1020727"/>
                  <a:gd name="connsiteY1" fmla="*/ 669314 h 863598"/>
                  <a:gd name="connsiteX2" fmla="*/ 106997 w 1020727"/>
                  <a:gd name="connsiteY2" fmla="*/ 863358 h 863598"/>
                  <a:gd name="connsiteX3" fmla="*/ 33464 w 1020727"/>
                  <a:gd name="connsiteY3" fmla="*/ 702784 h 863598"/>
                  <a:gd name="connsiteX4" fmla="*/ 9058 w 1020727"/>
                  <a:gd name="connsiteY4" fmla="*/ 421043 h 863598"/>
                  <a:gd name="connsiteX5" fmla="*/ 183767 w 1020727"/>
                  <a:gd name="connsiteY5" fmla="*/ 98928 h 863598"/>
                  <a:gd name="connsiteX6" fmla="*/ 472990 w 1020727"/>
                  <a:gd name="connsiteY6" fmla="*/ 1267 h 863598"/>
                  <a:gd name="connsiteX7" fmla="*/ 941332 w 1020727"/>
                  <a:gd name="connsiteY7" fmla="*/ 83043 h 863598"/>
                  <a:gd name="connsiteX8" fmla="*/ 1000167 w 1020727"/>
                  <a:gd name="connsiteY8" fmla="*/ 355073 h 863598"/>
                  <a:gd name="connsiteX9" fmla="*/ 1003140 w 1020727"/>
                  <a:gd name="connsiteY9" fmla="*/ 413615 h 863598"/>
                  <a:gd name="connsiteX10" fmla="*/ 722525 w 1020727"/>
                  <a:gd name="connsiteY10" fmla="*/ 448634 h 863598"/>
                  <a:gd name="connsiteX11" fmla="*/ 420426 w 1020727"/>
                  <a:gd name="connsiteY11" fmla="*/ 405416 h 863598"/>
                  <a:gd name="connsiteX12" fmla="*/ 294082 w 1020727"/>
                  <a:gd name="connsiteY12" fmla="*/ 518008 h 863598"/>
                  <a:gd name="connsiteX13" fmla="*/ 339955 w 1020727"/>
                  <a:gd name="connsiteY13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61786 w 1015051"/>
                  <a:gd name="connsiteY10" fmla="*/ 421595 h 863598"/>
                  <a:gd name="connsiteX11" fmla="*/ 722525 w 1015051"/>
                  <a:gd name="connsiteY11" fmla="*/ 448634 h 863598"/>
                  <a:gd name="connsiteX12" fmla="*/ 420426 w 1015051"/>
                  <a:gd name="connsiteY12" fmla="*/ 405416 h 863598"/>
                  <a:gd name="connsiteX13" fmla="*/ 294082 w 1015051"/>
                  <a:gd name="connsiteY13" fmla="*/ 518008 h 863598"/>
                  <a:gd name="connsiteX14" fmla="*/ 339955 w 1015051"/>
                  <a:gd name="connsiteY14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22525 w 1015051"/>
                  <a:gd name="connsiteY11" fmla="*/ 448634 h 863598"/>
                  <a:gd name="connsiteX12" fmla="*/ 420426 w 1015051"/>
                  <a:gd name="connsiteY12" fmla="*/ 405416 h 863598"/>
                  <a:gd name="connsiteX13" fmla="*/ 294082 w 1015051"/>
                  <a:gd name="connsiteY13" fmla="*/ 518008 h 863598"/>
                  <a:gd name="connsiteX14" fmla="*/ 339955 w 1015051"/>
                  <a:gd name="connsiteY14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420426 w 1015051"/>
                  <a:gd name="connsiteY12" fmla="*/ 405416 h 863598"/>
                  <a:gd name="connsiteX13" fmla="*/ 294082 w 1015051"/>
                  <a:gd name="connsiteY13" fmla="*/ 518008 h 863598"/>
                  <a:gd name="connsiteX14" fmla="*/ 339955 w 1015051"/>
                  <a:gd name="connsiteY14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420426 w 1015051"/>
                  <a:gd name="connsiteY12" fmla="*/ 405416 h 863598"/>
                  <a:gd name="connsiteX13" fmla="*/ 327509 w 1015051"/>
                  <a:gd name="connsiteY13" fmla="*/ 522187 h 863598"/>
                  <a:gd name="connsiteX14" fmla="*/ 339955 w 1015051"/>
                  <a:gd name="connsiteY14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535869 w 1015051"/>
                  <a:gd name="connsiteY12" fmla="*/ 421595 h 863598"/>
                  <a:gd name="connsiteX13" fmla="*/ 420426 w 1015051"/>
                  <a:gd name="connsiteY13" fmla="*/ 405416 h 863598"/>
                  <a:gd name="connsiteX14" fmla="*/ 327509 w 1015051"/>
                  <a:gd name="connsiteY14" fmla="*/ 522187 h 863598"/>
                  <a:gd name="connsiteX15" fmla="*/ 339955 w 1015051"/>
                  <a:gd name="connsiteY15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23616 w 1015051"/>
                  <a:gd name="connsiteY12" fmla="*/ 438309 h 863598"/>
                  <a:gd name="connsiteX13" fmla="*/ 535869 w 1015051"/>
                  <a:gd name="connsiteY13" fmla="*/ 421595 h 863598"/>
                  <a:gd name="connsiteX14" fmla="*/ 420426 w 1015051"/>
                  <a:gd name="connsiteY14" fmla="*/ 405416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23616 w 1015051"/>
                  <a:gd name="connsiteY12" fmla="*/ 438309 h 863598"/>
                  <a:gd name="connsiteX13" fmla="*/ 506620 w 1015051"/>
                  <a:gd name="connsiteY13" fmla="*/ 438309 h 863598"/>
                  <a:gd name="connsiteX14" fmla="*/ 420426 w 1015051"/>
                  <a:gd name="connsiteY14" fmla="*/ 405416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19438 w 1015051"/>
                  <a:gd name="connsiteY12" fmla="*/ 425774 h 863598"/>
                  <a:gd name="connsiteX13" fmla="*/ 506620 w 1015051"/>
                  <a:gd name="connsiteY13" fmla="*/ 438309 h 863598"/>
                  <a:gd name="connsiteX14" fmla="*/ 420426 w 1015051"/>
                  <a:gd name="connsiteY14" fmla="*/ 405416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19438 w 1015051"/>
                  <a:gd name="connsiteY12" fmla="*/ 425774 h 863598"/>
                  <a:gd name="connsiteX13" fmla="*/ 506620 w 1015051"/>
                  <a:gd name="connsiteY13" fmla="*/ 438309 h 863598"/>
                  <a:gd name="connsiteX14" fmla="*/ 423212 w 1015051"/>
                  <a:gd name="connsiteY14" fmla="*/ 397059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19438 w 1015051"/>
                  <a:gd name="connsiteY12" fmla="*/ 425774 h 863598"/>
                  <a:gd name="connsiteX13" fmla="*/ 520548 w 1015051"/>
                  <a:gd name="connsiteY13" fmla="*/ 429952 h 863598"/>
                  <a:gd name="connsiteX14" fmla="*/ 423212 w 1015051"/>
                  <a:gd name="connsiteY14" fmla="*/ 397059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30581 w 1015051"/>
                  <a:gd name="connsiteY12" fmla="*/ 417417 h 863598"/>
                  <a:gd name="connsiteX13" fmla="*/ 520548 w 1015051"/>
                  <a:gd name="connsiteY13" fmla="*/ 429952 h 863598"/>
                  <a:gd name="connsiteX14" fmla="*/ 423212 w 1015051"/>
                  <a:gd name="connsiteY14" fmla="*/ 397059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28096 w 1015051"/>
                  <a:gd name="connsiteY11" fmla="*/ 436099 h 863598"/>
                  <a:gd name="connsiteX12" fmla="*/ 630581 w 1015051"/>
                  <a:gd name="connsiteY12" fmla="*/ 417417 h 863598"/>
                  <a:gd name="connsiteX13" fmla="*/ 520548 w 1015051"/>
                  <a:gd name="connsiteY13" fmla="*/ 429952 h 863598"/>
                  <a:gd name="connsiteX14" fmla="*/ 423212 w 1015051"/>
                  <a:gd name="connsiteY14" fmla="*/ 397059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7354 w 1015051"/>
                  <a:gd name="connsiteY0" fmla="*/ 793943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28096 w 1015051"/>
                  <a:gd name="connsiteY11" fmla="*/ 436099 h 863598"/>
                  <a:gd name="connsiteX12" fmla="*/ 630581 w 1015051"/>
                  <a:gd name="connsiteY12" fmla="*/ 417417 h 863598"/>
                  <a:gd name="connsiteX13" fmla="*/ 520548 w 1015051"/>
                  <a:gd name="connsiteY13" fmla="*/ 429952 h 863598"/>
                  <a:gd name="connsiteX14" fmla="*/ 423212 w 1015051"/>
                  <a:gd name="connsiteY14" fmla="*/ 397059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8900 w 1016597"/>
                  <a:gd name="connsiteY0" fmla="*/ 793943 h 833481"/>
                  <a:gd name="connsiteX1" fmla="*/ 187917 w 1016597"/>
                  <a:gd name="connsiteY1" fmla="*/ 669314 h 833481"/>
                  <a:gd name="connsiteX2" fmla="*/ 163910 w 1016597"/>
                  <a:gd name="connsiteY2" fmla="*/ 833158 h 833481"/>
                  <a:gd name="connsiteX3" fmla="*/ 35010 w 1016597"/>
                  <a:gd name="connsiteY3" fmla="*/ 702784 h 833481"/>
                  <a:gd name="connsiteX4" fmla="*/ 10604 w 1016597"/>
                  <a:gd name="connsiteY4" fmla="*/ 421043 h 833481"/>
                  <a:gd name="connsiteX5" fmla="*/ 185313 w 1016597"/>
                  <a:gd name="connsiteY5" fmla="*/ 98928 h 833481"/>
                  <a:gd name="connsiteX6" fmla="*/ 474536 w 1016597"/>
                  <a:gd name="connsiteY6" fmla="*/ 1267 h 833481"/>
                  <a:gd name="connsiteX7" fmla="*/ 942878 w 1016597"/>
                  <a:gd name="connsiteY7" fmla="*/ 83043 h 833481"/>
                  <a:gd name="connsiteX8" fmla="*/ 1001713 w 1016597"/>
                  <a:gd name="connsiteY8" fmla="*/ 355073 h 833481"/>
                  <a:gd name="connsiteX9" fmla="*/ 1004686 w 1016597"/>
                  <a:gd name="connsiteY9" fmla="*/ 413615 h 833481"/>
                  <a:gd name="connsiteX10" fmla="*/ 846618 w 1016597"/>
                  <a:gd name="connsiteY10" fmla="*/ 400703 h 833481"/>
                  <a:gd name="connsiteX11" fmla="*/ 729642 w 1016597"/>
                  <a:gd name="connsiteY11" fmla="*/ 436099 h 833481"/>
                  <a:gd name="connsiteX12" fmla="*/ 632127 w 1016597"/>
                  <a:gd name="connsiteY12" fmla="*/ 417417 h 833481"/>
                  <a:gd name="connsiteX13" fmla="*/ 522094 w 1016597"/>
                  <a:gd name="connsiteY13" fmla="*/ 429952 h 833481"/>
                  <a:gd name="connsiteX14" fmla="*/ 424758 w 1016597"/>
                  <a:gd name="connsiteY14" fmla="*/ 397059 h 833481"/>
                  <a:gd name="connsiteX15" fmla="*/ 329055 w 1016597"/>
                  <a:gd name="connsiteY15" fmla="*/ 522187 h 833481"/>
                  <a:gd name="connsiteX16" fmla="*/ 341501 w 1016597"/>
                  <a:gd name="connsiteY16" fmla="*/ 822359 h 833481"/>
                  <a:gd name="connsiteX0" fmla="*/ 257178 w 1014875"/>
                  <a:gd name="connsiteY0" fmla="*/ 793943 h 842445"/>
                  <a:gd name="connsiteX1" fmla="*/ 186195 w 1014875"/>
                  <a:gd name="connsiteY1" fmla="*/ 669314 h 842445"/>
                  <a:gd name="connsiteX2" fmla="*/ 162188 w 1014875"/>
                  <a:gd name="connsiteY2" fmla="*/ 833158 h 842445"/>
                  <a:gd name="connsiteX3" fmla="*/ 99580 w 1014875"/>
                  <a:gd name="connsiteY3" fmla="*/ 809343 h 842445"/>
                  <a:gd name="connsiteX4" fmla="*/ 33288 w 1014875"/>
                  <a:gd name="connsiteY4" fmla="*/ 702784 h 842445"/>
                  <a:gd name="connsiteX5" fmla="*/ 8882 w 1014875"/>
                  <a:gd name="connsiteY5" fmla="*/ 421043 h 842445"/>
                  <a:gd name="connsiteX6" fmla="*/ 183591 w 1014875"/>
                  <a:gd name="connsiteY6" fmla="*/ 98928 h 842445"/>
                  <a:gd name="connsiteX7" fmla="*/ 472814 w 1014875"/>
                  <a:gd name="connsiteY7" fmla="*/ 1267 h 842445"/>
                  <a:gd name="connsiteX8" fmla="*/ 941156 w 1014875"/>
                  <a:gd name="connsiteY8" fmla="*/ 83043 h 842445"/>
                  <a:gd name="connsiteX9" fmla="*/ 999991 w 1014875"/>
                  <a:gd name="connsiteY9" fmla="*/ 355073 h 842445"/>
                  <a:gd name="connsiteX10" fmla="*/ 1002964 w 1014875"/>
                  <a:gd name="connsiteY10" fmla="*/ 413615 h 842445"/>
                  <a:gd name="connsiteX11" fmla="*/ 844896 w 1014875"/>
                  <a:gd name="connsiteY11" fmla="*/ 400703 h 842445"/>
                  <a:gd name="connsiteX12" fmla="*/ 727920 w 1014875"/>
                  <a:gd name="connsiteY12" fmla="*/ 436099 h 842445"/>
                  <a:gd name="connsiteX13" fmla="*/ 630405 w 1014875"/>
                  <a:gd name="connsiteY13" fmla="*/ 417417 h 842445"/>
                  <a:gd name="connsiteX14" fmla="*/ 520372 w 1014875"/>
                  <a:gd name="connsiteY14" fmla="*/ 429952 h 842445"/>
                  <a:gd name="connsiteX15" fmla="*/ 423036 w 1014875"/>
                  <a:gd name="connsiteY15" fmla="*/ 397059 h 842445"/>
                  <a:gd name="connsiteX16" fmla="*/ 327333 w 1014875"/>
                  <a:gd name="connsiteY16" fmla="*/ 522187 h 842445"/>
                  <a:gd name="connsiteX17" fmla="*/ 339779 w 1014875"/>
                  <a:gd name="connsiteY17" fmla="*/ 822359 h 842445"/>
                  <a:gd name="connsiteX0" fmla="*/ 258090 w 1015787"/>
                  <a:gd name="connsiteY0" fmla="*/ 793943 h 973242"/>
                  <a:gd name="connsiteX1" fmla="*/ 187107 w 1015787"/>
                  <a:gd name="connsiteY1" fmla="*/ 669314 h 973242"/>
                  <a:gd name="connsiteX2" fmla="*/ 163100 w 1015787"/>
                  <a:gd name="connsiteY2" fmla="*/ 833158 h 973242"/>
                  <a:gd name="connsiteX3" fmla="*/ 135726 w 1015787"/>
                  <a:gd name="connsiteY3" fmla="*/ 970409 h 973242"/>
                  <a:gd name="connsiteX4" fmla="*/ 34200 w 1015787"/>
                  <a:gd name="connsiteY4" fmla="*/ 702784 h 973242"/>
                  <a:gd name="connsiteX5" fmla="*/ 9794 w 1015787"/>
                  <a:gd name="connsiteY5" fmla="*/ 421043 h 973242"/>
                  <a:gd name="connsiteX6" fmla="*/ 184503 w 1015787"/>
                  <a:gd name="connsiteY6" fmla="*/ 98928 h 973242"/>
                  <a:gd name="connsiteX7" fmla="*/ 473726 w 1015787"/>
                  <a:gd name="connsiteY7" fmla="*/ 1267 h 973242"/>
                  <a:gd name="connsiteX8" fmla="*/ 942068 w 1015787"/>
                  <a:gd name="connsiteY8" fmla="*/ 83043 h 973242"/>
                  <a:gd name="connsiteX9" fmla="*/ 1000903 w 1015787"/>
                  <a:gd name="connsiteY9" fmla="*/ 355073 h 973242"/>
                  <a:gd name="connsiteX10" fmla="*/ 1003876 w 1015787"/>
                  <a:gd name="connsiteY10" fmla="*/ 413615 h 973242"/>
                  <a:gd name="connsiteX11" fmla="*/ 845808 w 1015787"/>
                  <a:gd name="connsiteY11" fmla="*/ 400703 h 973242"/>
                  <a:gd name="connsiteX12" fmla="*/ 728832 w 1015787"/>
                  <a:gd name="connsiteY12" fmla="*/ 436099 h 973242"/>
                  <a:gd name="connsiteX13" fmla="*/ 631317 w 1015787"/>
                  <a:gd name="connsiteY13" fmla="*/ 417417 h 973242"/>
                  <a:gd name="connsiteX14" fmla="*/ 521284 w 1015787"/>
                  <a:gd name="connsiteY14" fmla="*/ 429952 h 973242"/>
                  <a:gd name="connsiteX15" fmla="*/ 423948 w 1015787"/>
                  <a:gd name="connsiteY15" fmla="*/ 397059 h 973242"/>
                  <a:gd name="connsiteX16" fmla="*/ 328245 w 1015787"/>
                  <a:gd name="connsiteY16" fmla="*/ 522187 h 973242"/>
                  <a:gd name="connsiteX17" fmla="*/ 340691 w 1015787"/>
                  <a:gd name="connsiteY17" fmla="*/ 822359 h 973242"/>
                  <a:gd name="connsiteX0" fmla="*/ 258377 w 1016074"/>
                  <a:gd name="connsiteY0" fmla="*/ 793943 h 968306"/>
                  <a:gd name="connsiteX1" fmla="*/ 187394 w 1016074"/>
                  <a:gd name="connsiteY1" fmla="*/ 669314 h 968306"/>
                  <a:gd name="connsiteX2" fmla="*/ 163387 w 1016074"/>
                  <a:gd name="connsiteY2" fmla="*/ 833158 h 968306"/>
                  <a:gd name="connsiteX3" fmla="*/ 146079 w 1016074"/>
                  <a:gd name="connsiteY3" fmla="*/ 965376 h 968306"/>
                  <a:gd name="connsiteX4" fmla="*/ 34487 w 1016074"/>
                  <a:gd name="connsiteY4" fmla="*/ 702784 h 968306"/>
                  <a:gd name="connsiteX5" fmla="*/ 10081 w 1016074"/>
                  <a:gd name="connsiteY5" fmla="*/ 421043 h 968306"/>
                  <a:gd name="connsiteX6" fmla="*/ 184790 w 1016074"/>
                  <a:gd name="connsiteY6" fmla="*/ 98928 h 968306"/>
                  <a:gd name="connsiteX7" fmla="*/ 474013 w 1016074"/>
                  <a:gd name="connsiteY7" fmla="*/ 1267 h 968306"/>
                  <a:gd name="connsiteX8" fmla="*/ 942355 w 1016074"/>
                  <a:gd name="connsiteY8" fmla="*/ 83043 h 968306"/>
                  <a:gd name="connsiteX9" fmla="*/ 1001190 w 1016074"/>
                  <a:gd name="connsiteY9" fmla="*/ 355073 h 968306"/>
                  <a:gd name="connsiteX10" fmla="*/ 1004163 w 1016074"/>
                  <a:gd name="connsiteY10" fmla="*/ 413615 h 968306"/>
                  <a:gd name="connsiteX11" fmla="*/ 846095 w 1016074"/>
                  <a:gd name="connsiteY11" fmla="*/ 400703 h 968306"/>
                  <a:gd name="connsiteX12" fmla="*/ 729119 w 1016074"/>
                  <a:gd name="connsiteY12" fmla="*/ 436099 h 968306"/>
                  <a:gd name="connsiteX13" fmla="*/ 631604 w 1016074"/>
                  <a:gd name="connsiteY13" fmla="*/ 417417 h 968306"/>
                  <a:gd name="connsiteX14" fmla="*/ 521571 w 1016074"/>
                  <a:gd name="connsiteY14" fmla="*/ 429952 h 968306"/>
                  <a:gd name="connsiteX15" fmla="*/ 424235 w 1016074"/>
                  <a:gd name="connsiteY15" fmla="*/ 397059 h 968306"/>
                  <a:gd name="connsiteX16" fmla="*/ 328532 w 1016074"/>
                  <a:gd name="connsiteY16" fmla="*/ 522187 h 968306"/>
                  <a:gd name="connsiteX17" fmla="*/ 340978 w 1016074"/>
                  <a:gd name="connsiteY17" fmla="*/ 822359 h 968306"/>
                  <a:gd name="connsiteX0" fmla="*/ 259830 w 1017527"/>
                  <a:gd name="connsiteY0" fmla="*/ 793943 h 1012912"/>
                  <a:gd name="connsiteX1" fmla="*/ 188847 w 1017527"/>
                  <a:gd name="connsiteY1" fmla="*/ 669314 h 1012912"/>
                  <a:gd name="connsiteX2" fmla="*/ 164840 w 1017527"/>
                  <a:gd name="connsiteY2" fmla="*/ 833158 h 1012912"/>
                  <a:gd name="connsiteX3" fmla="*/ 192831 w 1017527"/>
                  <a:gd name="connsiteY3" fmla="*/ 1010676 h 1012912"/>
                  <a:gd name="connsiteX4" fmla="*/ 35940 w 1017527"/>
                  <a:gd name="connsiteY4" fmla="*/ 702784 h 1012912"/>
                  <a:gd name="connsiteX5" fmla="*/ 11534 w 1017527"/>
                  <a:gd name="connsiteY5" fmla="*/ 421043 h 1012912"/>
                  <a:gd name="connsiteX6" fmla="*/ 186243 w 1017527"/>
                  <a:gd name="connsiteY6" fmla="*/ 98928 h 1012912"/>
                  <a:gd name="connsiteX7" fmla="*/ 475466 w 1017527"/>
                  <a:gd name="connsiteY7" fmla="*/ 1267 h 1012912"/>
                  <a:gd name="connsiteX8" fmla="*/ 943808 w 1017527"/>
                  <a:gd name="connsiteY8" fmla="*/ 83043 h 1012912"/>
                  <a:gd name="connsiteX9" fmla="*/ 1002643 w 1017527"/>
                  <a:gd name="connsiteY9" fmla="*/ 355073 h 1012912"/>
                  <a:gd name="connsiteX10" fmla="*/ 1005616 w 1017527"/>
                  <a:gd name="connsiteY10" fmla="*/ 413615 h 1012912"/>
                  <a:gd name="connsiteX11" fmla="*/ 847548 w 1017527"/>
                  <a:gd name="connsiteY11" fmla="*/ 400703 h 1012912"/>
                  <a:gd name="connsiteX12" fmla="*/ 730572 w 1017527"/>
                  <a:gd name="connsiteY12" fmla="*/ 436099 h 1012912"/>
                  <a:gd name="connsiteX13" fmla="*/ 633057 w 1017527"/>
                  <a:gd name="connsiteY13" fmla="*/ 417417 h 1012912"/>
                  <a:gd name="connsiteX14" fmla="*/ 523024 w 1017527"/>
                  <a:gd name="connsiteY14" fmla="*/ 429952 h 1012912"/>
                  <a:gd name="connsiteX15" fmla="*/ 425688 w 1017527"/>
                  <a:gd name="connsiteY15" fmla="*/ 397059 h 1012912"/>
                  <a:gd name="connsiteX16" fmla="*/ 329985 w 1017527"/>
                  <a:gd name="connsiteY16" fmla="*/ 522187 h 1012912"/>
                  <a:gd name="connsiteX17" fmla="*/ 342431 w 1017527"/>
                  <a:gd name="connsiteY17" fmla="*/ 822359 h 1012912"/>
                  <a:gd name="connsiteX0" fmla="*/ 259830 w 1017527"/>
                  <a:gd name="connsiteY0" fmla="*/ 793943 h 1013234"/>
                  <a:gd name="connsiteX1" fmla="*/ 188847 w 1017527"/>
                  <a:gd name="connsiteY1" fmla="*/ 669314 h 1013234"/>
                  <a:gd name="connsiteX2" fmla="*/ 174907 w 1017527"/>
                  <a:gd name="connsiteY2" fmla="*/ 853291 h 1013234"/>
                  <a:gd name="connsiteX3" fmla="*/ 192831 w 1017527"/>
                  <a:gd name="connsiteY3" fmla="*/ 1010676 h 1013234"/>
                  <a:gd name="connsiteX4" fmla="*/ 35940 w 1017527"/>
                  <a:gd name="connsiteY4" fmla="*/ 702784 h 1013234"/>
                  <a:gd name="connsiteX5" fmla="*/ 11534 w 1017527"/>
                  <a:gd name="connsiteY5" fmla="*/ 421043 h 1013234"/>
                  <a:gd name="connsiteX6" fmla="*/ 186243 w 1017527"/>
                  <a:gd name="connsiteY6" fmla="*/ 98928 h 1013234"/>
                  <a:gd name="connsiteX7" fmla="*/ 475466 w 1017527"/>
                  <a:gd name="connsiteY7" fmla="*/ 1267 h 1013234"/>
                  <a:gd name="connsiteX8" fmla="*/ 943808 w 1017527"/>
                  <a:gd name="connsiteY8" fmla="*/ 83043 h 1013234"/>
                  <a:gd name="connsiteX9" fmla="*/ 1002643 w 1017527"/>
                  <a:gd name="connsiteY9" fmla="*/ 355073 h 1013234"/>
                  <a:gd name="connsiteX10" fmla="*/ 1005616 w 1017527"/>
                  <a:gd name="connsiteY10" fmla="*/ 413615 h 1013234"/>
                  <a:gd name="connsiteX11" fmla="*/ 847548 w 1017527"/>
                  <a:gd name="connsiteY11" fmla="*/ 400703 h 1013234"/>
                  <a:gd name="connsiteX12" fmla="*/ 730572 w 1017527"/>
                  <a:gd name="connsiteY12" fmla="*/ 436099 h 1013234"/>
                  <a:gd name="connsiteX13" fmla="*/ 633057 w 1017527"/>
                  <a:gd name="connsiteY13" fmla="*/ 417417 h 1013234"/>
                  <a:gd name="connsiteX14" fmla="*/ 523024 w 1017527"/>
                  <a:gd name="connsiteY14" fmla="*/ 429952 h 1013234"/>
                  <a:gd name="connsiteX15" fmla="*/ 425688 w 1017527"/>
                  <a:gd name="connsiteY15" fmla="*/ 397059 h 1013234"/>
                  <a:gd name="connsiteX16" fmla="*/ 329985 w 1017527"/>
                  <a:gd name="connsiteY16" fmla="*/ 522187 h 1013234"/>
                  <a:gd name="connsiteX17" fmla="*/ 342431 w 1017527"/>
                  <a:gd name="connsiteY17" fmla="*/ 822359 h 1013234"/>
                  <a:gd name="connsiteX0" fmla="*/ 259830 w 1017527"/>
                  <a:gd name="connsiteY0" fmla="*/ 793943 h 1013234"/>
                  <a:gd name="connsiteX1" fmla="*/ 188847 w 1017527"/>
                  <a:gd name="connsiteY1" fmla="*/ 669314 h 1013234"/>
                  <a:gd name="connsiteX2" fmla="*/ 174907 w 1017527"/>
                  <a:gd name="connsiteY2" fmla="*/ 853291 h 1013234"/>
                  <a:gd name="connsiteX3" fmla="*/ 192831 w 1017527"/>
                  <a:gd name="connsiteY3" fmla="*/ 1010676 h 1013234"/>
                  <a:gd name="connsiteX4" fmla="*/ 35940 w 1017527"/>
                  <a:gd name="connsiteY4" fmla="*/ 702784 h 1013234"/>
                  <a:gd name="connsiteX5" fmla="*/ 11534 w 1017527"/>
                  <a:gd name="connsiteY5" fmla="*/ 421043 h 1013234"/>
                  <a:gd name="connsiteX6" fmla="*/ 186243 w 1017527"/>
                  <a:gd name="connsiteY6" fmla="*/ 98928 h 1013234"/>
                  <a:gd name="connsiteX7" fmla="*/ 475466 w 1017527"/>
                  <a:gd name="connsiteY7" fmla="*/ 1267 h 1013234"/>
                  <a:gd name="connsiteX8" fmla="*/ 943808 w 1017527"/>
                  <a:gd name="connsiteY8" fmla="*/ 83043 h 1013234"/>
                  <a:gd name="connsiteX9" fmla="*/ 1002643 w 1017527"/>
                  <a:gd name="connsiteY9" fmla="*/ 355073 h 1013234"/>
                  <a:gd name="connsiteX10" fmla="*/ 1005616 w 1017527"/>
                  <a:gd name="connsiteY10" fmla="*/ 413615 h 1013234"/>
                  <a:gd name="connsiteX11" fmla="*/ 847548 w 1017527"/>
                  <a:gd name="connsiteY11" fmla="*/ 400703 h 1013234"/>
                  <a:gd name="connsiteX12" fmla="*/ 730572 w 1017527"/>
                  <a:gd name="connsiteY12" fmla="*/ 436099 h 1013234"/>
                  <a:gd name="connsiteX13" fmla="*/ 633057 w 1017527"/>
                  <a:gd name="connsiteY13" fmla="*/ 417417 h 1013234"/>
                  <a:gd name="connsiteX14" fmla="*/ 523024 w 1017527"/>
                  <a:gd name="connsiteY14" fmla="*/ 429952 h 1013234"/>
                  <a:gd name="connsiteX15" fmla="*/ 425688 w 1017527"/>
                  <a:gd name="connsiteY15" fmla="*/ 397059 h 1013234"/>
                  <a:gd name="connsiteX16" fmla="*/ 329985 w 1017527"/>
                  <a:gd name="connsiteY16" fmla="*/ 522187 h 1013234"/>
                  <a:gd name="connsiteX17" fmla="*/ 342431 w 1017527"/>
                  <a:gd name="connsiteY17" fmla="*/ 822359 h 1013234"/>
                  <a:gd name="connsiteX0" fmla="*/ 259830 w 1017527"/>
                  <a:gd name="connsiteY0" fmla="*/ 793943 h 1023064"/>
                  <a:gd name="connsiteX1" fmla="*/ 188847 w 1017527"/>
                  <a:gd name="connsiteY1" fmla="*/ 669314 h 1023064"/>
                  <a:gd name="connsiteX2" fmla="*/ 174907 w 1017527"/>
                  <a:gd name="connsiteY2" fmla="*/ 853291 h 1023064"/>
                  <a:gd name="connsiteX3" fmla="*/ 189478 w 1017527"/>
                  <a:gd name="connsiteY3" fmla="*/ 951952 h 1023064"/>
                  <a:gd name="connsiteX4" fmla="*/ 192831 w 1017527"/>
                  <a:gd name="connsiteY4" fmla="*/ 1010676 h 1023064"/>
                  <a:gd name="connsiteX5" fmla="*/ 35940 w 1017527"/>
                  <a:gd name="connsiteY5" fmla="*/ 702784 h 1023064"/>
                  <a:gd name="connsiteX6" fmla="*/ 11534 w 1017527"/>
                  <a:gd name="connsiteY6" fmla="*/ 421043 h 1023064"/>
                  <a:gd name="connsiteX7" fmla="*/ 186243 w 1017527"/>
                  <a:gd name="connsiteY7" fmla="*/ 98928 h 1023064"/>
                  <a:gd name="connsiteX8" fmla="*/ 475466 w 1017527"/>
                  <a:gd name="connsiteY8" fmla="*/ 1267 h 1023064"/>
                  <a:gd name="connsiteX9" fmla="*/ 943808 w 1017527"/>
                  <a:gd name="connsiteY9" fmla="*/ 83043 h 1023064"/>
                  <a:gd name="connsiteX10" fmla="*/ 1002643 w 1017527"/>
                  <a:gd name="connsiteY10" fmla="*/ 355073 h 1023064"/>
                  <a:gd name="connsiteX11" fmla="*/ 1005616 w 1017527"/>
                  <a:gd name="connsiteY11" fmla="*/ 413615 h 1023064"/>
                  <a:gd name="connsiteX12" fmla="*/ 847548 w 1017527"/>
                  <a:gd name="connsiteY12" fmla="*/ 400703 h 1023064"/>
                  <a:gd name="connsiteX13" fmla="*/ 730572 w 1017527"/>
                  <a:gd name="connsiteY13" fmla="*/ 436099 h 1023064"/>
                  <a:gd name="connsiteX14" fmla="*/ 633057 w 1017527"/>
                  <a:gd name="connsiteY14" fmla="*/ 417417 h 1023064"/>
                  <a:gd name="connsiteX15" fmla="*/ 523024 w 1017527"/>
                  <a:gd name="connsiteY15" fmla="*/ 429952 h 1023064"/>
                  <a:gd name="connsiteX16" fmla="*/ 425688 w 1017527"/>
                  <a:gd name="connsiteY16" fmla="*/ 397059 h 1023064"/>
                  <a:gd name="connsiteX17" fmla="*/ 329985 w 1017527"/>
                  <a:gd name="connsiteY17" fmla="*/ 522187 h 1023064"/>
                  <a:gd name="connsiteX18" fmla="*/ 342431 w 1017527"/>
                  <a:gd name="connsiteY18" fmla="*/ 822359 h 1023064"/>
                  <a:gd name="connsiteX0" fmla="*/ 259830 w 1017527"/>
                  <a:gd name="connsiteY0" fmla="*/ 793943 h 1027788"/>
                  <a:gd name="connsiteX1" fmla="*/ 188847 w 1017527"/>
                  <a:gd name="connsiteY1" fmla="*/ 669314 h 1027788"/>
                  <a:gd name="connsiteX2" fmla="*/ 174907 w 1017527"/>
                  <a:gd name="connsiteY2" fmla="*/ 853291 h 1027788"/>
                  <a:gd name="connsiteX3" fmla="*/ 320345 w 1017527"/>
                  <a:gd name="connsiteY3" fmla="*/ 982152 h 1027788"/>
                  <a:gd name="connsiteX4" fmla="*/ 192831 w 1017527"/>
                  <a:gd name="connsiteY4" fmla="*/ 1010676 h 1027788"/>
                  <a:gd name="connsiteX5" fmla="*/ 35940 w 1017527"/>
                  <a:gd name="connsiteY5" fmla="*/ 702784 h 1027788"/>
                  <a:gd name="connsiteX6" fmla="*/ 11534 w 1017527"/>
                  <a:gd name="connsiteY6" fmla="*/ 421043 h 1027788"/>
                  <a:gd name="connsiteX7" fmla="*/ 186243 w 1017527"/>
                  <a:gd name="connsiteY7" fmla="*/ 98928 h 1027788"/>
                  <a:gd name="connsiteX8" fmla="*/ 475466 w 1017527"/>
                  <a:gd name="connsiteY8" fmla="*/ 1267 h 1027788"/>
                  <a:gd name="connsiteX9" fmla="*/ 943808 w 1017527"/>
                  <a:gd name="connsiteY9" fmla="*/ 83043 h 1027788"/>
                  <a:gd name="connsiteX10" fmla="*/ 1002643 w 1017527"/>
                  <a:gd name="connsiteY10" fmla="*/ 355073 h 1027788"/>
                  <a:gd name="connsiteX11" fmla="*/ 1005616 w 1017527"/>
                  <a:gd name="connsiteY11" fmla="*/ 413615 h 1027788"/>
                  <a:gd name="connsiteX12" fmla="*/ 847548 w 1017527"/>
                  <a:gd name="connsiteY12" fmla="*/ 400703 h 1027788"/>
                  <a:gd name="connsiteX13" fmla="*/ 730572 w 1017527"/>
                  <a:gd name="connsiteY13" fmla="*/ 436099 h 1027788"/>
                  <a:gd name="connsiteX14" fmla="*/ 633057 w 1017527"/>
                  <a:gd name="connsiteY14" fmla="*/ 417417 h 1027788"/>
                  <a:gd name="connsiteX15" fmla="*/ 523024 w 1017527"/>
                  <a:gd name="connsiteY15" fmla="*/ 429952 h 1027788"/>
                  <a:gd name="connsiteX16" fmla="*/ 425688 w 1017527"/>
                  <a:gd name="connsiteY16" fmla="*/ 397059 h 1027788"/>
                  <a:gd name="connsiteX17" fmla="*/ 329985 w 1017527"/>
                  <a:gd name="connsiteY17" fmla="*/ 522187 h 1027788"/>
                  <a:gd name="connsiteX18" fmla="*/ 342431 w 1017527"/>
                  <a:gd name="connsiteY18" fmla="*/ 822359 h 1027788"/>
                  <a:gd name="connsiteX0" fmla="*/ 258233 w 1015930"/>
                  <a:gd name="connsiteY0" fmla="*/ 793943 h 1003371"/>
                  <a:gd name="connsiteX1" fmla="*/ 187250 w 1015930"/>
                  <a:gd name="connsiteY1" fmla="*/ 669314 h 1003371"/>
                  <a:gd name="connsiteX2" fmla="*/ 173310 w 1015930"/>
                  <a:gd name="connsiteY2" fmla="*/ 853291 h 1003371"/>
                  <a:gd name="connsiteX3" fmla="*/ 318748 w 1015930"/>
                  <a:gd name="connsiteY3" fmla="*/ 982152 h 1003371"/>
                  <a:gd name="connsiteX4" fmla="*/ 140900 w 1015930"/>
                  <a:gd name="connsiteY4" fmla="*/ 973765 h 1003371"/>
                  <a:gd name="connsiteX5" fmla="*/ 34343 w 1015930"/>
                  <a:gd name="connsiteY5" fmla="*/ 702784 h 1003371"/>
                  <a:gd name="connsiteX6" fmla="*/ 9937 w 1015930"/>
                  <a:gd name="connsiteY6" fmla="*/ 421043 h 1003371"/>
                  <a:gd name="connsiteX7" fmla="*/ 184646 w 1015930"/>
                  <a:gd name="connsiteY7" fmla="*/ 98928 h 1003371"/>
                  <a:gd name="connsiteX8" fmla="*/ 473869 w 1015930"/>
                  <a:gd name="connsiteY8" fmla="*/ 1267 h 1003371"/>
                  <a:gd name="connsiteX9" fmla="*/ 942211 w 1015930"/>
                  <a:gd name="connsiteY9" fmla="*/ 83043 h 1003371"/>
                  <a:gd name="connsiteX10" fmla="*/ 1001046 w 1015930"/>
                  <a:gd name="connsiteY10" fmla="*/ 355073 h 1003371"/>
                  <a:gd name="connsiteX11" fmla="*/ 1004019 w 1015930"/>
                  <a:gd name="connsiteY11" fmla="*/ 413615 h 1003371"/>
                  <a:gd name="connsiteX12" fmla="*/ 845951 w 1015930"/>
                  <a:gd name="connsiteY12" fmla="*/ 400703 h 1003371"/>
                  <a:gd name="connsiteX13" fmla="*/ 728975 w 1015930"/>
                  <a:gd name="connsiteY13" fmla="*/ 436099 h 1003371"/>
                  <a:gd name="connsiteX14" fmla="*/ 631460 w 1015930"/>
                  <a:gd name="connsiteY14" fmla="*/ 417417 h 1003371"/>
                  <a:gd name="connsiteX15" fmla="*/ 521427 w 1015930"/>
                  <a:gd name="connsiteY15" fmla="*/ 429952 h 1003371"/>
                  <a:gd name="connsiteX16" fmla="*/ 424091 w 1015930"/>
                  <a:gd name="connsiteY16" fmla="*/ 397059 h 1003371"/>
                  <a:gd name="connsiteX17" fmla="*/ 328388 w 1015930"/>
                  <a:gd name="connsiteY17" fmla="*/ 522187 h 1003371"/>
                  <a:gd name="connsiteX18" fmla="*/ 340834 w 1015930"/>
                  <a:gd name="connsiteY18" fmla="*/ 822359 h 100337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45951 w 1015930"/>
                  <a:gd name="connsiteY12" fmla="*/ 400703 h 1011191"/>
                  <a:gd name="connsiteX13" fmla="*/ 728975 w 1015930"/>
                  <a:gd name="connsiteY13" fmla="*/ 436099 h 1011191"/>
                  <a:gd name="connsiteX14" fmla="*/ 631460 w 1015930"/>
                  <a:gd name="connsiteY14" fmla="*/ 417417 h 1011191"/>
                  <a:gd name="connsiteX15" fmla="*/ 521427 w 1015930"/>
                  <a:gd name="connsiteY15" fmla="*/ 429952 h 1011191"/>
                  <a:gd name="connsiteX16" fmla="*/ 424091 w 1015930"/>
                  <a:gd name="connsiteY16" fmla="*/ 397059 h 1011191"/>
                  <a:gd name="connsiteX17" fmla="*/ 328388 w 1015930"/>
                  <a:gd name="connsiteY17" fmla="*/ 522187 h 1011191"/>
                  <a:gd name="connsiteX18" fmla="*/ 340834 w 1015930"/>
                  <a:gd name="connsiteY18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45951 w 1015930"/>
                  <a:gd name="connsiteY12" fmla="*/ 400703 h 1011191"/>
                  <a:gd name="connsiteX13" fmla="*/ 728975 w 1015930"/>
                  <a:gd name="connsiteY13" fmla="*/ 436099 h 1011191"/>
                  <a:gd name="connsiteX14" fmla="*/ 521427 w 1015930"/>
                  <a:gd name="connsiteY14" fmla="*/ 429952 h 1011191"/>
                  <a:gd name="connsiteX15" fmla="*/ 424091 w 1015930"/>
                  <a:gd name="connsiteY15" fmla="*/ 397059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728975 w 1015930"/>
                  <a:gd name="connsiteY13" fmla="*/ 436099 h 1011191"/>
                  <a:gd name="connsiteX14" fmla="*/ 521427 w 1015930"/>
                  <a:gd name="connsiteY14" fmla="*/ 429952 h 1011191"/>
                  <a:gd name="connsiteX15" fmla="*/ 424091 w 1015930"/>
                  <a:gd name="connsiteY15" fmla="*/ 397059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66973 w 1015930"/>
                  <a:gd name="connsiteY13" fmla="*/ 400669 h 1011191"/>
                  <a:gd name="connsiteX14" fmla="*/ 521427 w 1015930"/>
                  <a:gd name="connsiteY14" fmla="*/ 429952 h 1011191"/>
                  <a:gd name="connsiteX15" fmla="*/ 424091 w 1015930"/>
                  <a:gd name="connsiteY15" fmla="*/ 397059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66973 w 1015930"/>
                  <a:gd name="connsiteY13" fmla="*/ 400669 h 1011191"/>
                  <a:gd name="connsiteX14" fmla="*/ 521427 w 1015930"/>
                  <a:gd name="connsiteY14" fmla="*/ 429952 h 1011191"/>
                  <a:gd name="connsiteX15" fmla="*/ 419663 w 1015930"/>
                  <a:gd name="connsiteY15" fmla="*/ 454631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66973 w 1015930"/>
                  <a:gd name="connsiteY13" fmla="*/ 400669 h 1011191"/>
                  <a:gd name="connsiteX14" fmla="*/ 521427 w 1015930"/>
                  <a:gd name="connsiteY14" fmla="*/ 385665 h 1011191"/>
                  <a:gd name="connsiteX15" fmla="*/ 419663 w 1015930"/>
                  <a:gd name="connsiteY15" fmla="*/ 454631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75831 w 1015930"/>
                  <a:gd name="connsiteY13" fmla="*/ 347525 h 1011191"/>
                  <a:gd name="connsiteX14" fmla="*/ 521427 w 1015930"/>
                  <a:gd name="connsiteY14" fmla="*/ 385665 h 1011191"/>
                  <a:gd name="connsiteX15" fmla="*/ 419663 w 1015930"/>
                  <a:gd name="connsiteY15" fmla="*/ 454631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75831 w 1015930"/>
                  <a:gd name="connsiteY13" fmla="*/ 347525 h 1011191"/>
                  <a:gd name="connsiteX14" fmla="*/ 539142 w 1015930"/>
                  <a:gd name="connsiteY14" fmla="*/ 398951 h 1011191"/>
                  <a:gd name="connsiteX15" fmla="*/ 419663 w 1015930"/>
                  <a:gd name="connsiteY15" fmla="*/ 454631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75831 w 1015930"/>
                  <a:gd name="connsiteY13" fmla="*/ 347525 h 1011191"/>
                  <a:gd name="connsiteX14" fmla="*/ 419663 w 1015930"/>
                  <a:gd name="connsiteY14" fmla="*/ 454631 h 1011191"/>
                  <a:gd name="connsiteX15" fmla="*/ 328388 w 1015930"/>
                  <a:gd name="connsiteY15" fmla="*/ 522187 h 1011191"/>
                  <a:gd name="connsiteX16" fmla="*/ 340834 w 1015930"/>
                  <a:gd name="connsiteY16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75831 w 1015930"/>
                  <a:gd name="connsiteY13" fmla="*/ 347525 h 1011191"/>
                  <a:gd name="connsiteX14" fmla="*/ 525952 w 1015930"/>
                  <a:gd name="connsiteY14" fmla="*/ 454631 h 1011191"/>
                  <a:gd name="connsiteX15" fmla="*/ 328388 w 1015930"/>
                  <a:gd name="connsiteY15" fmla="*/ 522187 h 1011191"/>
                  <a:gd name="connsiteX16" fmla="*/ 340834 w 1015930"/>
                  <a:gd name="connsiteY16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87641 w 1015930"/>
                  <a:gd name="connsiteY13" fmla="*/ 335716 h 1011191"/>
                  <a:gd name="connsiteX14" fmla="*/ 525952 w 1015930"/>
                  <a:gd name="connsiteY14" fmla="*/ 454631 h 1011191"/>
                  <a:gd name="connsiteX15" fmla="*/ 328388 w 1015930"/>
                  <a:gd name="connsiteY15" fmla="*/ 522187 h 1011191"/>
                  <a:gd name="connsiteX16" fmla="*/ 340834 w 1015930"/>
                  <a:gd name="connsiteY16" fmla="*/ 822359 h 1011191"/>
                  <a:gd name="connsiteX0" fmla="*/ 258233 w 1004633"/>
                  <a:gd name="connsiteY0" fmla="*/ 793943 h 1011191"/>
                  <a:gd name="connsiteX1" fmla="*/ 187250 w 1004633"/>
                  <a:gd name="connsiteY1" fmla="*/ 669314 h 1011191"/>
                  <a:gd name="connsiteX2" fmla="*/ 173310 w 1004633"/>
                  <a:gd name="connsiteY2" fmla="*/ 853291 h 1011191"/>
                  <a:gd name="connsiteX3" fmla="*/ 328815 w 1004633"/>
                  <a:gd name="connsiteY3" fmla="*/ 995574 h 1011191"/>
                  <a:gd name="connsiteX4" fmla="*/ 140900 w 1004633"/>
                  <a:gd name="connsiteY4" fmla="*/ 973765 h 1011191"/>
                  <a:gd name="connsiteX5" fmla="*/ 34343 w 1004633"/>
                  <a:gd name="connsiteY5" fmla="*/ 702784 h 1011191"/>
                  <a:gd name="connsiteX6" fmla="*/ 9937 w 1004633"/>
                  <a:gd name="connsiteY6" fmla="*/ 421043 h 1011191"/>
                  <a:gd name="connsiteX7" fmla="*/ 184646 w 1004633"/>
                  <a:gd name="connsiteY7" fmla="*/ 98928 h 1011191"/>
                  <a:gd name="connsiteX8" fmla="*/ 473869 w 1004633"/>
                  <a:gd name="connsiteY8" fmla="*/ 1267 h 1011191"/>
                  <a:gd name="connsiteX9" fmla="*/ 942211 w 1004633"/>
                  <a:gd name="connsiteY9" fmla="*/ 83043 h 1011191"/>
                  <a:gd name="connsiteX10" fmla="*/ 1001046 w 1004633"/>
                  <a:gd name="connsiteY10" fmla="*/ 355073 h 1011191"/>
                  <a:gd name="connsiteX11" fmla="*/ 983352 w 1004633"/>
                  <a:gd name="connsiteY11" fmla="*/ 472663 h 1011191"/>
                  <a:gd name="connsiteX12" fmla="*/ 876952 w 1004633"/>
                  <a:gd name="connsiteY12" fmla="*/ 449419 h 1011191"/>
                  <a:gd name="connsiteX13" fmla="*/ 687641 w 1004633"/>
                  <a:gd name="connsiteY13" fmla="*/ 335716 h 1011191"/>
                  <a:gd name="connsiteX14" fmla="*/ 525952 w 1004633"/>
                  <a:gd name="connsiteY14" fmla="*/ 454631 h 1011191"/>
                  <a:gd name="connsiteX15" fmla="*/ 328388 w 1004633"/>
                  <a:gd name="connsiteY15" fmla="*/ 522187 h 1011191"/>
                  <a:gd name="connsiteX16" fmla="*/ 340834 w 1004633"/>
                  <a:gd name="connsiteY16" fmla="*/ 822359 h 1011191"/>
                  <a:gd name="connsiteX0" fmla="*/ 258233 w 1014012"/>
                  <a:gd name="connsiteY0" fmla="*/ 793943 h 1011191"/>
                  <a:gd name="connsiteX1" fmla="*/ 187250 w 1014012"/>
                  <a:gd name="connsiteY1" fmla="*/ 669314 h 1011191"/>
                  <a:gd name="connsiteX2" fmla="*/ 173310 w 1014012"/>
                  <a:gd name="connsiteY2" fmla="*/ 853291 h 1011191"/>
                  <a:gd name="connsiteX3" fmla="*/ 328815 w 1014012"/>
                  <a:gd name="connsiteY3" fmla="*/ 995574 h 1011191"/>
                  <a:gd name="connsiteX4" fmla="*/ 140900 w 1014012"/>
                  <a:gd name="connsiteY4" fmla="*/ 973765 h 1011191"/>
                  <a:gd name="connsiteX5" fmla="*/ 34343 w 1014012"/>
                  <a:gd name="connsiteY5" fmla="*/ 702784 h 1011191"/>
                  <a:gd name="connsiteX6" fmla="*/ 9937 w 1014012"/>
                  <a:gd name="connsiteY6" fmla="*/ 421043 h 1011191"/>
                  <a:gd name="connsiteX7" fmla="*/ 184646 w 1014012"/>
                  <a:gd name="connsiteY7" fmla="*/ 98928 h 1011191"/>
                  <a:gd name="connsiteX8" fmla="*/ 473869 w 1014012"/>
                  <a:gd name="connsiteY8" fmla="*/ 1267 h 1011191"/>
                  <a:gd name="connsiteX9" fmla="*/ 942211 w 1014012"/>
                  <a:gd name="connsiteY9" fmla="*/ 83043 h 1011191"/>
                  <a:gd name="connsiteX10" fmla="*/ 1001046 w 1014012"/>
                  <a:gd name="connsiteY10" fmla="*/ 355073 h 1011191"/>
                  <a:gd name="connsiteX11" fmla="*/ 1012967 w 1014012"/>
                  <a:gd name="connsiteY11" fmla="*/ 352093 h 1011191"/>
                  <a:gd name="connsiteX12" fmla="*/ 983352 w 1014012"/>
                  <a:gd name="connsiteY12" fmla="*/ 472663 h 1011191"/>
                  <a:gd name="connsiteX13" fmla="*/ 876952 w 1014012"/>
                  <a:gd name="connsiteY13" fmla="*/ 449419 h 1011191"/>
                  <a:gd name="connsiteX14" fmla="*/ 687641 w 1014012"/>
                  <a:gd name="connsiteY14" fmla="*/ 335716 h 1011191"/>
                  <a:gd name="connsiteX15" fmla="*/ 525952 w 1014012"/>
                  <a:gd name="connsiteY15" fmla="*/ 454631 h 1011191"/>
                  <a:gd name="connsiteX16" fmla="*/ 328388 w 1014012"/>
                  <a:gd name="connsiteY16" fmla="*/ 522187 h 1011191"/>
                  <a:gd name="connsiteX17" fmla="*/ 340834 w 1014012"/>
                  <a:gd name="connsiteY17" fmla="*/ 822359 h 1011191"/>
                  <a:gd name="connsiteX0" fmla="*/ 258233 w 1014012"/>
                  <a:gd name="connsiteY0" fmla="*/ 793943 h 1011191"/>
                  <a:gd name="connsiteX1" fmla="*/ 187250 w 1014012"/>
                  <a:gd name="connsiteY1" fmla="*/ 669314 h 1011191"/>
                  <a:gd name="connsiteX2" fmla="*/ 173310 w 1014012"/>
                  <a:gd name="connsiteY2" fmla="*/ 853291 h 1011191"/>
                  <a:gd name="connsiteX3" fmla="*/ 328815 w 1014012"/>
                  <a:gd name="connsiteY3" fmla="*/ 995574 h 1011191"/>
                  <a:gd name="connsiteX4" fmla="*/ 140900 w 1014012"/>
                  <a:gd name="connsiteY4" fmla="*/ 973765 h 1011191"/>
                  <a:gd name="connsiteX5" fmla="*/ 34343 w 1014012"/>
                  <a:gd name="connsiteY5" fmla="*/ 702784 h 1011191"/>
                  <a:gd name="connsiteX6" fmla="*/ 9937 w 1014012"/>
                  <a:gd name="connsiteY6" fmla="*/ 421043 h 1011191"/>
                  <a:gd name="connsiteX7" fmla="*/ 184646 w 1014012"/>
                  <a:gd name="connsiteY7" fmla="*/ 98928 h 1011191"/>
                  <a:gd name="connsiteX8" fmla="*/ 473869 w 1014012"/>
                  <a:gd name="connsiteY8" fmla="*/ 1267 h 1011191"/>
                  <a:gd name="connsiteX9" fmla="*/ 942211 w 1014012"/>
                  <a:gd name="connsiteY9" fmla="*/ 83043 h 1011191"/>
                  <a:gd name="connsiteX10" fmla="*/ 1001046 w 1014012"/>
                  <a:gd name="connsiteY10" fmla="*/ 355073 h 1011191"/>
                  <a:gd name="connsiteX11" fmla="*/ 1012967 w 1014012"/>
                  <a:gd name="connsiteY11" fmla="*/ 352093 h 1011191"/>
                  <a:gd name="connsiteX12" fmla="*/ 983352 w 1014012"/>
                  <a:gd name="connsiteY12" fmla="*/ 472663 h 1011191"/>
                  <a:gd name="connsiteX13" fmla="*/ 850380 w 1014012"/>
                  <a:gd name="connsiteY13" fmla="*/ 422847 h 1011191"/>
                  <a:gd name="connsiteX14" fmla="*/ 687641 w 1014012"/>
                  <a:gd name="connsiteY14" fmla="*/ 335716 h 1011191"/>
                  <a:gd name="connsiteX15" fmla="*/ 525952 w 1014012"/>
                  <a:gd name="connsiteY15" fmla="*/ 454631 h 1011191"/>
                  <a:gd name="connsiteX16" fmla="*/ 328388 w 1014012"/>
                  <a:gd name="connsiteY16" fmla="*/ 522187 h 1011191"/>
                  <a:gd name="connsiteX17" fmla="*/ 340834 w 1014012"/>
                  <a:gd name="connsiteY17" fmla="*/ 822359 h 1011191"/>
                  <a:gd name="connsiteX0" fmla="*/ 258233 w 1014012"/>
                  <a:gd name="connsiteY0" fmla="*/ 793943 h 1011191"/>
                  <a:gd name="connsiteX1" fmla="*/ 187250 w 1014012"/>
                  <a:gd name="connsiteY1" fmla="*/ 669314 h 1011191"/>
                  <a:gd name="connsiteX2" fmla="*/ 173310 w 1014012"/>
                  <a:gd name="connsiteY2" fmla="*/ 853291 h 1011191"/>
                  <a:gd name="connsiteX3" fmla="*/ 328815 w 1014012"/>
                  <a:gd name="connsiteY3" fmla="*/ 995574 h 1011191"/>
                  <a:gd name="connsiteX4" fmla="*/ 140900 w 1014012"/>
                  <a:gd name="connsiteY4" fmla="*/ 973765 h 1011191"/>
                  <a:gd name="connsiteX5" fmla="*/ 34343 w 1014012"/>
                  <a:gd name="connsiteY5" fmla="*/ 702784 h 1011191"/>
                  <a:gd name="connsiteX6" fmla="*/ 9937 w 1014012"/>
                  <a:gd name="connsiteY6" fmla="*/ 421043 h 1011191"/>
                  <a:gd name="connsiteX7" fmla="*/ 184646 w 1014012"/>
                  <a:gd name="connsiteY7" fmla="*/ 98928 h 1011191"/>
                  <a:gd name="connsiteX8" fmla="*/ 473869 w 1014012"/>
                  <a:gd name="connsiteY8" fmla="*/ 1267 h 1011191"/>
                  <a:gd name="connsiteX9" fmla="*/ 942211 w 1014012"/>
                  <a:gd name="connsiteY9" fmla="*/ 83043 h 1011191"/>
                  <a:gd name="connsiteX10" fmla="*/ 1001046 w 1014012"/>
                  <a:gd name="connsiteY10" fmla="*/ 355073 h 1011191"/>
                  <a:gd name="connsiteX11" fmla="*/ 1012967 w 1014012"/>
                  <a:gd name="connsiteY11" fmla="*/ 352093 h 1011191"/>
                  <a:gd name="connsiteX12" fmla="*/ 983352 w 1014012"/>
                  <a:gd name="connsiteY12" fmla="*/ 472663 h 1011191"/>
                  <a:gd name="connsiteX13" fmla="*/ 850380 w 1014012"/>
                  <a:gd name="connsiteY13" fmla="*/ 422847 h 1011191"/>
                  <a:gd name="connsiteX14" fmla="*/ 687641 w 1014012"/>
                  <a:gd name="connsiteY14" fmla="*/ 335716 h 1011191"/>
                  <a:gd name="connsiteX15" fmla="*/ 525952 w 1014012"/>
                  <a:gd name="connsiteY15" fmla="*/ 454631 h 1011191"/>
                  <a:gd name="connsiteX16" fmla="*/ 328388 w 1014012"/>
                  <a:gd name="connsiteY16" fmla="*/ 522187 h 1011191"/>
                  <a:gd name="connsiteX17" fmla="*/ 340834 w 1014012"/>
                  <a:gd name="connsiteY17" fmla="*/ 822359 h 1011191"/>
                  <a:gd name="connsiteX0" fmla="*/ 258233 w 1017394"/>
                  <a:gd name="connsiteY0" fmla="*/ 793943 h 1011191"/>
                  <a:gd name="connsiteX1" fmla="*/ 187250 w 1017394"/>
                  <a:gd name="connsiteY1" fmla="*/ 669314 h 1011191"/>
                  <a:gd name="connsiteX2" fmla="*/ 173310 w 1017394"/>
                  <a:gd name="connsiteY2" fmla="*/ 853291 h 1011191"/>
                  <a:gd name="connsiteX3" fmla="*/ 328815 w 1017394"/>
                  <a:gd name="connsiteY3" fmla="*/ 995574 h 1011191"/>
                  <a:gd name="connsiteX4" fmla="*/ 140900 w 1017394"/>
                  <a:gd name="connsiteY4" fmla="*/ 973765 h 1011191"/>
                  <a:gd name="connsiteX5" fmla="*/ 34343 w 1017394"/>
                  <a:gd name="connsiteY5" fmla="*/ 702784 h 1011191"/>
                  <a:gd name="connsiteX6" fmla="*/ 9937 w 1017394"/>
                  <a:gd name="connsiteY6" fmla="*/ 421043 h 1011191"/>
                  <a:gd name="connsiteX7" fmla="*/ 184646 w 1017394"/>
                  <a:gd name="connsiteY7" fmla="*/ 98928 h 1011191"/>
                  <a:gd name="connsiteX8" fmla="*/ 473869 w 1017394"/>
                  <a:gd name="connsiteY8" fmla="*/ 1267 h 1011191"/>
                  <a:gd name="connsiteX9" fmla="*/ 942211 w 1017394"/>
                  <a:gd name="connsiteY9" fmla="*/ 83043 h 1011191"/>
                  <a:gd name="connsiteX10" fmla="*/ 1001046 w 1017394"/>
                  <a:gd name="connsiteY10" fmla="*/ 355073 h 1011191"/>
                  <a:gd name="connsiteX11" fmla="*/ 1012967 w 1017394"/>
                  <a:gd name="connsiteY11" fmla="*/ 352093 h 1011191"/>
                  <a:gd name="connsiteX12" fmla="*/ 983352 w 1017394"/>
                  <a:gd name="connsiteY12" fmla="*/ 472663 h 1011191"/>
                  <a:gd name="connsiteX13" fmla="*/ 687641 w 1017394"/>
                  <a:gd name="connsiteY13" fmla="*/ 335716 h 1011191"/>
                  <a:gd name="connsiteX14" fmla="*/ 525952 w 1017394"/>
                  <a:gd name="connsiteY14" fmla="*/ 454631 h 1011191"/>
                  <a:gd name="connsiteX15" fmla="*/ 328388 w 1017394"/>
                  <a:gd name="connsiteY15" fmla="*/ 522187 h 1011191"/>
                  <a:gd name="connsiteX16" fmla="*/ 340834 w 1017394"/>
                  <a:gd name="connsiteY16" fmla="*/ 822359 h 1011191"/>
                  <a:gd name="connsiteX0" fmla="*/ 258233 w 1014012"/>
                  <a:gd name="connsiteY0" fmla="*/ 793943 h 1011191"/>
                  <a:gd name="connsiteX1" fmla="*/ 187250 w 1014012"/>
                  <a:gd name="connsiteY1" fmla="*/ 669314 h 1011191"/>
                  <a:gd name="connsiteX2" fmla="*/ 173310 w 1014012"/>
                  <a:gd name="connsiteY2" fmla="*/ 853291 h 1011191"/>
                  <a:gd name="connsiteX3" fmla="*/ 328815 w 1014012"/>
                  <a:gd name="connsiteY3" fmla="*/ 995574 h 1011191"/>
                  <a:gd name="connsiteX4" fmla="*/ 140900 w 1014012"/>
                  <a:gd name="connsiteY4" fmla="*/ 973765 h 1011191"/>
                  <a:gd name="connsiteX5" fmla="*/ 34343 w 1014012"/>
                  <a:gd name="connsiteY5" fmla="*/ 702784 h 1011191"/>
                  <a:gd name="connsiteX6" fmla="*/ 9937 w 1014012"/>
                  <a:gd name="connsiteY6" fmla="*/ 421043 h 1011191"/>
                  <a:gd name="connsiteX7" fmla="*/ 184646 w 1014012"/>
                  <a:gd name="connsiteY7" fmla="*/ 98928 h 1011191"/>
                  <a:gd name="connsiteX8" fmla="*/ 473869 w 1014012"/>
                  <a:gd name="connsiteY8" fmla="*/ 1267 h 1011191"/>
                  <a:gd name="connsiteX9" fmla="*/ 942211 w 1014012"/>
                  <a:gd name="connsiteY9" fmla="*/ 83043 h 1011191"/>
                  <a:gd name="connsiteX10" fmla="*/ 1001046 w 1014012"/>
                  <a:gd name="connsiteY10" fmla="*/ 355073 h 1011191"/>
                  <a:gd name="connsiteX11" fmla="*/ 1012967 w 1014012"/>
                  <a:gd name="connsiteY11" fmla="*/ 352093 h 1011191"/>
                  <a:gd name="connsiteX12" fmla="*/ 962685 w 1014012"/>
                  <a:gd name="connsiteY12" fmla="*/ 487426 h 1011191"/>
                  <a:gd name="connsiteX13" fmla="*/ 687641 w 1014012"/>
                  <a:gd name="connsiteY13" fmla="*/ 335716 h 1011191"/>
                  <a:gd name="connsiteX14" fmla="*/ 525952 w 1014012"/>
                  <a:gd name="connsiteY14" fmla="*/ 454631 h 1011191"/>
                  <a:gd name="connsiteX15" fmla="*/ 328388 w 1014012"/>
                  <a:gd name="connsiteY15" fmla="*/ 522187 h 1011191"/>
                  <a:gd name="connsiteX16" fmla="*/ 340834 w 1014012"/>
                  <a:gd name="connsiteY16" fmla="*/ 822359 h 1011191"/>
                  <a:gd name="connsiteX0" fmla="*/ 258233 w 1014012"/>
                  <a:gd name="connsiteY0" fmla="*/ 793943 h 1011191"/>
                  <a:gd name="connsiteX1" fmla="*/ 187250 w 1014012"/>
                  <a:gd name="connsiteY1" fmla="*/ 669314 h 1011191"/>
                  <a:gd name="connsiteX2" fmla="*/ 173310 w 1014012"/>
                  <a:gd name="connsiteY2" fmla="*/ 853291 h 1011191"/>
                  <a:gd name="connsiteX3" fmla="*/ 328815 w 1014012"/>
                  <a:gd name="connsiteY3" fmla="*/ 995574 h 1011191"/>
                  <a:gd name="connsiteX4" fmla="*/ 140900 w 1014012"/>
                  <a:gd name="connsiteY4" fmla="*/ 973765 h 1011191"/>
                  <a:gd name="connsiteX5" fmla="*/ 34343 w 1014012"/>
                  <a:gd name="connsiteY5" fmla="*/ 702784 h 1011191"/>
                  <a:gd name="connsiteX6" fmla="*/ 9937 w 1014012"/>
                  <a:gd name="connsiteY6" fmla="*/ 421043 h 1011191"/>
                  <a:gd name="connsiteX7" fmla="*/ 184646 w 1014012"/>
                  <a:gd name="connsiteY7" fmla="*/ 98928 h 1011191"/>
                  <a:gd name="connsiteX8" fmla="*/ 473869 w 1014012"/>
                  <a:gd name="connsiteY8" fmla="*/ 1267 h 1011191"/>
                  <a:gd name="connsiteX9" fmla="*/ 942211 w 1014012"/>
                  <a:gd name="connsiteY9" fmla="*/ 83043 h 1011191"/>
                  <a:gd name="connsiteX10" fmla="*/ 1001046 w 1014012"/>
                  <a:gd name="connsiteY10" fmla="*/ 355073 h 1011191"/>
                  <a:gd name="connsiteX11" fmla="*/ 1012967 w 1014012"/>
                  <a:gd name="connsiteY11" fmla="*/ 352093 h 1011191"/>
                  <a:gd name="connsiteX12" fmla="*/ 962685 w 1014012"/>
                  <a:gd name="connsiteY12" fmla="*/ 487426 h 1011191"/>
                  <a:gd name="connsiteX13" fmla="*/ 687641 w 1014012"/>
                  <a:gd name="connsiteY13" fmla="*/ 335716 h 1011191"/>
                  <a:gd name="connsiteX14" fmla="*/ 525952 w 1014012"/>
                  <a:gd name="connsiteY14" fmla="*/ 454631 h 1011191"/>
                  <a:gd name="connsiteX15" fmla="*/ 328388 w 1014012"/>
                  <a:gd name="connsiteY15" fmla="*/ 522187 h 1011191"/>
                  <a:gd name="connsiteX16" fmla="*/ 340834 w 1014012"/>
                  <a:gd name="connsiteY16" fmla="*/ 822359 h 1011191"/>
                  <a:gd name="connsiteX0" fmla="*/ 258233 w 1004230"/>
                  <a:gd name="connsiteY0" fmla="*/ 793943 h 1011191"/>
                  <a:gd name="connsiteX1" fmla="*/ 187250 w 1004230"/>
                  <a:gd name="connsiteY1" fmla="*/ 669314 h 1011191"/>
                  <a:gd name="connsiteX2" fmla="*/ 173310 w 1004230"/>
                  <a:gd name="connsiteY2" fmla="*/ 853291 h 1011191"/>
                  <a:gd name="connsiteX3" fmla="*/ 328815 w 1004230"/>
                  <a:gd name="connsiteY3" fmla="*/ 995574 h 1011191"/>
                  <a:gd name="connsiteX4" fmla="*/ 140900 w 1004230"/>
                  <a:gd name="connsiteY4" fmla="*/ 973765 h 1011191"/>
                  <a:gd name="connsiteX5" fmla="*/ 34343 w 1004230"/>
                  <a:gd name="connsiteY5" fmla="*/ 702784 h 1011191"/>
                  <a:gd name="connsiteX6" fmla="*/ 9937 w 1004230"/>
                  <a:gd name="connsiteY6" fmla="*/ 421043 h 1011191"/>
                  <a:gd name="connsiteX7" fmla="*/ 184646 w 1004230"/>
                  <a:gd name="connsiteY7" fmla="*/ 98928 h 1011191"/>
                  <a:gd name="connsiteX8" fmla="*/ 473869 w 1004230"/>
                  <a:gd name="connsiteY8" fmla="*/ 1267 h 1011191"/>
                  <a:gd name="connsiteX9" fmla="*/ 942211 w 1004230"/>
                  <a:gd name="connsiteY9" fmla="*/ 83043 h 1011191"/>
                  <a:gd name="connsiteX10" fmla="*/ 1001046 w 1004230"/>
                  <a:gd name="connsiteY10" fmla="*/ 355073 h 1011191"/>
                  <a:gd name="connsiteX11" fmla="*/ 962685 w 1004230"/>
                  <a:gd name="connsiteY11" fmla="*/ 487426 h 1011191"/>
                  <a:gd name="connsiteX12" fmla="*/ 687641 w 1004230"/>
                  <a:gd name="connsiteY12" fmla="*/ 335716 h 1011191"/>
                  <a:gd name="connsiteX13" fmla="*/ 525952 w 1004230"/>
                  <a:gd name="connsiteY13" fmla="*/ 454631 h 1011191"/>
                  <a:gd name="connsiteX14" fmla="*/ 328388 w 1004230"/>
                  <a:gd name="connsiteY14" fmla="*/ 522187 h 1011191"/>
                  <a:gd name="connsiteX15" fmla="*/ 340834 w 1004230"/>
                  <a:gd name="connsiteY15" fmla="*/ 822359 h 1011191"/>
                  <a:gd name="connsiteX0" fmla="*/ 258233 w 1025170"/>
                  <a:gd name="connsiteY0" fmla="*/ 794037 h 1011285"/>
                  <a:gd name="connsiteX1" fmla="*/ 187250 w 1025170"/>
                  <a:gd name="connsiteY1" fmla="*/ 669408 h 1011285"/>
                  <a:gd name="connsiteX2" fmla="*/ 173310 w 1025170"/>
                  <a:gd name="connsiteY2" fmla="*/ 853385 h 1011285"/>
                  <a:gd name="connsiteX3" fmla="*/ 328815 w 1025170"/>
                  <a:gd name="connsiteY3" fmla="*/ 995668 h 1011285"/>
                  <a:gd name="connsiteX4" fmla="*/ 140900 w 1025170"/>
                  <a:gd name="connsiteY4" fmla="*/ 973859 h 1011285"/>
                  <a:gd name="connsiteX5" fmla="*/ 34343 w 1025170"/>
                  <a:gd name="connsiteY5" fmla="*/ 702878 h 1011285"/>
                  <a:gd name="connsiteX6" fmla="*/ 9937 w 1025170"/>
                  <a:gd name="connsiteY6" fmla="*/ 421137 h 1011285"/>
                  <a:gd name="connsiteX7" fmla="*/ 184646 w 1025170"/>
                  <a:gd name="connsiteY7" fmla="*/ 99022 h 1011285"/>
                  <a:gd name="connsiteX8" fmla="*/ 473869 w 1025170"/>
                  <a:gd name="connsiteY8" fmla="*/ 1361 h 1011285"/>
                  <a:gd name="connsiteX9" fmla="*/ 942211 w 1025170"/>
                  <a:gd name="connsiteY9" fmla="*/ 83137 h 1011285"/>
                  <a:gd name="connsiteX10" fmla="*/ 1024666 w 1025170"/>
                  <a:gd name="connsiteY10" fmla="*/ 372882 h 1011285"/>
                  <a:gd name="connsiteX11" fmla="*/ 962685 w 1025170"/>
                  <a:gd name="connsiteY11" fmla="*/ 487520 h 1011285"/>
                  <a:gd name="connsiteX12" fmla="*/ 687641 w 1025170"/>
                  <a:gd name="connsiteY12" fmla="*/ 335810 h 1011285"/>
                  <a:gd name="connsiteX13" fmla="*/ 525952 w 1025170"/>
                  <a:gd name="connsiteY13" fmla="*/ 454725 h 1011285"/>
                  <a:gd name="connsiteX14" fmla="*/ 328388 w 1025170"/>
                  <a:gd name="connsiteY14" fmla="*/ 522281 h 1011285"/>
                  <a:gd name="connsiteX15" fmla="*/ 340834 w 1025170"/>
                  <a:gd name="connsiteY15" fmla="*/ 822453 h 1011285"/>
                  <a:gd name="connsiteX0" fmla="*/ 258233 w 1024878"/>
                  <a:gd name="connsiteY0" fmla="*/ 794037 h 1011285"/>
                  <a:gd name="connsiteX1" fmla="*/ 187250 w 1024878"/>
                  <a:gd name="connsiteY1" fmla="*/ 669408 h 1011285"/>
                  <a:gd name="connsiteX2" fmla="*/ 173310 w 1024878"/>
                  <a:gd name="connsiteY2" fmla="*/ 853385 h 1011285"/>
                  <a:gd name="connsiteX3" fmla="*/ 328815 w 1024878"/>
                  <a:gd name="connsiteY3" fmla="*/ 995668 h 1011285"/>
                  <a:gd name="connsiteX4" fmla="*/ 140900 w 1024878"/>
                  <a:gd name="connsiteY4" fmla="*/ 973859 h 1011285"/>
                  <a:gd name="connsiteX5" fmla="*/ 34343 w 1024878"/>
                  <a:gd name="connsiteY5" fmla="*/ 702878 h 1011285"/>
                  <a:gd name="connsiteX6" fmla="*/ 9937 w 1024878"/>
                  <a:gd name="connsiteY6" fmla="*/ 421137 h 1011285"/>
                  <a:gd name="connsiteX7" fmla="*/ 184646 w 1024878"/>
                  <a:gd name="connsiteY7" fmla="*/ 99022 h 1011285"/>
                  <a:gd name="connsiteX8" fmla="*/ 473869 w 1024878"/>
                  <a:gd name="connsiteY8" fmla="*/ 1361 h 1011285"/>
                  <a:gd name="connsiteX9" fmla="*/ 942211 w 1024878"/>
                  <a:gd name="connsiteY9" fmla="*/ 83137 h 1011285"/>
                  <a:gd name="connsiteX10" fmla="*/ 1024666 w 1024878"/>
                  <a:gd name="connsiteY10" fmla="*/ 372882 h 1011285"/>
                  <a:gd name="connsiteX11" fmla="*/ 956780 w 1024878"/>
                  <a:gd name="connsiteY11" fmla="*/ 493424 h 1011285"/>
                  <a:gd name="connsiteX12" fmla="*/ 687641 w 1024878"/>
                  <a:gd name="connsiteY12" fmla="*/ 335810 h 1011285"/>
                  <a:gd name="connsiteX13" fmla="*/ 525952 w 1024878"/>
                  <a:gd name="connsiteY13" fmla="*/ 454725 h 1011285"/>
                  <a:gd name="connsiteX14" fmla="*/ 328388 w 1024878"/>
                  <a:gd name="connsiteY14" fmla="*/ 522281 h 1011285"/>
                  <a:gd name="connsiteX15" fmla="*/ 340834 w 1024878"/>
                  <a:gd name="connsiteY15" fmla="*/ 822453 h 1011285"/>
                  <a:gd name="connsiteX0" fmla="*/ 258233 w 1024878"/>
                  <a:gd name="connsiteY0" fmla="*/ 794037 h 1011285"/>
                  <a:gd name="connsiteX1" fmla="*/ 187250 w 1024878"/>
                  <a:gd name="connsiteY1" fmla="*/ 669408 h 1011285"/>
                  <a:gd name="connsiteX2" fmla="*/ 173310 w 1024878"/>
                  <a:gd name="connsiteY2" fmla="*/ 853385 h 1011285"/>
                  <a:gd name="connsiteX3" fmla="*/ 328815 w 1024878"/>
                  <a:gd name="connsiteY3" fmla="*/ 995668 h 1011285"/>
                  <a:gd name="connsiteX4" fmla="*/ 140900 w 1024878"/>
                  <a:gd name="connsiteY4" fmla="*/ 973859 h 1011285"/>
                  <a:gd name="connsiteX5" fmla="*/ 34343 w 1024878"/>
                  <a:gd name="connsiteY5" fmla="*/ 702878 h 1011285"/>
                  <a:gd name="connsiteX6" fmla="*/ 9937 w 1024878"/>
                  <a:gd name="connsiteY6" fmla="*/ 421137 h 1011285"/>
                  <a:gd name="connsiteX7" fmla="*/ 184646 w 1024878"/>
                  <a:gd name="connsiteY7" fmla="*/ 99022 h 1011285"/>
                  <a:gd name="connsiteX8" fmla="*/ 473869 w 1024878"/>
                  <a:gd name="connsiteY8" fmla="*/ 1361 h 1011285"/>
                  <a:gd name="connsiteX9" fmla="*/ 942211 w 1024878"/>
                  <a:gd name="connsiteY9" fmla="*/ 83137 h 1011285"/>
                  <a:gd name="connsiteX10" fmla="*/ 1024666 w 1024878"/>
                  <a:gd name="connsiteY10" fmla="*/ 372882 h 1011285"/>
                  <a:gd name="connsiteX11" fmla="*/ 956780 w 1024878"/>
                  <a:gd name="connsiteY11" fmla="*/ 493424 h 1011285"/>
                  <a:gd name="connsiteX12" fmla="*/ 705356 w 1024878"/>
                  <a:gd name="connsiteY12" fmla="*/ 359429 h 1011285"/>
                  <a:gd name="connsiteX13" fmla="*/ 525952 w 1024878"/>
                  <a:gd name="connsiteY13" fmla="*/ 454725 h 1011285"/>
                  <a:gd name="connsiteX14" fmla="*/ 328388 w 1024878"/>
                  <a:gd name="connsiteY14" fmla="*/ 522281 h 1011285"/>
                  <a:gd name="connsiteX15" fmla="*/ 340834 w 1024878"/>
                  <a:gd name="connsiteY15" fmla="*/ 822453 h 1011285"/>
                  <a:gd name="connsiteX0" fmla="*/ 258233 w 1028037"/>
                  <a:gd name="connsiteY0" fmla="*/ 794429 h 1011677"/>
                  <a:gd name="connsiteX1" fmla="*/ 187250 w 1028037"/>
                  <a:gd name="connsiteY1" fmla="*/ 669800 h 1011677"/>
                  <a:gd name="connsiteX2" fmla="*/ 173310 w 1028037"/>
                  <a:gd name="connsiteY2" fmla="*/ 853777 h 1011677"/>
                  <a:gd name="connsiteX3" fmla="*/ 328815 w 1028037"/>
                  <a:gd name="connsiteY3" fmla="*/ 996060 h 1011677"/>
                  <a:gd name="connsiteX4" fmla="*/ 140900 w 1028037"/>
                  <a:gd name="connsiteY4" fmla="*/ 974251 h 1011677"/>
                  <a:gd name="connsiteX5" fmla="*/ 34343 w 1028037"/>
                  <a:gd name="connsiteY5" fmla="*/ 703270 h 1011677"/>
                  <a:gd name="connsiteX6" fmla="*/ 9937 w 1028037"/>
                  <a:gd name="connsiteY6" fmla="*/ 421529 h 1011677"/>
                  <a:gd name="connsiteX7" fmla="*/ 184646 w 1028037"/>
                  <a:gd name="connsiteY7" fmla="*/ 99414 h 1011677"/>
                  <a:gd name="connsiteX8" fmla="*/ 473869 w 1028037"/>
                  <a:gd name="connsiteY8" fmla="*/ 1753 h 1011677"/>
                  <a:gd name="connsiteX9" fmla="*/ 874304 w 1028037"/>
                  <a:gd name="connsiteY9" fmla="*/ 74672 h 1011677"/>
                  <a:gd name="connsiteX10" fmla="*/ 1024666 w 1028037"/>
                  <a:gd name="connsiteY10" fmla="*/ 373274 h 1011677"/>
                  <a:gd name="connsiteX11" fmla="*/ 956780 w 1028037"/>
                  <a:gd name="connsiteY11" fmla="*/ 493816 h 1011677"/>
                  <a:gd name="connsiteX12" fmla="*/ 705356 w 1028037"/>
                  <a:gd name="connsiteY12" fmla="*/ 359821 h 1011677"/>
                  <a:gd name="connsiteX13" fmla="*/ 525952 w 1028037"/>
                  <a:gd name="connsiteY13" fmla="*/ 455117 h 1011677"/>
                  <a:gd name="connsiteX14" fmla="*/ 328388 w 1028037"/>
                  <a:gd name="connsiteY14" fmla="*/ 522673 h 1011677"/>
                  <a:gd name="connsiteX15" fmla="*/ 340834 w 1028037"/>
                  <a:gd name="connsiteY15" fmla="*/ 822845 h 1011677"/>
                  <a:gd name="connsiteX0" fmla="*/ 258233 w 996902"/>
                  <a:gd name="connsiteY0" fmla="*/ 793986 h 1011234"/>
                  <a:gd name="connsiteX1" fmla="*/ 187250 w 996902"/>
                  <a:gd name="connsiteY1" fmla="*/ 669357 h 1011234"/>
                  <a:gd name="connsiteX2" fmla="*/ 173310 w 996902"/>
                  <a:gd name="connsiteY2" fmla="*/ 853334 h 1011234"/>
                  <a:gd name="connsiteX3" fmla="*/ 328815 w 996902"/>
                  <a:gd name="connsiteY3" fmla="*/ 995617 h 1011234"/>
                  <a:gd name="connsiteX4" fmla="*/ 140900 w 996902"/>
                  <a:gd name="connsiteY4" fmla="*/ 973808 h 1011234"/>
                  <a:gd name="connsiteX5" fmla="*/ 34343 w 996902"/>
                  <a:gd name="connsiteY5" fmla="*/ 702827 h 1011234"/>
                  <a:gd name="connsiteX6" fmla="*/ 9937 w 996902"/>
                  <a:gd name="connsiteY6" fmla="*/ 421086 h 1011234"/>
                  <a:gd name="connsiteX7" fmla="*/ 184646 w 996902"/>
                  <a:gd name="connsiteY7" fmla="*/ 98971 h 1011234"/>
                  <a:gd name="connsiteX8" fmla="*/ 473869 w 996902"/>
                  <a:gd name="connsiteY8" fmla="*/ 1310 h 1011234"/>
                  <a:gd name="connsiteX9" fmla="*/ 874304 w 996902"/>
                  <a:gd name="connsiteY9" fmla="*/ 74229 h 1011234"/>
                  <a:gd name="connsiteX10" fmla="*/ 986284 w 996902"/>
                  <a:gd name="connsiteY10" fmla="*/ 307878 h 1011234"/>
                  <a:gd name="connsiteX11" fmla="*/ 956780 w 996902"/>
                  <a:gd name="connsiteY11" fmla="*/ 493373 h 1011234"/>
                  <a:gd name="connsiteX12" fmla="*/ 705356 w 996902"/>
                  <a:gd name="connsiteY12" fmla="*/ 359378 h 1011234"/>
                  <a:gd name="connsiteX13" fmla="*/ 525952 w 996902"/>
                  <a:gd name="connsiteY13" fmla="*/ 454674 h 1011234"/>
                  <a:gd name="connsiteX14" fmla="*/ 328388 w 996902"/>
                  <a:gd name="connsiteY14" fmla="*/ 522230 h 1011234"/>
                  <a:gd name="connsiteX15" fmla="*/ 340834 w 996902"/>
                  <a:gd name="connsiteY15" fmla="*/ 822402 h 1011234"/>
                  <a:gd name="connsiteX0" fmla="*/ 258233 w 993432"/>
                  <a:gd name="connsiteY0" fmla="*/ 793955 h 1011203"/>
                  <a:gd name="connsiteX1" fmla="*/ 187250 w 993432"/>
                  <a:gd name="connsiteY1" fmla="*/ 669326 h 1011203"/>
                  <a:gd name="connsiteX2" fmla="*/ 173310 w 993432"/>
                  <a:gd name="connsiteY2" fmla="*/ 853303 h 1011203"/>
                  <a:gd name="connsiteX3" fmla="*/ 328815 w 993432"/>
                  <a:gd name="connsiteY3" fmla="*/ 995586 h 1011203"/>
                  <a:gd name="connsiteX4" fmla="*/ 140900 w 993432"/>
                  <a:gd name="connsiteY4" fmla="*/ 973777 h 1011203"/>
                  <a:gd name="connsiteX5" fmla="*/ 34343 w 993432"/>
                  <a:gd name="connsiteY5" fmla="*/ 702796 h 1011203"/>
                  <a:gd name="connsiteX6" fmla="*/ 9937 w 993432"/>
                  <a:gd name="connsiteY6" fmla="*/ 421055 h 1011203"/>
                  <a:gd name="connsiteX7" fmla="*/ 184646 w 993432"/>
                  <a:gd name="connsiteY7" fmla="*/ 98940 h 1011203"/>
                  <a:gd name="connsiteX8" fmla="*/ 473869 w 993432"/>
                  <a:gd name="connsiteY8" fmla="*/ 1279 h 1011203"/>
                  <a:gd name="connsiteX9" fmla="*/ 874304 w 993432"/>
                  <a:gd name="connsiteY9" fmla="*/ 74198 h 1011203"/>
                  <a:gd name="connsiteX10" fmla="*/ 980379 w 993432"/>
                  <a:gd name="connsiteY10" fmla="*/ 301942 h 1011203"/>
                  <a:gd name="connsiteX11" fmla="*/ 956780 w 993432"/>
                  <a:gd name="connsiteY11" fmla="*/ 493342 h 1011203"/>
                  <a:gd name="connsiteX12" fmla="*/ 705356 w 993432"/>
                  <a:gd name="connsiteY12" fmla="*/ 359347 h 1011203"/>
                  <a:gd name="connsiteX13" fmla="*/ 525952 w 993432"/>
                  <a:gd name="connsiteY13" fmla="*/ 454643 h 1011203"/>
                  <a:gd name="connsiteX14" fmla="*/ 328388 w 993432"/>
                  <a:gd name="connsiteY14" fmla="*/ 522199 h 1011203"/>
                  <a:gd name="connsiteX15" fmla="*/ 340834 w 993432"/>
                  <a:gd name="connsiteY15" fmla="*/ 822371 h 1011203"/>
                  <a:gd name="connsiteX0" fmla="*/ 258233 w 993432"/>
                  <a:gd name="connsiteY0" fmla="*/ 793955 h 1011203"/>
                  <a:gd name="connsiteX1" fmla="*/ 187250 w 993432"/>
                  <a:gd name="connsiteY1" fmla="*/ 669326 h 1011203"/>
                  <a:gd name="connsiteX2" fmla="*/ 173310 w 993432"/>
                  <a:gd name="connsiteY2" fmla="*/ 853303 h 1011203"/>
                  <a:gd name="connsiteX3" fmla="*/ 328815 w 993432"/>
                  <a:gd name="connsiteY3" fmla="*/ 995586 h 1011203"/>
                  <a:gd name="connsiteX4" fmla="*/ 140900 w 993432"/>
                  <a:gd name="connsiteY4" fmla="*/ 973777 h 1011203"/>
                  <a:gd name="connsiteX5" fmla="*/ 34343 w 993432"/>
                  <a:gd name="connsiteY5" fmla="*/ 702796 h 1011203"/>
                  <a:gd name="connsiteX6" fmla="*/ 9937 w 993432"/>
                  <a:gd name="connsiteY6" fmla="*/ 421055 h 1011203"/>
                  <a:gd name="connsiteX7" fmla="*/ 184646 w 993432"/>
                  <a:gd name="connsiteY7" fmla="*/ 98940 h 1011203"/>
                  <a:gd name="connsiteX8" fmla="*/ 473869 w 993432"/>
                  <a:gd name="connsiteY8" fmla="*/ 1279 h 1011203"/>
                  <a:gd name="connsiteX9" fmla="*/ 874304 w 993432"/>
                  <a:gd name="connsiteY9" fmla="*/ 74198 h 1011203"/>
                  <a:gd name="connsiteX10" fmla="*/ 980379 w 993432"/>
                  <a:gd name="connsiteY10" fmla="*/ 301942 h 1011203"/>
                  <a:gd name="connsiteX11" fmla="*/ 956780 w 993432"/>
                  <a:gd name="connsiteY11" fmla="*/ 493342 h 1011203"/>
                  <a:gd name="connsiteX12" fmla="*/ 705356 w 993432"/>
                  <a:gd name="connsiteY12" fmla="*/ 359347 h 1011203"/>
                  <a:gd name="connsiteX13" fmla="*/ 514143 w 993432"/>
                  <a:gd name="connsiteY13" fmla="*/ 451691 h 1011203"/>
                  <a:gd name="connsiteX14" fmla="*/ 328388 w 993432"/>
                  <a:gd name="connsiteY14" fmla="*/ 522199 h 1011203"/>
                  <a:gd name="connsiteX15" fmla="*/ 340834 w 993432"/>
                  <a:gd name="connsiteY15" fmla="*/ 822371 h 1011203"/>
                  <a:gd name="connsiteX0" fmla="*/ 258233 w 993432"/>
                  <a:gd name="connsiteY0" fmla="*/ 793955 h 1011203"/>
                  <a:gd name="connsiteX1" fmla="*/ 187250 w 993432"/>
                  <a:gd name="connsiteY1" fmla="*/ 669326 h 1011203"/>
                  <a:gd name="connsiteX2" fmla="*/ 173310 w 993432"/>
                  <a:gd name="connsiteY2" fmla="*/ 853303 h 1011203"/>
                  <a:gd name="connsiteX3" fmla="*/ 328815 w 993432"/>
                  <a:gd name="connsiteY3" fmla="*/ 995586 h 1011203"/>
                  <a:gd name="connsiteX4" fmla="*/ 140900 w 993432"/>
                  <a:gd name="connsiteY4" fmla="*/ 973777 h 1011203"/>
                  <a:gd name="connsiteX5" fmla="*/ 34343 w 993432"/>
                  <a:gd name="connsiteY5" fmla="*/ 702796 h 1011203"/>
                  <a:gd name="connsiteX6" fmla="*/ 9937 w 993432"/>
                  <a:gd name="connsiteY6" fmla="*/ 421055 h 1011203"/>
                  <a:gd name="connsiteX7" fmla="*/ 184646 w 993432"/>
                  <a:gd name="connsiteY7" fmla="*/ 98940 h 1011203"/>
                  <a:gd name="connsiteX8" fmla="*/ 473869 w 993432"/>
                  <a:gd name="connsiteY8" fmla="*/ 1279 h 1011203"/>
                  <a:gd name="connsiteX9" fmla="*/ 874304 w 993432"/>
                  <a:gd name="connsiteY9" fmla="*/ 74198 h 1011203"/>
                  <a:gd name="connsiteX10" fmla="*/ 980379 w 993432"/>
                  <a:gd name="connsiteY10" fmla="*/ 301942 h 1011203"/>
                  <a:gd name="connsiteX11" fmla="*/ 956780 w 993432"/>
                  <a:gd name="connsiteY11" fmla="*/ 493342 h 1011203"/>
                  <a:gd name="connsiteX12" fmla="*/ 705356 w 993432"/>
                  <a:gd name="connsiteY12" fmla="*/ 359347 h 1011203"/>
                  <a:gd name="connsiteX13" fmla="*/ 514143 w 993432"/>
                  <a:gd name="connsiteY13" fmla="*/ 451691 h 1011203"/>
                  <a:gd name="connsiteX14" fmla="*/ 328388 w 993432"/>
                  <a:gd name="connsiteY14" fmla="*/ 522199 h 1011203"/>
                  <a:gd name="connsiteX15" fmla="*/ 308357 w 993432"/>
                  <a:gd name="connsiteY15" fmla="*/ 869610 h 1011203"/>
                  <a:gd name="connsiteX0" fmla="*/ 258233 w 993432"/>
                  <a:gd name="connsiteY0" fmla="*/ 793955 h 1011203"/>
                  <a:gd name="connsiteX1" fmla="*/ 187250 w 993432"/>
                  <a:gd name="connsiteY1" fmla="*/ 669326 h 1011203"/>
                  <a:gd name="connsiteX2" fmla="*/ 173310 w 993432"/>
                  <a:gd name="connsiteY2" fmla="*/ 853303 h 1011203"/>
                  <a:gd name="connsiteX3" fmla="*/ 328815 w 993432"/>
                  <a:gd name="connsiteY3" fmla="*/ 995586 h 1011203"/>
                  <a:gd name="connsiteX4" fmla="*/ 140900 w 993432"/>
                  <a:gd name="connsiteY4" fmla="*/ 973777 h 1011203"/>
                  <a:gd name="connsiteX5" fmla="*/ 34343 w 993432"/>
                  <a:gd name="connsiteY5" fmla="*/ 702796 h 1011203"/>
                  <a:gd name="connsiteX6" fmla="*/ 9937 w 993432"/>
                  <a:gd name="connsiteY6" fmla="*/ 421055 h 1011203"/>
                  <a:gd name="connsiteX7" fmla="*/ 184646 w 993432"/>
                  <a:gd name="connsiteY7" fmla="*/ 98940 h 1011203"/>
                  <a:gd name="connsiteX8" fmla="*/ 473869 w 993432"/>
                  <a:gd name="connsiteY8" fmla="*/ 1279 h 1011203"/>
                  <a:gd name="connsiteX9" fmla="*/ 874304 w 993432"/>
                  <a:gd name="connsiteY9" fmla="*/ 74198 h 1011203"/>
                  <a:gd name="connsiteX10" fmla="*/ 980379 w 993432"/>
                  <a:gd name="connsiteY10" fmla="*/ 301942 h 1011203"/>
                  <a:gd name="connsiteX11" fmla="*/ 956780 w 993432"/>
                  <a:gd name="connsiteY11" fmla="*/ 493342 h 1011203"/>
                  <a:gd name="connsiteX12" fmla="*/ 705356 w 993432"/>
                  <a:gd name="connsiteY12" fmla="*/ 359347 h 1011203"/>
                  <a:gd name="connsiteX13" fmla="*/ 514143 w 993432"/>
                  <a:gd name="connsiteY13" fmla="*/ 451691 h 1011203"/>
                  <a:gd name="connsiteX14" fmla="*/ 328388 w 993432"/>
                  <a:gd name="connsiteY14" fmla="*/ 522199 h 1011203"/>
                  <a:gd name="connsiteX15" fmla="*/ 308357 w 993432"/>
                  <a:gd name="connsiteY15" fmla="*/ 869610 h 1011203"/>
                  <a:gd name="connsiteX0" fmla="*/ 258233 w 993432"/>
                  <a:gd name="connsiteY0" fmla="*/ 793955 h 1011203"/>
                  <a:gd name="connsiteX1" fmla="*/ 187250 w 993432"/>
                  <a:gd name="connsiteY1" fmla="*/ 669326 h 1011203"/>
                  <a:gd name="connsiteX2" fmla="*/ 173310 w 993432"/>
                  <a:gd name="connsiteY2" fmla="*/ 853303 h 1011203"/>
                  <a:gd name="connsiteX3" fmla="*/ 328815 w 993432"/>
                  <a:gd name="connsiteY3" fmla="*/ 995586 h 1011203"/>
                  <a:gd name="connsiteX4" fmla="*/ 140900 w 993432"/>
                  <a:gd name="connsiteY4" fmla="*/ 973777 h 1011203"/>
                  <a:gd name="connsiteX5" fmla="*/ 34343 w 993432"/>
                  <a:gd name="connsiteY5" fmla="*/ 702796 h 1011203"/>
                  <a:gd name="connsiteX6" fmla="*/ 9937 w 993432"/>
                  <a:gd name="connsiteY6" fmla="*/ 421055 h 1011203"/>
                  <a:gd name="connsiteX7" fmla="*/ 184646 w 993432"/>
                  <a:gd name="connsiteY7" fmla="*/ 98940 h 1011203"/>
                  <a:gd name="connsiteX8" fmla="*/ 473869 w 993432"/>
                  <a:gd name="connsiteY8" fmla="*/ 1279 h 1011203"/>
                  <a:gd name="connsiteX9" fmla="*/ 874304 w 993432"/>
                  <a:gd name="connsiteY9" fmla="*/ 74198 h 1011203"/>
                  <a:gd name="connsiteX10" fmla="*/ 980379 w 993432"/>
                  <a:gd name="connsiteY10" fmla="*/ 301942 h 1011203"/>
                  <a:gd name="connsiteX11" fmla="*/ 956780 w 993432"/>
                  <a:gd name="connsiteY11" fmla="*/ 493342 h 1011203"/>
                  <a:gd name="connsiteX12" fmla="*/ 705356 w 993432"/>
                  <a:gd name="connsiteY12" fmla="*/ 359347 h 1011203"/>
                  <a:gd name="connsiteX13" fmla="*/ 514143 w 993432"/>
                  <a:gd name="connsiteY13" fmla="*/ 451691 h 1011203"/>
                  <a:gd name="connsiteX14" fmla="*/ 328388 w 993432"/>
                  <a:gd name="connsiteY14" fmla="*/ 522199 h 1011203"/>
                  <a:gd name="connsiteX15" fmla="*/ 308357 w 993432"/>
                  <a:gd name="connsiteY15" fmla="*/ 869610 h 1011203"/>
                  <a:gd name="connsiteX0" fmla="*/ 187250 w 993432"/>
                  <a:gd name="connsiteY0" fmla="*/ 669326 h 1011203"/>
                  <a:gd name="connsiteX1" fmla="*/ 173310 w 993432"/>
                  <a:gd name="connsiteY1" fmla="*/ 853303 h 1011203"/>
                  <a:gd name="connsiteX2" fmla="*/ 328815 w 993432"/>
                  <a:gd name="connsiteY2" fmla="*/ 995586 h 1011203"/>
                  <a:gd name="connsiteX3" fmla="*/ 140900 w 993432"/>
                  <a:gd name="connsiteY3" fmla="*/ 973777 h 1011203"/>
                  <a:gd name="connsiteX4" fmla="*/ 34343 w 993432"/>
                  <a:gd name="connsiteY4" fmla="*/ 702796 h 1011203"/>
                  <a:gd name="connsiteX5" fmla="*/ 9937 w 993432"/>
                  <a:gd name="connsiteY5" fmla="*/ 421055 h 1011203"/>
                  <a:gd name="connsiteX6" fmla="*/ 184646 w 993432"/>
                  <a:gd name="connsiteY6" fmla="*/ 98940 h 1011203"/>
                  <a:gd name="connsiteX7" fmla="*/ 473869 w 993432"/>
                  <a:gd name="connsiteY7" fmla="*/ 1279 h 1011203"/>
                  <a:gd name="connsiteX8" fmla="*/ 874304 w 993432"/>
                  <a:gd name="connsiteY8" fmla="*/ 74198 h 1011203"/>
                  <a:gd name="connsiteX9" fmla="*/ 980379 w 993432"/>
                  <a:gd name="connsiteY9" fmla="*/ 301942 h 1011203"/>
                  <a:gd name="connsiteX10" fmla="*/ 956780 w 993432"/>
                  <a:gd name="connsiteY10" fmla="*/ 493342 h 1011203"/>
                  <a:gd name="connsiteX11" fmla="*/ 705356 w 993432"/>
                  <a:gd name="connsiteY11" fmla="*/ 359347 h 1011203"/>
                  <a:gd name="connsiteX12" fmla="*/ 514143 w 993432"/>
                  <a:gd name="connsiteY12" fmla="*/ 451691 h 1011203"/>
                  <a:gd name="connsiteX13" fmla="*/ 328388 w 993432"/>
                  <a:gd name="connsiteY13" fmla="*/ 522199 h 1011203"/>
                  <a:gd name="connsiteX14" fmla="*/ 308357 w 993432"/>
                  <a:gd name="connsiteY14" fmla="*/ 869610 h 1011203"/>
                  <a:gd name="connsiteX0" fmla="*/ 187250 w 993432"/>
                  <a:gd name="connsiteY0" fmla="*/ 669326 h 1021938"/>
                  <a:gd name="connsiteX1" fmla="*/ 328815 w 993432"/>
                  <a:gd name="connsiteY1" fmla="*/ 995586 h 1021938"/>
                  <a:gd name="connsiteX2" fmla="*/ 140900 w 993432"/>
                  <a:gd name="connsiteY2" fmla="*/ 973777 h 1021938"/>
                  <a:gd name="connsiteX3" fmla="*/ 34343 w 993432"/>
                  <a:gd name="connsiteY3" fmla="*/ 702796 h 1021938"/>
                  <a:gd name="connsiteX4" fmla="*/ 9937 w 993432"/>
                  <a:gd name="connsiteY4" fmla="*/ 421055 h 1021938"/>
                  <a:gd name="connsiteX5" fmla="*/ 184646 w 993432"/>
                  <a:gd name="connsiteY5" fmla="*/ 98940 h 1021938"/>
                  <a:gd name="connsiteX6" fmla="*/ 473869 w 993432"/>
                  <a:gd name="connsiteY6" fmla="*/ 1279 h 1021938"/>
                  <a:gd name="connsiteX7" fmla="*/ 874304 w 993432"/>
                  <a:gd name="connsiteY7" fmla="*/ 74198 h 1021938"/>
                  <a:gd name="connsiteX8" fmla="*/ 980379 w 993432"/>
                  <a:gd name="connsiteY8" fmla="*/ 301942 h 1021938"/>
                  <a:gd name="connsiteX9" fmla="*/ 956780 w 993432"/>
                  <a:gd name="connsiteY9" fmla="*/ 493342 h 1021938"/>
                  <a:gd name="connsiteX10" fmla="*/ 705356 w 993432"/>
                  <a:gd name="connsiteY10" fmla="*/ 359347 h 1021938"/>
                  <a:gd name="connsiteX11" fmla="*/ 514143 w 993432"/>
                  <a:gd name="connsiteY11" fmla="*/ 451691 h 1021938"/>
                  <a:gd name="connsiteX12" fmla="*/ 328388 w 993432"/>
                  <a:gd name="connsiteY12" fmla="*/ 522199 h 1021938"/>
                  <a:gd name="connsiteX13" fmla="*/ 308357 w 993432"/>
                  <a:gd name="connsiteY13" fmla="*/ 869610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14143 w 993432"/>
                  <a:gd name="connsiteY10" fmla="*/ 451691 h 1021938"/>
                  <a:gd name="connsiteX11" fmla="*/ 328388 w 993432"/>
                  <a:gd name="connsiteY11" fmla="*/ 522199 h 1021938"/>
                  <a:gd name="connsiteX12" fmla="*/ 308357 w 993432"/>
                  <a:gd name="connsiteY12" fmla="*/ 869610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14143 w 993432"/>
                  <a:gd name="connsiteY10" fmla="*/ 451691 h 1021938"/>
                  <a:gd name="connsiteX11" fmla="*/ 328388 w 993432"/>
                  <a:gd name="connsiteY11" fmla="*/ 522199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14143 w 993432"/>
                  <a:gd name="connsiteY10" fmla="*/ 451691 h 1021938"/>
                  <a:gd name="connsiteX11" fmla="*/ 298864 w 993432"/>
                  <a:gd name="connsiteY11" fmla="*/ 522199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25953 w 993432"/>
                  <a:gd name="connsiteY10" fmla="*/ 451691 h 1021938"/>
                  <a:gd name="connsiteX11" fmla="*/ 298864 w 993432"/>
                  <a:gd name="connsiteY11" fmla="*/ 522199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25953 w 993432"/>
                  <a:gd name="connsiteY10" fmla="*/ 451691 h 1021938"/>
                  <a:gd name="connsiteX11" fmla="*/ 248672 w 993432"/>
                  <a:gd name="connsiteY11" fmla="*/ 528104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25953 w 993432"/>
                  <a:gd name="connsiteY10" fmla="*/ 451691 h 1021938"/>
                  <a:gd name="connsiteX11" fmla="*/ 263434 w 993432"/>
                  <a:gd name="connsiteY11" fmla="*/ 542866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25953 w 993432"/>
                  <a:gd name="connsiteY10" fmla="*/ 445786 h 1021938"/>
                  <a:gd name="connsiteX11" fmla="*/ 263434 w 993432"/>
                  <a:gd name="connsiteY11" fmla="*/ 542866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681736 w 993432"/>
                  <a:gd name="connsiteY9" fmla="*/ 359347 h 1021938"/>
                  <a:gd name="connsiteX10" fmla="*/ 525953 w 993432"/>
                  <a:gd name="connsiteY10" fmla="*/ 445786 h 1021938"/>
                  <a:gd name="connsiteX11" fmla="*/ 263434 w 993432"/>
                  <a:gd name="connsiteY11" fmla="*/ 542866 h 1021938"/>
                  <a:gd name="connsiteX12" fmla="*/ 290642 w 993432"/>
                  <a:gd name="connsiteY12" fmla="*/ 825323 h 1021938"/>
                  <a:gd name="connsiteX0" fmla="*/ 335458 w 993432"/>
                  <a:gd name="connsiteY0" fmla="*/ 1017730 h 1038477"/>
                  <a:gd name="connsiteX1" fmla="*/ 140900 w 993432"/>
                  <a:gd name="connsiteY1" fmla="*/ 973777 h 1038477"/>
                  <a:gd name="connsiteX2" fmla="*/ 34343 w 993432"/>
                  <a:gd name="connsiteY2" fmla="*/ 702796 h 1038477"/>
                  <a:gd name="connsiteX3" fmla="*/ 9937 w 993432"/>
                  <a:gd name="connsiteY3" fmla="*/ 421055 h 1038477"/>
                  <a:gd name="connsiteX4" fmla="*/ 184646 w 993432"/>
                  <a:gd name="connsiteY4" fmla="*/ 98940 h 1038477"/>
                  <a:gd name="connsiteX5" fmla="*/ 473869 w 993432"/>
                  <a:gd name="connsiteY5" fmla="*/ 1279 h 1038477"/>
                  <a:gd name="connsiteX6" fmla="*/ 874304 w 993432"/>
                  <a:gd name="connsiteY6" fmla="*/ 74198 h 1038477"/>
                  <a:gd name="connsiteX7" fmla="*/ 980379 w 993432"/>
                  <a:gd name="connsiteY7" fmla="*/ 301942 h 1038477"/>
                  <a:gd name="connsiteX8" fmla="*/ 956780 w 993432"/>
                  <a:gd name="connsiteY8" fmla="*/ 493342 h 1038477"/>
                  <a:gd name="connsiteX9" fmla="*/ 681736 w 993432"/>
                  <a:gd name="connsiteY9" fmla="*/ 359347 h 1038477"/>
                  <a:gd name="connsiteX10" fmla="*/ 525953 w 993432"/>
                  <a:gd name="connsiteY10" fmla="*/ 445786 h 1038477"/>
                  <a:gd name="connsiteX11" fmla="*/ 263434 w 993432"/>
                  <a:gd name="connsiteY11" fmla="*/ 542866 h 1038477"/>
                  <a:gd name="connsiteX12" fmla="*/ 290642 w 993432"/>
                  <a:gd name="connsiteY12" fmla="*/ 825323 h 1038477"/>
                  <a:gd name="connsiteX0" fmla="*/ 335458 w 993432"/>
                  <a:gd name="connsiteY0" fmla="*/ 1017730 h 1038477"/>
                  <a:gd name="connsiteX1" fmla="*/ 140900 w 993432"/>
                  <a:gd name="connsiteY1" fmla="*/ 973777 h 1038477"/>
                  <a:gd name="connsiteX2" fmla="*/ 34343 w 993432"/>
                  <a:gd name="connsiteY2" fmla="*/ 702796 h 1038477"/>
                  <a:gd name="connsiteX3" fmla="*/ 9937 w 993432"/>
                  <a:gd name="connsiteY3" fmla="*/ 421055 h 1038477"/>
                  <a:gd name="connsiteX4" fmla="*/ 184646 w 993432"/>
                  <a:gd name="connsiteY4" fmla="*/ 98940 h 1038477"/>
                  <a:gd name="connsiteX5" fmla="*/ 473869 w 993432"/>
                  <a:gd name="connsiteY5" fmla="*/ 1279 h 1038477"/>
                  <a:gd name="connsiteX6" fmla="*/ 874304 w 993432"/>
                  <a:gd name="connsiteY6" fmla="*/ 74198 h 1038477"/>
                  <a:gd name="connsiteX7" fmla="*/ 980379 w 993432"/>
                  <a:gd name="connsiteY7" fmla="*/ 301942 h 1038477"/>
                  <a:gd name="connsiteX8" fmla="*/ 956780 w 993432"/>
                  <a:gd name="connsiteY8" fmla="*/ 493342 h 1038477"/>
                  <a:gd name="connsiteX9" fmla="*/ 681736 w 993432"/>
                  <a:gd name="connsiteY9" fmla="*/ 359347 h 1038477"/>
                  <a:gd name="connsiteX10" fmla="*/ 525953 w 993432"/>
                  <a:gd name="connsiteY10" fmla="*/ 445786 h 1038477"/>
                  <a:gd name="connsiteX11" fmla="*/ 263434 w 993432"/>
                  <a:gd name="connsiteY11" fmla="*/ 542866 h 1038477"/>
                  <a:gd name="connsiteX12" fmla="*/ 307320 w 993432"/>
                  <a:gd name="connsiteY12" fmla="*/ 840485 h 1038477"/>
                  <a:gd name="connsiteX0" fmla="*/ 338490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63434 w 993432"/>
                  <a:gd name="connsiteY11" fmla="*/ 542866 h 1026898"/>
                  <a:gd name="connsiteX12" fmla="*/ 307320 w 993432"/>
                  <a:gd name="connsiteY12" fmla="*/ 840485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63434 w 993432"/>
                  <a:gd name="connsiteY11" fmla="*/ 542866 h 1026898"/>
                  <a:gd name="connsiteX12" fmla="*/ 307320 w 993432"/>
                  <a:gd name="connsiteY12" fmla="*/ 840485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63434 w 993432"/>
                  <a:gd name="connsiteY11" fmla="*/ 542866 h 1026898"/>
                  <a:gd name="connsiteX12" fmla="*/ 280029 w 993432"/>
                  <a:gd name="connsiteY12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63434 w 993432"/>
                  <a:gd name="connsiteY11" fmla="*/ 542866 h 1026898"/>
                  <a:gd name="connsiteX12" fmla="*/ 280029 w 993432"/>
                  <a:gd name="connsiteY12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86176 w 993432"/>
                  <a:gd name="connsiteY11" fmla="*/ 562576 h 1026898"/>
                  <a:gd name="connsiteX12" fmla="*/ 280029 w 993432"/>
                  <a:gd name="connsiteY12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89208 w 993432"/>
                  <a:gd name="connsiteY11" fmla="*/ 570157 h 1026898"/>
                  <a:gd name="connsiteX12" fmla="*/ 280029 w 993432"/>
                  <a:gd name="connsiteY12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89208 w 993432"/>
                  <a:gd name="connsiteY11" fmla="*/ 570157 h 1026898"/>
                  <a:gd name="connsiteX12" fmla="*/ 280029 w 993432"/>
                  <a:gd name="connsiteY12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650567 w 993432"/>
                  <a:gd name="connsiteY10" fmla="*/ 361997 h 1026898"/>
                  <a:gd name="connsiteX11" fmla="*/ 525953 w 993432"/>
                  <a:gd name="connsiteY11" fmla="*/ 445786 h 1026898"/>
                  <a:gd name="connsiteX12" fmla="*/ 289208 w 993432"/>
                  <a:gd name="connsiteY12" fmla="*/ 570157 h 1026898"/>
                  <a:gd name="connsiteX13" fmla="*/ 280029 w 993432"/>
                  <a:gd name="connsiteY13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702205 w 993432"/>
                  <a:gd name="connsiteY9" fmla="*/ 359347 h 1026898"/>
                  <a:gd name="connsiteX10" fmla="*/ 650567 w 993432"/>
                  <a:gd name="connsiteY10" fmla="*/ 361997 h 1026898"/>
                  <a:gd name="connsiteX11" fmla="*/ 525953 w 993432"/>
                  <a:gd name="connsiteY11" fmla="*/ 445786 h 1026898"/>
                  <a:gd name="connsiteX12" fmla="*/ 289208 w 993432"/>
                  <a:gd name="connsiteY12" fmla="*/ 570157 h 1026898"/>
                  <a:gd name="connsiteX13" fmla="*/ 280029 w 993432"/>
                  <a:gd name="connsiteY13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716988 w 993432"/>
                  <a:gd name="connsiteY9" fmla="*/ 374130 h 1026898"/>
                  <a:gd name="connsiteX10" fmla="*/ 650567 w 993432"/>
                  <a:gd name="connsiteY10" fmla="*/ 361997 h 1026898"/>
                  <a:gd name="connsiteX11" fmla="*/ 525953 w 993432"/>
                  <a:gd name="connsiteY11" fmla="*/ 445786 h 1026898"/>
                  <a:gd name="connsiteX12" fmla="*/ 289208 w 993432"/>
                  <a:gd name="connsiteY12" fmla="*/ 570157 h 1026898"/>
                  <a:gd name="connsiteX13" fmla="*/ 280029 w 993432"/>
                  <a:gd name="connsiteY13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56780 w 989168"/>
                  <a:gd name="connsiteY9" fmla="*/ 493342 h 1026898"/>
                  <a:gd name="connsiteX10" fmla="*/ 716988 w 989168"/>
                  <a:gd name="connsiteY10" fmla="*/ 374130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48820 w 989168"/>
                  <a:gd name="connsiteY9" fmla="*/ 493342 h 1026898"/>
                  <a:gd name="connsiteX10" fmla="*/ 716988 w 989168"/>
                  <a:gd name="connsiteY10" fmla="*/ 374130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39723 w 989168"/>
                  <a:gd name="connsiteY9" fmla="*/ 495616 h 1026898"/>
                  <a:gd name="connsiteX10" fmla="*/ 716988 w 989168"/>
                  <a:gd name="connsiteY10" fmla="*/ 374130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39723 w 989168"/>
                  <a:gd name="connsiteY9" fmla="*/ 495616 h 1026898"/>
                  <a:gd name="connsiteX10" fmla="*/ 716988 w 989168"/>
                  <a:gd name="connsiteY10" fmla="*/ 374130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39723 w 989168"/>
                  <a:gd name="connsiteY9" fmla="*/ 495616 h 1026898"/>
                  <a:gd name="connsiteX10" fmla="*/ 703343 w 989168"/>
                  <a:gd name="connsiteY10" fmla="*/ 391187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39723 w 989168"/>
                  <a:gd name="connsiteY9" fmla="*/ 495616 h 1026898"/>
                  <a:gd name="connsiteX10" fmla="*/ 703343 w 989168"/>
                  <a:gd name="connsiteY10" fmla="*/ 391187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5356 w 987550"/>
                  <a:gd name="connsiteY0" fmla="*/ 1002569 h 1026898"/>
                  <a:gd name="connsiteX1" fmla="*/ 139282 w 987550"/>
                  <a:gd name="connsiteY1" fmla="*/ 973777 h 1026898"/>
                  <a:gd name="connsiteX2" fmla="*/ 39382 w 987550"/>
                  <a:gd name="connsiteY2" fmla="*/ 742738 h 1026898"/>
                  <a:gd name="connsiteX3" fmla="*/ 8319 w 987550"/>
                  <a:gd name="connsiteY3" fmla="*/ 421055 h 1026898"/>
                  <a:gd name="connsiteX4" fmla="*/ 183028 w 987550"/>
                  <a:gd name="connsiteY4" fmla="*/ 98940 h 1026898"/>
                  <a:gd name="connsiteX5" fmla="*/ 472251 w 987550"/>
                  <a:gd name="connsiteY5" fmla="*/ 1279 h 1026898"/>
                  <a:gd name="connsiteX6" fmla="*/ 872686 w 987550"/>
                  <a:gd name="connsiteY6" fmla="*/ 74198 h 1026898"/>
                  <a:gd name="connsiteX7" fmla="*/ 978761 w 987550"/>
                  <a:gd name="connsiteY7" fmla="*/ 301942 h 1026898"/>
                  <a:gd name="connsiteX8" fmla="*/ 978717 w 987550"/>
                  <a:gd name="connsiteY8" fmla="*/ 482532 h 1026898"/>
                  <a:gd name="connsiteX9" fmla="*/ 938105 w 987550"/>
                  <a:gd name="connsiteY9" fmla="*/ 495616 h 1026898"/>
                  <a:gd name="connsiteX10" fmla="*/ 701725 w 987550"/>
                  <a:gd name="connsiteY10" fmla="*/ 391187 h 1026898"/>
                  <a:gd name="connsiteX11" fmla="*/ 648949 w 987550"/>
                  <a:gd name="connsiteY11" fmla="*/ 361997 h 1026898"/>
                  <a:gd name="connsiteX12" fmla="*/ 524335 w 987550"/>
                  <a:gd name="connsiteY12" fmla="*/ 445786 h 1026898"/>
                  <a:gd name="connsiteX13" fmla="*/ 287590 w 987550"/>
                  <a:gd name="connsiteY13" fmla="*/ 570157 h 1026898"/>
                  <a:gd name="connsiteX14" fmla="*/ 278411 w 987550"/>
                  <a:gd name="connsiteY14" fmla="*/ 799549 h 1026898"/>
                  <a:gd name="connsiteX0" fmla="*/ 335356 w 987550"/>
                  <a:gd name="connsiteY0" fmla="*/ 1002569 h 1026898"/>
                  <a:gd name="connsiteX1" fmla="*/ 139282 w 987550"/>
                  <a:gd name="connsiteY1" fmla="*/ 973777 h 1026898"/>
                  <a:gd name="connsiteX2" fmla="*/ 39382 w 987550"/>
                  <a:gd name="connsiteY2" fmla="*/ 742738 h 1026898"/>
                  <a:gd name="connsiteX3" fmla="*/ 8319 w 987550"/>
                  <a:gd name="connsiteY3" fmla="*/ 421055 h 1026898"/>
                  <a:gd name="connsiteX4" fmla="*/ 183028 w 987550"/>
                  <a:gd name="connsiteY4" fmla="*/ 98940 h 1026898"/>
                  <a:gd name="connsiteX5" fmla="*/ 472251 w 987550"/>
                  <a:gd name="connsiteY5" fmla="*/ 1279 h 1026898"/>
                  <a:gd name="connsiteX6" fmla="*/ 872686 w 987550"/>
                  <a:gd name="connsiteY6" fmla="*/ 74198 h 1026898"/>
                  <a:gd name="connsiteX7" fmla="*/ 978761 w 987550"/>
                  <a:gd name="connsiteY7" fmla="*/ 301942 h 1026898"/>
                  <a:gd name="connsiteX8" fmla="*/ 978717 w 987550"/>
                  <a:gd name="connsiteY8" fmla="*/ 482532 h 1026898"/>
                  <a:gd name="connsiteX9" fmla="*/ 938105 w 987550"/>
                  <a:gd name="connsiteY9" fmla="*/ 495616 h 1026898"/>
                  <a:gd name="connsiteX10" fmla="*/ 701725 w 987550"/>
                  <a:gd name="connsiteY10" fmla="*/ 391187 h 1026898"/>
                  <a:gd name="connsiteX11" fmla="*/ 644511 w 987550"/>
                  <a:gd name="connsiteY11" fmla="*/ 348682 h 1026898"/>
                  <a:gd name="connsiteX12" fmla="*/ 524335 w 987550"/>
                  <a:gd name="connsiteY12" fmla="*/ 445786 h 1026898"/>
                  <a:gd name="connsiteX13" fmla="*/ 287590 w 987550"/>
                  <a:gd name="connsiteY13" fmla="*/ 570157 h 1026898"/>
                  <a:gd name="connsiteX14" fmla="*/ 278411 w 987550"/>
                  <a:gd name="connsiteY14" fmla="*/ 799549 h 1026898"/>
                  <a:gd name="connsiteX0" fmla="*/ 335356 w 987550"/>
                  <a:gd name="connsiteY0" fmla="*/ 1002569 h 1026898"/>
                  <a:gd name="connsiteX1" fmla="*/ 139282 w 987550"/>
                  <a:gd name="connsiteY1" fmla="*/ 973777 h 1026898"/>
                  <a:gd name="connsiteX2" fmla="*/ 39382 w 987550"/>
                  <a:gd name="connsiteY2" fmla="*/ 742738 h 1026898"/>
                  <a:gd name="connsiteX3" fmla="*/ 8319 w 987550"/>
                  <a:gd name="connsiteY3" fmla="*/ 421055 h 1026898"/>
                  <a:gd name="connsiteX4" fmla="*/ 183028 w 987550"/>
                  <a:gd name="connsiteY4" fmla="*/ 98940 h 1026898"/>
                  <a:gd name="connsiteX5" fmla="*/ 472251 w 987550"/>
                  <a:gd name="connsiteY5" fmla="*/ 1279 h 1026898"/>
                  <a:gd name="connsiteX6" fmla="*/ 872686 w 987550"/>
                  <a:gd name="connsiteY6" fmla="*/ 74198 h 1026898"/>
                  <a:gd name="connsiteX7" fmla="*/ 978761 w 987550"/>
                  <a:gd name="connsiteY7" fmla="*/ 301942 h 1026898"/>
                  <a:gd name="connsiteX8" fmla="*/ 978717 w 987550"/>
                  <a:gd name="connsiteY8" fmla="*/ 482532 h 1026898"/>
                  <a:gd name="connsiteX9" fmla="*/ 938105 w 987550"/>
                  <a:gd name="connsiteY9" fmla="*/ 495616 h 1026898"/>
                  <a:gd name="connsiteX10" fmla="*/ 717258 w 987550"/>
                  <a:gd name="connsiteY10" fmla="*/ 395625 h 1026898"/>
                  <a:gd name="connsiteX11" fmla="*/ 644511 w 987550"/>
                  <a:gd name="connsiteY11" fmla="*/ 348682 h 1026898"/>
                  <a:gd name="connsiteX12" fmla="*/ 524335 w 987550"/>
                  <a:gd name="connsiteY12" fmla="*/ 445786 h 1026898"/>
                  <a:gd name="connsiteX13" fmla="*/ 287590 w 987550"/>
                  <a:gd name="connsiteY13" fmla="*/ 570157 h 1026898"/>
                  <a:gd name="connsiteX14" fmla="*/ 278411 w 987550"/>
                  <a:gd name="connsiteY14" fmla="*/ 799549 h 1026898"/>
                  <a:gd name="connsiteX0" fmla="*/ 322399 w 974593"/>
                  <a:gd name="connsiteY0" fmla="*/ 1002569 h 1026898"/>
                  <a:gd name="connsiteX1" fmla="*/ 126325 w 974593"/>
                  <a:gd name="connsiteY1" fmla="*/ 973777 h 1026898"/>
                  <a:gd name="connsiteX2" fmla="*/ 26425 w 974593"/>
                  <a:gd name="connsiteY2" fmla="*/ 742738 h 1026898"/>
                  <a:gd name="connsiteX3" fmla="*/ 10896 w 974593"/>
                  <a:gd name="connsiteY3" fmla="*/ 427712 h 1026898"/>
                  <a:gd name="connsiteX4" fmla="*/ 170071 w 974593"/>
                  <a:gd name="connsiteY4" fmla="*/ 98940 h 1026898"/>
                  <a:gd name="connsiteX5" fmla="*/ 459294 w 974593"/>
                  <a:gd name="connsiteY5" fmla="*/ 1279 h 1026898"/>
                  <a:gd name="connsiteX6" fmla="*/ 859729 w 974593"/>
                  <a:gd name="connsiteY6" fmla="*/ 74198 h 1026898"/>
                  <a:gd name="connsiteX7" fmla="*/ 965804 w 974593"/>
                  <a:gd name="connsiteY7" fmla="*/ 301942 h 1026898"/>
                  <a:gd name="connsiteX8" fmla="*/ 965760 w 974593"/>
                  <a:gd name="connsiteY8" fmla="*/ 482532 h 1026898"/>
                  <a:gd name="connsiteX9" fmla="*/ 925148 w 974593"/>
                  <a:gd name="connsiteY9" fmla="*/ 495616 h 1026898"/>
                  <a:gd name="connsiteX10" fmla="*/ 704301 w 974593"/>
                  <a:gd name="connsiteY10" fmla="*/ 395625 h 1026898"/>
                  <a:gd name="connsiteX11" fmla="*/ 631554 w 974593"/>
                  <a:gd name="connsiteY11" fmla="*/ 348682 h 1026898"/>
                  <a:gd name="connsiteX12" fmla="*/ 511378 w 974593"/>
                  <a:gd name="connsiteY12" fmla="*/ 445786 h 1026898"/>
                  <a:gd name="connsiteX13" fmla="*/ 274633 w 974593"/>
                  <a:gd name="connsiteY13" fmla="*/ 570157 h 1026898"/>
                  <a:gd name="connsiteX14" fmla="*/ 265454 w 974593"/>
                  <a:gd name="connsiteY14" fmla="*/ 799549 h 1026898"/>
                  <a:gd name="connsiteX0" fmla="*/ 323713 w 975907"/>
                  <a:gd name="connsiteY0" fmla="*/ 1002569 h 1026898"/>
                  <a:gd name="connsiteX1" fmla="*/ 127639 w 975907"/>
                  <a:gd name="connsiteY1" fmla="*/ 973777 h 1026898"/>
                  <a:gd name="connsiteX2" fmla="*/ 27739 w 975907"/>
                  <a:gd name="connsiteY2" fmla="*/ 742738 h 1026898"/>
                  <a:gd name="connsiteX3" fmla="*/ 12210 w 975907"/>
                  <a:gd name="connsiteY3" fmla="*/ 427712 h 1026898"/>
                  <a:gd name="connsiteX4" fmla="*/ 189138 w 975907"/>
                  <a:gd name="connsiteY4" fmla="*/ 119651 h 1026898"/>
                  <a:gd name="connsiteX5" fmla="*/ 460608 w 975907"/>
                  <a:gd name="connsiteY5" fmla="*/ 1279 h 1026898"/>
                  <a:gd name="connsiteX6" fmla="*/ 861043 w 975907"/>
                  <a:gd name="connsiteY6" fmla="*/ 74198 h 1026898"/>
                  <a:gd name="connsiteX7" fmla="*/ 967118 w 975907"/>
                  <a:gd name="connsiteY7" fmla="*/ 301942 h 1026898"/>
                  <a:gd name="connsiteX8" fmla="*/ 967074 w 975907"/>
                  <a:gd name="connsiteY8" fmla="*/ 482532 h 1026898"/>
                  <a:gd name="connsiteX9" fmla="*/ 926462 w 975907"/>
                  <a:gd name="connsiteY9" fmla="*/ 495616 h 1026898"/>
                  <a:gd name="connsiteX10" fmla="*/ 705615 w 975907"/>
                  <a:gd name="connsiteY10" fmla="*/ 395625 h 1026898"/>
                  <a:gd name="connsiteX11" fmla="*/ 632868 w 975907"/>
                  <a:gd name="connsiteY11" fmla="*/ 348682 h 1026898"/>
                  <a:gd name="connsiteX12" fmla="*/ 512692 w 975907"/>
                  <a:gd name="connsiteY12" fmla="*/ 445786 h 1026898"/>
                  <a:gd name="connsiteX13" fmla="*/ 275947 w 975907"/>
                  <a:gd name="connsiteY13" fmla="*/ 570157 h 1026898"/>
                  <a:gd name="connsiteX14" fmla="*/ 266768 w 975907"/>
                  <a:gd name="connsiteY14" fmla="*/ 799549 h 1026898"/>
                  <a:gd name="connsiteX0" fmla="*/ 323713 w 975907"/>
                  <a:gd name="connsiteY0" fmla="*/ 982765 h 1007094"/>
                  <a:gd name="connsiteX1" fmla="*/ 127639 w 975907"/>
                  <a:gd name="connsiteY1" fmla="*/ 953973 h 1007094"/>
                  <a:gd name="connsiteX2" fmla="*/ 27739 w 975907"/>
                  <a:gd name="connsiteY2" fmla="*/ 722934 h 1007094"/>
                  <a:gd name="connsiteX3" fmla="*/ 12210 w 975907"/>
                  <a:gd name="connsiteY3" fmla="*/ 407908 h 1007094"/>
                  <a:gd name="connsiteX4" fmla="*/ 189138 w 975907"/>
                  <a:gd name="connsiteY4" fmla="*/ 99847 h 1007094"/>
                  <a:gd name="connsiteX5" fmla="*/ 463567 w 975907"/>
                  <a:gd name="connsiteY5" fmla="*/ 2186 h 1007094"/>
                  <a:gd name="connsiteX6" fmla="*/ 861043 w 975907"/>
                  <a:gd name="connsiteY6" fmla="*/ 54394 h 1007094"/>
                  <a:gd name="connsiteX7" fmla="*/ 967118 w 975907"/>
                  <a:gd name="connsiteY7" fmla="*/ 282138 h 1007094"/>
                  <a:gd name="connsiteX8" fmla="*/ 967074 w 975907"/>
                  <a:gd name="connsiteY8" fmla="*/ 462728 h 1007094"/>
                  <a:gd name="connsiteX9" fmla="*/ 926462 w 975907"/>
                  <a:gd name="connsiteY9" fmla="*/ 475812 h 1007094"/>
                  <a:gd name="connsiteX10" fmla="*/ 705615 w 975907"/>
                  <a:gd name="connsiteY10" fmla="*/ 375821 h 1007094"/>
                  <a:gd name="connsiteX11" fmla="*/ 632868 w 975907"/>
                  <a:gd name="connsiteY11" fmla="*/ 328878 h 1007094"/>
                  <a:gd name="connsiteX12" fmla="*/ 512692 w 975907"/>
                  <a:gd name="connsiteY12" fmla="*/ 425982 h 1007094"/>
                  <a:gd name="connsiteX13" fmla="*/ 275947 w 975907"/>
                  <a:gd name="connsiteY13" fmla="*/ 550353 h 1007094"/>
                  <a:gd name="connsiteX14" fmla="*/ 266768 w 975907"/>
                  <a:gd name="connsiteY14" fmla="*/ 779745 h 1007094"/>
                  <a:gd name="connsiteX0" fmla="*/ 323713 w 977212"/>
                  <a:gd name="connsiteY0" fmla="*/ 981946 h 1006275"/>
                  <a:gd name="connsiteX1" fmla="*/ 127639 w 977212"/>
                  <a:gd name="connsiteY1" fmla="*/ 953154 h 1006275"/>
                  <a:gd name="connsiteX2" fmla="*/ 27739 w 977212"/>
                  <a:gd name="connsiteY2" fmla="*/ 722115 h 1006275"/>
                  <a:gd name="connsiteX3" fmla="*/ 12210 w 977212"/>
                  <a:gd name="connsiteY3" fmla="*/ 407089 h 1006275"/>
                  <a:gd name="connsiteX4" fmla="*/ 189138 w 977212"/>
                  <a:gd name="connsiteY4" fmla="*/ 99028 h 1006275"/>
                  <a:gd name="connsiteX5" fmla="*/ 463567 w 977212"/>
                  <a:gd name="connsiteY5" fmla="*/ 1367 h 1006275"/>
                  <a:gd name="connsiteX6" fmla="*/ 843290 w 977212"/>
                  <a:gd name="connsiteY6" fmla="*/ 68368 h 1006275"/>
                  <a:gd name="connsiteX7" fmla="*/ 967118 w 977212"/>
                  <a:gd name="connsiteY7" fmla="*/ 281319 h 1006275"/>
                  <a:gd name="connsiteX8" fmla="*/ 967074 w 977212"/>
                  <a:gd name="connsiteY8" fmla="*/ 461909 h 1006275"/>
                  <a:gd name="connsiteX9" fmla="*/ 926462 w 977212"/>
                  <a:gd name="connsiteY9" fmla="*/ 474993 h 1006275"/>
                  <a:gd name="connsiteX10" fmla="*/ 705615 w 977212"/>
                  <a:gd name="connsiteY10" fmla="*/ 375002 h 1006275"/>
                  <a:gd name="connsiteX11" fmla="*/ 632868 w 977212"/>
                  <a:gd name="connsiteY11" fmla="*/ 328059 h 1006275"/>
                  <a:gd name="connsiteX12" fmla="*/ 512692 w 977212"/>
                  <a:gd name="connsiteY12" fmla="*/ 425163 h 1006275"/>
                  <a:gd name="connsiteX13" fmla="*/ 275947 w 977212"/>
                  <a:gd name="connsiteY13" fmla="*/ 549534 h 1006275"/>
                  <a:gd name="connsiteX14" fmla="*/ 266768 w 977212"/>
                  <a:gd name="connsiteY14" fmla="*/ 778926 h 1006275"/>
                  <a:gd name="connsiteX0" fmla="*/ 323713 w 971873"/>
                  <a:gd name="connsiteY0" fmla="*/ 981979 h 1006308"/>
                  <a:gd name="connsiteX1" fmla="*/ 127639 w 971873"/>
                  <a:gd name="connsiteY1" fmla="*/ 953187 h 1006308"/>
                  <a:gd name="connsiteX2" fmla="*/ 27739 w 971873"/>
                  <a:gd name="connsiteY2" fmla="*/ 722148 h 1006308"/>
                  <a:gd name="connsiteX3" fmla="*/ 12210 w 971873"/>
                  <a:gd name="connsiteY3" fmla="*/ 407122 h 1006308"/>
                  <a:gd name="connsiteX4" fmla="*/ 189138 w 971873"/>
                  <a:gd name="connsiteY4" fmla="*/ 99061 h 1006308"/>
                  <a:gd name="connsiteX5" fmla="*/ 463567 w 971873"/>
                  <a:gd name="connsiteY5" fmla="*/ 1400 h 1006308"/>
                  <a:gd name="connsiteX6" fmla="*/ 843290 w 971873"/>
                  <a:gd name="connsiteY6" fmla="*/ 68401 h 1006308"/>
                  <a:gd name="connsiteX7" fmla="*/ 958242 w 971873"/>
                  <a:gd name="connsiteY7" fmla="*/ 287269 h 1006308"/>
                  <a:gd name="connsiteX8" fmla="*/ 967074 w 971873"/>
                  <a:gd name="connsiteY8" fmla="*/ 461942 h 1006308"/>
                  <a:gd name="connsiteX9" fmla="*/ 926462 w 971873"/>
                  <a:gd name="connsiteY9" fmla="*/ 475026 h 1006308"/>
                  <a:gd name="connsiteX10" fmla="*/ 705615 w 971873"/>
                  <a:gd name="connsiteY10" fmla="*/ 375035 h 1006308"/>
                  <a:gd name="connsiteX11" fmla="*/ 632868 w 971873"/>
                  <a:gd name="connsiteY11" fmla="*/ 328092 h 1006308"/>
                  <a:gd name="connsiteX12" fmla="*/ 512692 w 971873"/>
                  <a:gd name="connsiteY12" fmla="*/ 425196 h 1006308"/>
                  <a:gd name="connsiteX13" fmla="*/ 275947 w 971873"/>
                  <a:gd name="connsiteY13" fmla="*/ 549567 h 1006308"/>
                  <a:gd name="connsiteX14" fmla="*/ 266768 w 971873"/>
                  <a:gd name="connsiteY14" fmla="*/ 778959 h 1006308"/>
                  <a:gd name="connsiteX0" fmla="*/ 323713 w 973438"/>
                  <a:gd name="connsiteY0" fmla="*/ 981912 h 1006241"/>
                  <a:gd name="connsiteX1" fmla="*/ 127639 w 973438"/>
                  <a:gd name="connsiteY1" fmla="*/ 953120 h 1006241"/>
                  <a:gd name="connsiteX2" fmla="*/ 27739 w 973438"/>
                  <a:gd name="connsiteY2" fmla="*/ 722081 h 1006241"/>
                  <a:gd name="connsiteX3" fmla="*/ 12210 w 973438"/>
                  <a:gd name="connsiteY3" fmla="*/ 407055 h 1006241"/>
                  <a:gd name="connsiteX4" fmla="*/ 189138 w 973438"/>
                  <a:gd name="connsiteY4" fmla="*/ 98994 h 1006241"/>
                  <a:gd name="connsiteX5" fmla="*/ 463567 w 973438"/>
                  <a:gd name="connsiteY5" fmla="*/ 1333 h 1006241"/>
                  <a:gd name="connsiteX6" fmla="*/ 843290 w 973438"/>
                  <a:gd name="connsiteY6" fmla="*/ 68334 h 1006241"/>
                  <a:gd name="connsiteX7" fmla="*/ 961201 w 973438"/>
                  <a:gd name="connsiteY7" fmla="*/ 275367 h 1006241"/>
                  <a:gd name="connsiteX8" fmla="*/ 967074 w 973438"/>
                  <a:gd name="connsiteY8" fmla="*/ 461875 h 1006241"/>
                  <a:gd name="connsiteX9" fmla="*/ 926462 w 973438"/>
                  <a:gd name="connsiteY9" fmla="*/ 474959 h 1006241"/>
                  <a:gd name="connsiteX10" fmla="*/ 705615 w 973438"/>
                  <a:gd name="connsiteY10" fmla="*/ 374968 h 1006241"/>
                  <a:gd name="connsiteX11" fmla="*/ 632868 w 973438"/>
                  <a:gd name="connsiteY11" fmla="*/ 328025 h 1006241"/>
                  <a:gd name="connsiteX12" fmla="*/ 512692 w 973438"/>
                  <a:gd name="connsiteY12" fmla="*/ 425129 h 1006241"/>
                  <a:gd name="connsiteX13" fmla="*/ 275947 w 973438"/>
                  <a:gd name="connsiteY13" fmla="*/ 549500 h 1006241"/>
                  <a:gd name="connsiteX14" fmla="*/ 266768 w 973438"/>
                  <a:gd name="connsiteY14" fmla="*/ 778892 h 1006241"/>
                  <a:gd name="connsiteX0" fmla="*/ 323713 w 970115"/>
                  <a:gd name="connsiteY0" fmla="*/ 981912 h 1006241"/>
                  <a:gd name="connsiteX1" fmla="*/ 127639 w 970115"/>
                  <a:gd name="connsiteY1" fmla="*/ 953120 h 1006241"/>
                  <a:gd name="connsiteX2" fmla="*/ 27739 w 970115"/>
                  <a:gd name="connsiteY2" fmla="*/ 722081 h 1006241"/>
                  <a:gd name="connsiteX3" fmla="*/ 12210 w 970115"/>
                  <a:gd name="connsiteY3" fmla="*/ 407055 h 1006241"/>
                  <a:gd name="connsiteX4" fmla="*/ 189138 w 970115"/>
                  <a:gd name="connsiteY4" fmla="*/ 98994 h 1006241"/>
                  <a:gd name="connsiteX5" fmla="*/ 463567 w 970115"/>
                  <a:gd name="connsiteY5" fmla="*/ 1333 h 1006241"/>
                  <a:gd name="connsiteX6" fmla="*/ 843290 w 970115"/>
                  <a:gd name="connsiteY6" fmla="*/ 68334 h 1006241"/>
                  <a:gd name="connsiteX7" fmla="*/ 961201 w 970115"/>
                  <a:gd name="connsiteY7" fmla="*/ 275367 h 1006241"/>
                  <a:gd name="connsiteX8" fmla="*/ 967074 w 970115"/>
                  <a:gd name="connsiteY8" fmla="*/ 461875 h 1006241"/>
                  <a:gd name="connsiteX9" fmla="*/ 926462 w 970115"/>
                  <a:gd name="connsiteY9" fmla="*/ 474959 h 1006241"/>
                  <a:gd name="connsiteX10" fmla="*/ 705615 w 970115"/>
                  <a:gd name="connsiteY10" fmla="*/ 374968 h 1006241"/>
                  <a:gd name="connsiteX11" fmla="*/ 632868 w 970115"/>
                  <a:gd name="connsiteY11" fmla="*/ 328025 h 1006241"/>
                  <a:gd name="connsiteX12" fmla="*/ 512692 w 970115"/>
                  <a:gd name="connsiteY12" fmla="*/ 425129 h 1006241"/>
                  <a:gd name="connsiteX13" fmla="*/ 275947 w 970115"/>
                  <a:gd name="connsiteY13" fmla="*/ 549500 h 1006241"/>
                  <a:gd name="connsiteX14" fmla="*/ 266768 w 970115"/>
                  <a:gd name="connsiteY14" fmla="*/ 778892 h 1006241"/>
                  <a:gd name="connsiteX0" fmla="*/ 323713 w 970115"/>
                  <a:gd name="connsiteY0" fmla="*/ 981912 h 1006241"/>
                  <a:gd name="connsiteX1" fmla="*/ 127639 w 970115"/>
                  <a:gd name="connsiteY1" fmla="*/ 953120 h 1006241"/>
                  <a:gd name="connsiteX2" fmla="*/ 27739 w 970115"/>
                  <a:gd name="connsiteY2" fmla="*/ 722081 h 1006241"/>
                  <a:gd name="connsiteX3" fmla="*/ 12210 w 970115"/>
                  <a:gd name="connsiteY3" fmla="*/ 407055 h 1006241"/>
                  <a:gd name="connsiteX4" fmla="*/ 189138 w 970115"/>
                  <a:gd name="connsiteY4" fmla="*/ 98994 h 1006241"/>
                  <a:gd name="connsiteX5" fmla="*/ 463567 w 970115"/>
                  <a:gd name="connsiteY5" fmla="*/ 1333 h 1006241"/>
                  <a:gd name="connsiteX6" fmla="*/ 843290 w 970115"/>
                  <a:gd name="connsiteY6" fmla="*/ 68334 h 1006241"/>
                  <a:gd name="connsiteX7" fmla="*/ 961201 w 970115"/>
                  <a:gd name="connsiteY7" fmla="*/ 275367 h 1006241"/>
                  <a:gd name="connsiteX8" fmla="*/ 967074 w 970115"/>
                  <a:gd name="connsiteY8" fmla="*/ 461875 h 1006241"/>
                  <a:gd name="connsiteX9" fmla="*/ 926462 w 970115"/>
                  <a:gd name="connsiteY9" fmla="*/ 474959 h 1006241"/>
                  <a:gd name="connsiteX10" fmla="*/ 705615 w 970115"/>
                  <a:gd name="connsiteY10" fmla="*/ 374968 h 1006241"/>
                  <a:gd name="connsiteX11" fmla="*/ 632868 w 970115"/>
                  <a:gd name="connsiteY11" fmla="*/ 328025 h 1006241"/>
                  <a:gd name="connsiteX12" fmla="*/ 512692 w 970115"/>
                  <a:gd name="connsiteY12" fmla="*/ 425129 h 1006241"/>
                  <a:gd name="connsiteX13" fmla="*/ 275947 w 970115"/>
                  <a:gd name="connsiteY13" fmla="*/ 549500 h 1006241"/>
                  <a:gd name="connsiteX14" fmla="*/ 266768 w 970115"/>
                  <a:gd name="connsiteY14" fmla="*/ 778892 h 1006241"/>
                  <a:gd name="connsiteX0" fmla="*/ 337805 w 970115"/>
                  <a:gd name="connsiteY0" fmla="*/ 979539 h 1004526"/>
                  <a:gd name="connsiteX1" fmla="*/ 127639 w 970115"/>
                  <a:gd name="connsiteY1" fmla="*/ 953120 h 1004526"/>
                  <a:gd name="connsiteX2" fmla="*/ 27739 w 970115"/>
                  <a:gd name="connsiteY2" fmla="*/ 722081 h 1004526"/>
                  <a:gd name="connsiteX3" fmla="*/ 12210 w 970115"/>
                  <a:gd name="connsiteY3" fmla="*/ 407055 h 1004526"/>
                  <a:gd name="connsiteX4" fmla="*/ 189138 w 970115"/>
                  <a:gd name="connsiteY4" fmla="*/ 98994 h 1004526"/>
                  <a:gd name="connsiteX5" fmla="*/ 463567 w 970115"/>
                  <a:gd name="connsiteY5" fmla="*/ 1333 h 1004526"/>
                  <a:gd name="connsiteX6" fmla="*/ 843290 w 970115"/>
                  <a:gd name="connsiteY6" fmla="*/ 68334 h 1004526"/>
                  <a:gd name="connsiteX7" fmla="*/ 961201 w 970115"/>
                  <a:gd name="connsiteY7" fmla="*/ 275367 h 1004526"/>
                  <a:gd name="connsiteX8" fmla="*/ 967074 w 970115"/>
                  <a:gd name="connsiteY8" fmla="*/ 461875 h 1004526"/>
                  <a:gd name="connsiteX9" fmla="*/ 926462 w 970115"/>
                  <a:gd name="connsiteY9" fmla="*/ 474959 h 1004526"/>
                  <a:gd name="connsiteX10" fmla="*/ 705615 w 970115"/>
                  <a:gd name="connsiteY10" fmla="*/ 374968 h 1004526"/>
                  <a:gd name="connsiteX11" fmla="*/ 632868 w 970115"/>
                  <a:gd name="connsiteY11" fmla="*/ 328025 h 1004526"/>
                  <a:gd name="connsiteX12" fmla="*/ 512692 w 970115"/>
                  <a:gd name="connsiteY12" fmla="*/ 425129 h 1004526"/>
                  <a:gd name="connsiteX13" fmla="*/ 275947 w 970115"/>
                  <a:gd name="connsiteY13" fmla="*/ 549500 h 1004526"/>
                  <a:gd name="connsiteX14" fmla="*/ 266768 w 970115"/>
                  <a:gd name="connsiteY14" fmla="*/ 778892 h 1004526"/>
                  <a:gd name="connsiteX0" fmla="*/ 342503 w 970115"/>
                  <a:gd name="connsiteY0" fmla="*/ 979539 h 1004526"/>
                  <a:gd name="connsiteX1" fmla="*/ 127639 w 970115"/>
                  <a:gd name="connsiteY1" fmla="*/ 953120 h 1004526"/>
                  <a:gd name="connsiteX2" fmla="*/ 27739 w 970115"/>
                  <a:gd name="connsiteY2" fmla="*/ 722081 h 1004526"/>
                  <a:gd name="connsiteX3" fmla="*/ 12210 w 970115"/>
                  <a:gd name="connsiteY3" fmla="*/ 407055 h 1004526"/>
                  <a:gd name="connsiteX4" fmla="*/ 189138 w 970115"/>
                  <a:gd name="connsiteY4" fmla="*/ 98994 h 1004526"/>
                  <a:gd name="connsiteX5" fmla="*/ 463567 w 970115"/>
                  <a:gd name="connsiteY5" fmla="*/ 1333 h 1004526"/>
                  <a:gd name="connsiteX6" fmla="*/ 843290 w 970115"/>
                  <a:gd name="connsiteY6" fmla="*/ 68334 h 1004526"/>
                  <a:gd name="connsiteX7" fmla="*/ 961201 w 970115"/>
                  <a:gd name="connsiteY7" fmla="*/ 275367 h 1004526"/>
                  <a:gd name="connsiteX8" fmla="*/ 967074 w 970115"/>
                  <a:gd name="connsiteY8" fmla="*/ 461875 h 1004526"/>
                  <a:gd name="connsiteX9" fmla="*/ 926462 w 970115"/>
                  <a:gd name="connsiteY9" fmla="*/ 474959 h 1004526"/>
                  <a:gd name="connsiteX10" fmla="*/ 705615 w 970115"/>
                  <a:gd name="connsiteY10" fmla="*/ 374968 h 1004526"/>
                  <a:gd name="connsiteX11" fmla="*/ 632868 w 970115"/>
                  <a:gd name="connsiteY11" fmla="*/ 328025 h 1004526"/>
                  <a:gd name="connsiteX12" fmla="*/ 512692 w 970115"/>
                  <a:gd name="connsiteY12" fmla="*/ 425129 h 1004526"/>
                  <a:gd name="connsiteX13" fmla="*/ 275947 w 970115"/>
                  <a:gd name="connsiteY13" fmla="*/ 549500 h 1004526"/>
                  <a:gd name="connsiteX14" fmla="*/ 266768 w 970115"/>
                  <a:gd name="connsiteY14" fmla="*/ 778892 h 1004526"/>
                  <a:gd name="connsiteX0" fmla="*/ 337805 w 970115"/>
                  <a:gd name="connsiteY0" fmla="*/ 981912 h 1006241"/>
                  <a:gd name="connsiteX1" fmla="*/ 127639 w 970115"/>
                  <a:gd name="connsiteY1" fmla="*/ 953120 h 1006241"/>
                  <a:gd name="connsiteX2" fmla="*/ 27739 w 970115"/>
                  <a:gd name="connsiteY2" fmla="*/ 722081 h 1006241"/>
                  <a:gd name="connsiteX3" fmla="*/ 12210 w 970115"/>
                  <a:gd name="connsiteY3" fmla="*/ 407055 h 1006241"/>
                  <a:gd name="connsiteX4" fmla="*/ 189138 w 970115"/>
                  <a:gd name="connsiteY4" fmla="*/ 98994 h 1006241"/>
                  <a:gd name="connsiteX5" fmla="*/ 463567 w 970115"/>
                  <a:gd name="connsiteY5" fmla="*/ 1333 h 1006241"/>
                  <a:gd name="connsiteX6" fmla="*/ 843290 w 970115"/>
                  <a:gd name="connsiteY6" fmla="*/ 68334 h 1006241"/>
                  <a:gd name="connsiteX7" fmla="*/ 961201 w 970115"/>
                  <a:gd name="connsiteY7" fmla="*/ 275367 h 1006241"/>
                  <a:gd name="connsiteX8" fmla="*/ 967074 w 970115"/>
                  <a:gd name="connsiteY8" fmla="*/ 461875 h 1006241"/>
                  <a:gd name="connsiteX9" fmla="*/ 926462 w 970115"/>
                  <a:gd name="connsiteY9" fmla="*/ 474959 h 1006241"/>
                  <a:gd name="connsiteX10" fmla="*/ 705615 w 970115"/>
                  <a:gd name="connsiteY10" fmla="*/ 374968 h 1006241"/>
                  <a:gd name="connsiteX11" fmla="*/ 632868 w 970115"/>
                  <a:gd name="connsiteY11" fmla="*/ 328025 h 1006241"/>
                  <a:gd name="connsiteX12" fmla="*/ 512692 w 970115"/>
                  <a:gd name="connsiteY12" fmla="*/ 425129 h 1006241"/>
                  <a:gd name="connsiteX13" fmla="*/ 275947 w 970115"/>
                  <a:gd name="connsiteY13" fmla="*/ 549500 h 1006241"/>
                  <a:gd name="connsiteX14" fmla="*/ 266768 w 970115"/>
                  <a:gd name="connsiteY14" fmla="*/ 778892 h 1006241"/>
                  <a:gd name="connsiteX0" fmla="*/ 342503 w 970115"/>
                  <a:gd name="connsiteY0" fmla="*/ 972420 h 999567"/>
                  <a:gd name="connsiteX1" fmla="*/ 127639 w 970115"/>
                  <a:gd name="connsiteY1" fmla="*/ 953120 h 999567"/>
                  <a:gd name="connsiteX2" fmla="*/ 27739 w 970115"/>
                  <a:gd name="connsiteY2" fmla="*/ 722081 h 999567"/>
                  <a:gd name="connsiteX3" fmla="*/ 12210 w 970115"/>
                  <a:gd name="connsiteY3" fmla="*/ 407055 h 999567"/>
                  <a:gd name="connsiteX4" fmla="*/ 189138 w 970115"/>
                  <a:gd name="connsiteY4" fmla="*/ 98994 h 999567"/>
                  <a:gd name="connsiteX5" fmla="*/ 463567 w 970115"/>
                  <a:gd name="connsiteY5" fmla="*/ 1333 h 999567"/>
                  <a:gd name="connsiteX6" fmla="*/ 843290 w 970115"/>
                  <a:gd name="connsiteY6" fmla="*/ 68334 h 999567"/>
                  <a:gd name="connsiteX7" fmla="*/ 961201 w 970115"/>
                  <a:gd name="connsiteY7" fmla="*/ 275367 h 999567"/>
                  <a:gd name="connsiteX8" fmla="*/ 967074 w 970115"/>
                  <a:gd name="connsiteY8" fmla="*/ 461875 h 999567"/>
                  <a:gd name="connsiteX9" fmla="*/ 926462 w 970115"/>
                  <a:gd name="connsiteY9" fmla="*/ 474959 h 999567"/>
                  <a:gd name="connsiteX10" fmla="*/ 705615 w 970115"/>
                  <a:gd name="connsiteY10" fmla="*/ 374968 h 999567"/>
                  <a:gd name="connsiteX11" fmla="*/ 632868 w 970115"/>
                  <a:gd name="connsiteY11" fmla="*/ 328025 h 999567"/>
                  <a:gd name="connsiteX12" fmla="*/ 512692 w 970115"/>
                  <a:gd name="connsiteY12" fmla="*/ 425129 h 999567"/>
                  <a:gd name="connsiteX13" fmla="*/ 275947 w 970115"/>
                  <a:gd name="connsiteY13" fmla="*/ 549500 h 999567"/>
                  <a:gd name="connsiteX14" fmla="*/ 266768 w 970115"/>
                  <a:gd name="connsiteY14" fmla="*/ 778892 h 999567"/>
                  <a:gd name="connsiteX0" fmla="*/ 342503 w 974728"/>
                  <a:gd name="connsiteY0" fmla="*/ 972274 h 999421"/>
                  <a:gd name="connsiteX1" fmla="*/ 127639 w 974728"/>
                  <a:gd name="connsiteY1" fmla="*/ 952974 h 999421"/>
                  <a:gd name="connsiteX2" fmla="*/ 27739 w 974728"/>
                  <a:gd name="connsiteY2" fmla="*/ 721935 h 999421"/>
                  <a:gd name="connsiteX3" fmla="*/ 12210 w 974728"/>
                  <a:gd name="connsiteY3" fmla="*/ 406909 h 999421"/>
                  <a:gd name="connsiteX4" fmla="*/ 189138 w 974728"/>
                  <a:gd name="connsiteY4" fmla="*/ 98848 h 999421"/>
                  <a:gd name="connsiteX5" fmla="*/ 463567 w 974728"/>
                  <a:gd name="connsiteY5" fmla="*/ 1187 h 999421"/>
                  <a:gd name="connsiteX6" fmla="*/ 824501 w 974728"/>
                  <a:gd name="connsiteY6" fmla="*/ 72934 h 999421"/>
                  <a:gd name="connsiteX7" fmla="*/ 961201 w 974728"/>
                  <a:gd name="connsiteY7" fmla="*/ 275221 h 999421"/>
                  <a:gd name="connsiteX8" fmla="*/ 967074 w 974728"/>
                  <a:gd name="connsiteY8" fmla="*/ 461729 h 999421"/>
                  <a:gd name="connsiteX9" fmla="*/ 926462 w 974728"/>
                  <a:gd name="connsiteY9" fmla="*/ 474813 h 999421"/>
                  <a:gd name="connsiteX10" fmla="*/ 705615 w 974728"/>
                  <a:gd name="connsiteY10" fmla="*/ 374822 h 999421"/>
                  <a:gd name="connsiteX11" fmla="*/ 632868 w 974728"/>
                  <a:gd name="connsiteY11" fmla="*/ 327879 h 999421"/>
                  <a:gd name="connsiteX12" fmla="*/ 512692 w 974728"/>
                  <a:gd name="connsiteY12" fmla="*/ 424983 h 999421"/>
                  <a:gd name="connsiteX13" fmla="*/ 275947 w 974728"/>
                  <a:gd name="connsiteY13" fmla="*/ 549354 h 999421"/>
                  <a:gd name="connsiteX14" fmla="*/ 266768 w 974728"/>
                  <a:gd name="connsiteY14" fmla="*/ 778746 h 999421"/>
                  <a:gd name="connsiteX0" fmla="*/ 342503 w 974728"/>
                  <a:gd name="connsiteY0" fmla="*/ 972274 h 999421"/>
                  <a:gd name="connsiteX1" fmla="*/ 127639 w 974728"/>
                  <a:gd name="connsiteY1" fmla="*/ 952974 h 999421"/>
                  <a:gd name="connsiteX2" fmla="*/ 27739 w 974728"/>
                  <a:gd name="connsiteY2" fmla="*/ 721935 h 999421"/>
                  <a:gd name="connsiteX3" fmla="*/ 12210 w 974728"/>
                  <a:gd name="connsiteY3" fmla="*/ 406909 h 999421"/>
                  <a:gd name="connsiteX4" fmla="*/ 189138 w 974728"/>
                  <a:gd name="connsiteY4" fmla="*/ 98848 h 999421"/>
                  <a:gd name="connsiteX5" fmla="*/ 463567 w 974728"/>
                  <a:gd name="connsiteY5" fmla="*/ 1187 h 999421"/>
                  <a:gd name="connsiteX6" fmla="*/ 824501 w 974728"/>
                  <a:gd name="connsiteY6" fmla="*/ 72934 h 999421"/>
                  <a:gd name="connsiteX7" fmla="*/ 961201 w 974728"/>
                  <a:gd name="connsiteY7" fmla="*/ 275221 h 999421"/>
                  <a:gd name="connsiteX8" fmla="*/ 967074 w 974728"/>
                  <a:gd name="connsiteY8" fmla="*/ 461729 h 999421"/>
                  <a:gd name="connsiteX9" fmla="*/ 926462 w 974728"/>
                  <a:gd name="connsiteY9" fmla="*/ 474813 h 999421"/>
                  <a:gd name="connsiteX10" fmla="*/ 705615 w 974728"/>
                  <a:gd name="connsiteY10" fmla="*/ 374822 h 999421"/>
                  <a:gd name="connsiteX11" fmla="*/ 614079 w 974728"/>
                  <a:gd name="connsiteY11" fmla="*/ 340535 h 999421"/>
                  <a:gd name="connsiteX12" fmla="*/ 512692 w 974728"/>
                  <a:gd name="connsiteY12" fmla="*/ 424983 h 999421"/>
                  <a:gd name="connsiteX13" fmla="*/ 275947 w 974728"/>
                  <a:gd name="connsiteY13" fmla="*/ 549354 h 999421"/>
                  <a:gd name="connsiteX14" fmla="*/ 266768 w 974728"/>
                  <a:gd name="connsiteY14" fmla="*/ 778746 h 999421"/>
                  <a:gd name="connsiteX0" fmla="*/ 342503 w 974728"/>
                  <a:gd name="connsiteY0" fmla="*/ 972274 h 999421"/>
                  <a:gd name="connsiteX1" fmla="*/ 127639 w 974728"/>
                  <a:gd name="connsiteY1" fmla="*/ 952974 h 999421"/>
                  <a:gd name="connsiteX2" fmla="*/ 27739 w 974728"/>
                  <a:gd name="connsiteY2" fmla="*/ 721935 h 999421"/>
                  <a:gd name="connsiteX3" fmla="*/ 12210 w 974728"/>
                  <a:gd name="connsiteY3" fmla="*/ 406909 h 999421"/>
                  <a:gd name="connsiteX4" fmla="*/ 189138 w 974728"/>
                  <a:gd name="connsiteY4" fmla="*/ 98848 h 999421"/>
                  <a:gd name="connsiteX5" fmla="*/ 463567 w 974728"/>
                  <a:gd name="connsiteY5" fmla="*/ 1187 h 999421"/>
                  <a:gd name="connsiteX6" fmla="*/ 824501 w 974728"/>
                  <a:gd name="connsiteY6" fmla="*/ 72934 h 999421"/>
                  <a:gd name="connsiteX7" fmla="*/ 961201 w 974728"/>
                  <a:gd name="connsiteY7" fmla="*/ 275221 h 999421"/>
                  <a:gd name="connsiteX8" fmla="*/ 967074 w 974728"/>
                  <a:gd name="connsiteY8" fmla="*/ 461729 h 999421"/>
                  <a:gd name="connsiteX9" fmla="*/ 926462 w 974728"/>
                  <a:gd name="connsiteY9" fmla="*/ 474813 h 999421"/>
                  <a:gd name="connsiteX10" fmla="*/ 696220 w 974728"/>
                  <a:gd name="connsiteY10" fmla="*/ 384314 h 999421"/>
                  <a:gd name="connsiteX11" fmla="*/ 614079 w 974728"/>
                  <a:gd name="connsiteY11" fmla="*/ 340535 h 999421"/>
                  <a:gd name="connsiteX12" fmla="*/ 512692 w 974728"/>
                  <a:gd name="connsiteY12" fmla="*/ 424983 h 999421"/>
                  <a:gd name="connsiteX13" fmla="*/ 275947 w 974728"/>
                  <a:gd name="connsiteY13" fmla="*/ 549354 h 999421"/>
                  <a:gd name="connsiteX14" fmla="*/ 266768 w 974728"/>
                  <a:gd name="connsiteY14" fmla="*/ 778746 h 999421"/>
                  <a:gd name="connsiteX0" fmla="*/ 342282 w 974507"/>
                  <a:gd name="connsiteY0" fmla="*/ 972274 h 991672"/>
                  <a:gd name="connsiteX1" fmla="*/ 121155 w 974507"/>
                  <a:gd name="connsiteY1" fmla="*/ 921334 h 991672"/>
                  <a:gd name="connsiteX2" fmla="*/ 27518 w 974507"/>
                  <a:gd name="connsiteY2" fmla="*/ 721935 h 991672"/>
                  <a:gd name="connsiteX3" fmla="*/ 11989 w 974507"/>
                  <a:gd name="connsiteY3" fmla="*/ 406909 h 991672"/>
                  <a:gd name="connsiteX4" fmla="*/ 188917 w 974507"/>
                  <a:gd name="connsiteY4" fmla="*/ 98848 h 991672"/>
                  <a:gd name="connsiteX5" fmla="*/ 463346 w 974507"/>
                  <a:gd name="connsiteY5" fmla="*/ 1187 h 991672"/>
                  <a:gd name="connsiteX6" fmla="*/ 824280 w 974507"/>
                  <a:gd name="connsiteY6" fmla="*/ 72934 h 991672"/>
                  <a:gd name="connsiteX7" fmla="*/ 960980 w 974507"/>
                  <a:gd name="connsiteY7" fmla="*/ 275221 h 991672"/>
                  <a:gd name="connsiteX8" fmla="*/ 966853 w 974507"/>
                  <a:gd name="connsiteY8" fmla="*/ 461729 h 991672"/>
                  <a:gd name="connsiteX9" fmla="*/ 926241 w 974507"/>
                  <a:gd name="connsiteY9" fmla="*/ 474813 h 991672"/>
                  <a:gd name="connsiteX10" fmla="*/ 695999 w 974507"/>
                  <a:gd name="connsiteY10" fmla="*/ 384314 h 991672"/>
                  <a:gd name="connsiteX11" fmla="*/ 613858 w 974507"/>
                  <a:gd name="connsiteY11" fmla="*/ 340535 h 991672"/>
                  <a:gd name="connsiteX12" fmla="*/ 512471 w 974507"/>
                  <a:gd name="connsiteY12" fmla="*/ 424983 h 991672"/>
                  <a:gd name="connsiteX13" fmla="*/ 275726 w 974507"/>
                  <a:gd name="connsiteY13" fmla="*/ 549354 h 991672"/>
                  <a:gd name="connsiteX14" fmla="*/ 266547 w 974507"/>
                  <a:gd name="connsiteY14" fmla="*/ 778746 h 991672"/>
                  <a:gd name="connsiteX0" fmla="*/ 406874 w 1039099"/>
                  <a:gd name="connsiteY0" fmla="*/ 972274 h 1006815"/>
                  <a:gd name="connsiteX1" fmla="*/ 4119 w 1039099"/>
                  <a:gd name="connsiteY1" fmla="*/ 971958 h 1006815"/>
                  <a:gd name="connsiteX2" fmla="*/ 92110 w 1039099"/>
                  <a:gd name="connsiteY2" fmla="*/ 721935 h 1006815"/>
                  <a:gd name="connsiteX3" fmla="*/ 76581 w 1039099"/>
                  <a:gd name="connsiteY3" fmla="*/ 406909 h 1006815"/>
                  <a:gd name="connsiteX4" fmla="*/ 253509 w 1039099"/>
                  <a:gd name="connsiteY4" fmla="*/ 98848 h 1006815"/>
                  <a:gd name="connsiteX5" fmla="*/ 527938 w 1039099"/>
                  <a:gd name="connsiteY5" fmla="*/ 1187 h 1006815"/>
                  <a:gd name="connsiteX6" fmla="*/ 888872 w 1039099"/>
                  <a:gd name="connsiteY6" fmla="*/ 72934 h 1006815"/>
                  <a:gd name="connsiteX7" fmla="*/ 1025572 w 1039099"/>
                  <a:gd name="connsiteY7" fmla="*/ 275221 h 1006815"/>
                  <a:gd name="connsiteX8" fmla="*/ 1031445 w 1039099"/>
                  <a:gd name="connsiteY8" fmla="*/ 461729 h 1006815"/>
                  <a:gd name="connsiteX9" fmla="*/ 990833 w 1039099"/>
                  <a:gd name="connsiteY9" fmla="*/ 474813 h 1006815"/>
                  <a:gd name="connsiteX10" fmla="*/ 760591 w 1039099"/>
                  <a:gd name="connsiteY10" fmla="*/ 384314 h 1006815"/>
                  <a:gd name="connsiteX11" fmla="*/ 678450 w 1039099"/>
                  <a:gd name="connsiteY11" fmla="*/ 340535 h 1006815"/>
                  <a:gd name="connsiteX12" fmla="*/ 577063 w 1039099"/>
                  <a:gd name="connsiteY12" fmla="*/ 424983 h 1006815"/>
                  <a:gd name="connsiteX13" fmla="*/ 340318 w 1039099"/>
                  <a:gd name="connsiteY13" fmla="*/ 549354 h 1006815"/>
                  <a:gd name="connsiteX14" fmla="*/ 331139 w 1039099"/>
                  <a:gd name="connsiteY14" fmla="*/ 778746 h 1006815"/>
                  <a:gd name="connsiteX0" fmla="*/ 406874 w 1039099"/>
                  <a:gd name="connsiteY0" fmla="*/ 972274 h 1006815"/>
                  <a:gd name="connsiteX1" fmla="*/ 4119 w 1039099"/>
                  <a:gd name="connsiteY1" fmla="*/ 971958 h 1006815"/>
                  <a:gd name="connsiteX2" fmla="*/ 92110 w 1039099"/>
                  <a:gd name="connsiteY2" fmla="*/ 721935 h 1006815"/>
                  <a:gd name="connsiteX3" fmla="*/ 76581 w 1039099"/>
                  <a:gd name="connsiteY3" fmla="*/ 406909 h 1006815"/>
                  <a:gd name="connsiteX4" fmla="*/ 253509 w 1039099"/>
                  <a:gd name="connsiteY4" fmla="*/ 98848 h 1006815"/>
                  <a:gd name="connsiteX5" fmla="*/ 527938 w 1039099"/>
                  <a:gd name="connsiteY5" fmla="*/ 1187 h 1006815"/>
                  <a:gd name="connsiteX6" fmla="*/ 888872 w 1039099"/>
                  <a:gd name="connsiteY6" fmla="*/ 72934 h 1006815"/>
                  <a:gd name="connsiteX7" fmla="*/ 1025572 w 1039099"/>
                  <a:gd name="connsiteY7" fmla="*/ 275221 h 1006815"/>
                  <a:gd name="connsiteX8" fmla="*/ 1031445 w 1039099"/>
                  <a:gd name="connsiteY8" fmla="*/ 461729 h 1006815"/>
                  <a:gd name="connsiteX9" fmla="*/ 990833 w 1039099"/>
                  <a:gd name="connsiteY9" fmla="*/ 474813 h 1006815"/>
                  <a:gd name="connsiteX10" fmla="*/ 760591 w 1039099"/>
                  <a:gd name="connsiteY10" fmla="*/ 384314 h 1006815"/>
                  <a:gd name="connsiteX11" fmla="*/ 678450 w 1039099"/>
                  <a:gd name="connsiteY11" fmla="*/ 340535 h 1006815"/>
                  <a:gd name="connsiteX12" fmla="*/ 577063 w 1039099"/>
                  <a:gd name="connsiteY12" fmla="*/ 424983 h 1006815"/>
                  <a:gd name="connsiteX13" fmla="*/ 340318 w 1039099"/>
                  <a:gd name="connsiteY13" fmla="*/ 549354 h 1006815"/>
                  <a:gd name="connsiteX14" fmla="*/ 331139 w 1039099"/>
                  <a:gd name="connsiteY14" fmla="*/ 778746 h 100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9099" h="1006815">
                    <a:moveTo>
                      <a:pt x="406874" y="972274"/>
                    </a:moveTo>
                    <a:cubicBezTo>
                      <a:pt x="399149" y="1023016"/>
                      <a:pt x="29709" y="1013486"/>
                      <a:pt x="4119" y="971958"/>
                    </a:cubicBezTo>
                    <a:cubicBezTo>
                      <a:pt x="-21471" y="930430"/>
                      <a:pt x="80033" y="816110"/>
                      <a:pt x="92110" y="721935"/>
                    </a:cubicBezTo>
                    <a:cubicBezTo>
                      <a:pt x="104187" y="627760"/>
                      <a:pt x="49681" y="510757"/>
                      <a:pt x="76581" y="406909"/>
                    </a:cubicBezTo>
                    <a:cubicBezTo>
                      <a:pt x="103481" y="303061"/>
                      <a:pt x="129869" y="178385"/>
                      <a:pt x="253509" y="98848"/>
                    </a:cubicBezTo>
                    <a:cubicBezTo>
                      <a:pt x="377149" y="19311"/>
                      <a:pt x="376396" y="35423"/>
                      <a:pt x="527938" y="1187"/>
                    </a:cubicBezTo>
                    <a:cubicBezTo>
                      <a:pt x="660088" y="-6889"/>
                      <a:pt x="805933" y="27262"/>
                      <a:pt x="888872" y="72934"/>
                    </a:cubicBezTo>
                    <a:cubicBezTo>
                      <a:pt x="971811" y="118606"/>
                      <a:pt x="1001810" y="210422"/>
                      <a:pt x="1025572" y="275221"/>
                    </a:cubicBezTo>
                    <a:cubicBezTo>
                      <a:pt x="1049334" y="340020"/>
                      <a:pt x="1035378" y="429829"/>
                      <a:pt x="1031445" y="461729"/>
                    </a:cubicBezTo>
                    <a:cubicBezTo>
                      <a:pt x="1027512" y="493629"/>
                      <a:pt x="1034724" y="492880"/>
                      <a:pt x="990833" y="474813"/>
                    </a:cubicBezTo>
                    <a:cubicBezTo>
                      <a:pt x="892360" y="449923"/>
                      <a:pt x="812655" y="406694"/>
                      <a:pt x="760591" y="384314"/>
                    </a:cubicBezTo>
                    <a:cubicBezTo>
                      <a:pt x="708527" y="361934"/>
                      <a:pt x="704414" y="326129"/>
                      <a:pt x="678450" y="340535"/>
                    </a:cubicBezTo>
                    <a:cubicBezTo>
                      <a:pt x="652486" y="354941"/>
                      <a:pt x="633418" y="390180"/>
                      <a:pt x="577063" y="424983"/>
                    </a:cubicBezTo>
                    <a:cubicBezTo>
                      <a:pt x="520708" y="459786"/>
                      <a:pt x="386247" y="498713"/>
                      <a:pt x="340318" y="549354"/>
                    </a:cubicBezTo>
                    <a:cubicBezTo>
                      <a:pt x="321680" y="599995"/>
                      <a:pt x="315574" y="715173"/>
                      <a:pt x="331139" y="778746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00"/>
              </a:p>
            </p:txBody>
          </p:sp>
        </p:grp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549BE8F-5703-42A7-851A-8447E7C38484}"/>
              </a:ext>
            </a:extLst>
          </p:cNvPr>
          <p:cNvGrpSpPr/>
          <p:nvPr/>
        </p:nvGrpSpPr>
        <p:grpSpPr>
          <a:xfrm rot="664117">
            <a:off x="409205" y="292260"/>
            <a:ext cx="913204" cy="901267"/>
            <a:chOff x="1561742" y="11167087"/>
            <a:chExt cx="633992" cy="672078"/>
          </a:xfrm>
        </p:grpSpPr>
        <p:sp>
          <p:nvSpPr>
            <p:cNvPr id="33" name="AutoShape 20">
              <a:extLst>
                <a:ext uri="{FF2B5EF4-FFF2-40B4-BE49-F238E27FC236}">
                  <a16:creationId xmlns:a16="http://schemas.microsoft.com/office/drawing/2014/main" id="{145D6D0A-5739-470B-8F6B-C86D1547319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61742" y="11167087"/>
              <a:ext cx="633992" cy="672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EC8A9446-9C50-4F62-B557-9B9BD1D66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167087"/>
              <a:ext cx="631751" cy="671084"/>
            </a:xfrm>
            <a:custGeom>
              <a:avLst/>
              <a:gdLst>
                <a:gd name="T0" fmla="*/ 7111 w 7111"/>
                <a:gd name="T1" fmla="*/ 0 h 8533"/>
                <a:gd name="T2" fmla="*/ 5689 w 7111"/>
                <a:gd name="T3" fmla="*/ 356 h 8533"/>
                <a:gd name="T4" fmla="*/ 4622 w 7111"/>
                <a:gd name="T5" fmla="*/ 0 h 8533"/>
                <a:gd name="T6" fmla="*/ 3556 w 7111"/>
                <a:gd name="T7" fmla="*/ 356 h 8533"/>
                <a:gd name="T8" fmla="*/ 2489 w 7111"/>
                <a:gd name="T9" fmla="*/ 0 h 8533"/>
                <a:gd name="T10" fmla="*/ 1422 w 7111"/>
                <a:gd name="T11" fmla="*/ 356 h 8533"/>
                <a:gd name="T12" fmla="*/ 0 w 7111"/>
                <a:gd name="T13" fmla="*/ 0 h 8533"/>
                <a:gd name="T14" fmla="*/ 0 w 7111"/>
                <a:gd name="T15" fmla="*/ 1422 h 8533"/>
                <a:gd name="T16" fmla="*/ 356 w 7111"/>
                <a:gd name="T17" fmla="*/ 4267 h 8533"/>
                <a:gd name="T18" fmla="*/ 0 w 7111"/>
                <a:gd name="T19" fmla="*/ 7111 h 8533"/>
                <a:gd name="T20" fmla="*/ 0 w 7111"/>
                <a:gd name="T21" fmla="*/ 8533 h 8533"/>
                <a:gd name="T22" fmla="*/ 1422 w 7111"/>
                <a:gd name="T23" fmla="*/ 8178 h 8533"/>
                <a:gd name="T24" fmla="*/ 2489 w 7111"/>
                <a:gd name="T25" fmla="*/ 8533 h 8533"/>
                <a:gd name="T26" fmla="*/ 3556 w 7111"/>
                <a:gd name="T27" fmla="*/ 8178 h 8533"/>
                <a:gd name="T28" fmla="*/ 4622 w 7111"/>
                <a:gd name="T29" fmla="*/ 8533 h 8533"/>
                <a:gd name="T30" fmla="*/ 5689 w 7111"/>
                <a:gd name="T31" fmla="*/ 8178 h 8533"/>
                <a:gd name="T32" fmla="*/ 7111 w 7111"/>
                <a:gd name="T33" fmla="*/ 8533 h 8533"/>
                <a:gd name="T34" fmla="*/ 7111 w 7111"/>
                <a:gd name="T35" fmla="*/ 7111 h 8533"/>
                <a:gd name="T36" fmla="*/ 6756 w 7111"/>
                <a:gd name="T37" fmla="*/ 4267 h 8533"/>
                <a:gd name="T38" fmla="*/ 7111 w 7111"/>
                <a:gd name="T39" fmla="*/ 1422 h 8533"/>
                <a:gd name="T40" fmla="*/ 7111 w 7111"/>
                <a:gd name="T41" fmla="*/ 0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11" h="8533">
                  <a:moveTo>
                    <a:pt x="7111" y="0"/>
                  </a:moveTo>
                  <a:lnTo>
                    <a:pt x="5689" y="356"/>
                  </a:lnTo>
                  <a:lnTo>
                    <a:pt x="4622" y="0"/>
                  </a:lnTo>
                  <a:lnTo>
                    <a:pt x="3556" y="356"/>
                  </a:lnTo>
                  <a:lnTo>
                    <a:pt x="2489" y="0"/>
                  </a:lnTo>
                  <a:lnTo>
                    <a:pt x="1422" y="356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1422" y="8178"/>
                  </a:lnTo>
                  <a:lnTo>
                    <a:pt x="2489" y="8533"/>
                  </a:lnTo>
                  <a:lnTo>
                    <a:pt x="3556" y="8178"/>
                  </a:lnTo>
                  <a:lnTo>
                    <a:pt x="4622" y="8533"/>
                  </a:lnTo>
                  <a:lnTo>
                    <a:pt x="5689" y="8178"/>
                  </a:lnTo>
                  <a:lnTo>
                    <a:pt x="7111" y="8533"/>
                  </a:lnTo>
                  <a:lnTo>
                    <a:pt x="7111" y="7111"/>
                  </a:lnTo>
                  <a:cubicBezTo>
                    <a:pt x="6872" y="6182"/>
                    <a:pt x="6752" y="5226"/>
                    <a:pt x="6756" y="4267"/>
                  </a:cubicBezTo>
                  <a:cubicBezTo>
                    <a:pt x="6759" y="3308"/>
                    <a:pt x="6879" y="2353"/>
                    <a:pt x="7111" y="1422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 dirty="0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B20B3D9B-D400-4D23-B544-8AE15BF33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167087"/>
              <a:ext cx="95211" cy="671084"/>
            </a:xfrm>
            <a:custGeom>
              <a:avLst/>
              <a:gdLst>
                <a:gd name="T0" fmla="*/ 711 w 1070"/>
                <a:gd name="T1" fmla="*/ 7111 h 8533"/>
                <a:gd name="T2" fmla="*/ 1067 w 1070"/>
                <a:gd name="T3" fmla="*/ 4267 h 8533"/>
                <a:gd name="T4" fmla="*/ 711 w 1070"/>
                <a:gd name="T5" fmla="*/ 1422 h 8533"/>
                <a:gd name="T6" fmla="*/ 711 w 1070"/>
                <a:gd name="T7" fmla="*/ 178 h 8533"/>
                <a:gd name="T8" fmla="*/ 0 w 1070"/>
                <a:gd name="T9" fmla="*/ 0 h 8533"/>
                <a:gd name="T10" fmla="*/ 0 w 1070"/>
                <a:gd name="T11" fmla="*/ 1422 h 8533"/>
                <a:gd name="T12" fmla="*/ 356 w 1070"/>
                <a:gd name="T13" fmla="*/ 4267 h 8533"/>
                <a:gd name="T14" fmla="*/ 0 w 1070"/>
                <a:gd name="T15" fmla="*/ 7111 h 8533"/>
                <a:gd name="T16" fmla="*/ 0 w 1070"/>
                <a:gd name="T17" fmla="*/ 8533 h 8533"/>
                <a:gd name="T18" fmla="*/ 711 w 1070"/>
                <a:gd name="T19" fmla="*/ 8356 h 8533"/>
                <a:gd name="T20" fmla="*/ 711 w 1070"/>
                <a:gd name="T21" fmla="*/ 7111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0" h="8533">
                  <a:moveTo>
                    <a:pt x="711" y="7111"/>
                  </a:moveTo>
                  <a:cubicBezTo>
                    <a:pt x="943" y="6181"/>
                    <a:pt x="1063" y="5226"/>
                    <a:pt x="1067" y="4267"/>
                  </a:cubicBezTo>
                  <a:cubicBezTo>
                    <a:pt x="1070" y="3307"/>
                    <a:pt x="950" y="2351"/>
                    <a:pt x="711" y="1422"/>
                  </a:cubicBezTo>
                  <a:lnTo>
                    <a:pt x="711" y="178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711" y="8356"/>
                  </a:lnTo>
                  <a:lnTo>
                    <a:pt x="711" y="7111"/>
                  </a:lnTo>
                  <a:close/>
                </a:path>
              </a:pathLst>
            </a:custGeom>
            <a:solidFill>
              <a:srgbClr val="C78F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 dirty="0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99210121-8AE7-4EF2-8A4F-9A656FD56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167087"/>
              <a:ext cx="631751" cy="111351"/>
            </a:xfrm>
            <a:custGeom>
              <a:avLst/>
              <a:gdLst>
                <a:gd name="T0" fmla="*/ 564 w 564"/>
                <a:gd name="T1" fmla="*/ 112 h 112"/>
                <a:gd name="T2" fmla="*/ 0 w 564"/>
                <a:gd name="T3" fmla="*/ 112 h 112"/>
                <a:gd name="T4" fmla="*/ 0 w 564"/>
                <a:gd name="T5" fmla="*/ 0 h 112"/>
                <a:gd name="T6" fmla="*/ 113 w 564"/>
                <a:gd name="T7" fmla="*/ 28 h 112"/>
                <a:gd name="T8" fmla="*/ 197 w 564"/>
                <a:gd name="T9" fmla="*/ 0 h 112"/>
                <a:gd name="T10" fmla="*/ 282 w 564"/>
                <a:gd name="T11" fmla="*/ 28 h 112"/>
                <a:gd name="T12" fmla="*/ 367 w 564"/>
                <a:gd name="T13" fmla="*/ 0 h 112"/>
                <a:gd name="T14" fmla="*/ 451 w 564"/>
                <a:gd name="T15" fmla="*/ 28 h 112"/>
                <a:gd name="T16" fmla="*/ 564 w 564"/>
                <a:gd name="T17" fmla="*/ 0 h 112"/>
                <a:gd name="T18" fmla="*/ 564 w 5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2">
                  <a:moveTo>
                    <a:pt x="56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113" y="28"/>
                  </a:lnTo>
                  <a:lnTo>
                    <a:pt x="197" y="0"/>
                  </a:lnTo>
                  <a:lnTo>
                    <a:pt x="282" y="28"/>
                  </a:lnTo>
                  <a:lnTo>
                    <a:pt x="367" y="0"/>
                  </a:lnTo>
                  <a:lnTo>
                    <a:pt x="451" y="28"/>
                  </a:lnTo>
                  <a:lnTo>
                    <a:pt x="564" y="0"/>
                  </a:lnTo>
                  <a:lnTo>
                    <a:pt x="564" y="112"/>
                  </a:lnTo>
                  <a:close/>
                </a:path>
              </a:pathLst>
            </a:cu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 dirty="0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06A7B08F-197F-47F3-8029-926F63092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167087"/>
              <a:ext cx="62727" cy="111351"/>
            </a:xfrm>
            <a:custGeom>
              <a:avLst/>
              <a:gdLst>
                <a:gd name="T0" fmla="*/ 0 w 56"/>
                <a:gd name="T1" fmla="*/ 0 h 112"/>
                <a:gd name="T2" fmla="*/ 0 w 56"/>
                <a:gd name="T3" fmla="*/ 112 h 112"/>
                <a:gd name="T4" fmla="*/ 56 w 56"/>
                <a:gd name="T5" fmla="*/ 112 h 112"/>
                <a:gd name="T6" fmla="*/ 56 w 56"/>
                <a:gd name="T7" fmla="*/ 14 h 112"/>
                <a:gd name="T8" fmla="*/ 0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0" y="0"/>
                  </a:moveTo>
                  <a:lnTo>
                    <a:pt x="0" y="112"/>
                  </a:lnTo>
                  <a:lnTo>
                    <a:pt x="56" y="112"/>
                  </a:lnTo>
                  <a:lnTo>
                    <a:pt x="5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F0BC114E-3EF0-4795-91AD-85A956811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725825"/>
              <a:ext cx="631751" cy="112345"/>
            </a:xfrm>
            <a:custGeom>
              <a:avLst/>
              <a:gdLst>
                <a:gd name="T0" fmla="*/ 0 w 564"/>
                <a:gd name="T1" fmla="*/ 0 h 113"/>
                <a:gd name="T2" fmla="*/ 564 w 564"/>
                <a:gd name="T3" fmla="*/ 0 h 113"/>
                <a:gd name="T4" fmla="*/ 564 w 564"/>
                <a:gd name="T5" fmla="*/ 113 h 113"/>
                <a:gd name="T6" fmla="*/ 451 w 564"/>
                <a:gd name="T7" fmla="*/ 85 h 113"/>
                <a:gd name="T8" fmla="*/ 367 w 564"/>
                <a:gd name="T9" fmla="*/ 113 h 113"/>
                <a:gd name="T10" fmla="*/ 282 w 564"/>
                <a:gd name="T11" fmla="*/ 85 h 113"/>
                <a:gd name="T12" fmla="*/ 197 w 564"/>
                <a:gd name="T13" fmla="*/ 113 h 113"/>
                <a:gd name="T14" fmla="*/ 113 w 564"/>
                <a:gd name="T15" fmla="*/ 85 h 113"/>
                <a:gd name="T16" fmla="*/ 0 w 564"/>
                <a:gd name="T17" fmla="*/ 113 h 113"/>
                <a:gd name="T18" fmla="*/ 0 w 564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3">
                  <a:moveTo>
                    <a:pt x="0" y="0"/>
                  </a:moveTo>
                  <a:lnTo>
                    <a:pt x="564" y="0"/>
                  </a:lnTo>
                  <a:lnTo>
                    <a:pt x="564" y="113"/>
                  </a:lnTo>
                  <a:lnTo>
                    <a:pt x="451" y="85"/>
                  </a:lnTo>
                  <a:lnTo>
                    <a:pt x="367" y="113"/>
                  </a:lnTo>
                  <a:lnTo>
                    <a:pt x="282" y="85"/>
                  </a:lnTo>
                  <a:lnTo>
                    <a:pt x="197" y="113"/>
                  </a:lnTo>
                  <a:lnTo>
                    <a:pt x="113" y="85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8BB64851-C40A-473C-9578-9D40683E2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725825"/>
              <a:ext cx="62727" cy="112345"/>
            </a:xfrm>
            <a:custGeom>
              <a:avLst/>
              <a:gdLst>
                <a:gd name="T0" fmla="*/ 56 w 56"/>
                <a:gd name="T1" fmla="*/ 0 h 113"/>
                <a:gd name="T2" fmla="*/ 0 w 56"/>
                <a:gd name="T3" fmla="*/ 0 h 113"/>
                <a:gd name="T4" fmla="*/ 0 w 56"/>
                <a:gd name="T5" fmla="*/ 113 h 113"/>
                <a:gd name="T6" fmla="*/ 56 w 56"/>
                <a:gd name="T7" fmla="*/ 99 h 113"/>
                <a:gd name="T8" fmla="*/ 56 w 5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3">
                  <a:moveTo>
                    <a:pt x="56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56" y="9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FF22817-84C7-429E-B2F4-95F4168B9D12}"/>
              </a:ext>
            </a:extLst>
          </p:cNvPr>
          <p:cNvSpPr txBox="1"/>
          <p:nvPr/>
        </p:nvSpPr>
        <p:spPr>
          <a:xfrm>
            <a:off x="500987" y="603430"/>
            <a:ext cx="89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 </a:t>
            </a:r>
            <a:r>
              <a:rPr lang="ko-KR" altLang="en-US" sz="1200" dirty="0" err="1"/>
              <a:t>스윙칩</a:t>
            </a:r>
            <a:endParaRPr lang="ko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D83E93-7724-4CD3-8CDC-EEFBD60CD398}"/>
              </a:ext>
            </a:extLst>
          </p:cNvPr>
          <p:cNvSpPr/>
          <p:nvPr/>
        </p:nvSpPr>
        <p:spPr>
          <a:xfrm>
            <a:off x="0" y="4889525"/>
            <a:ext cx="25146001" cy="1064029"/>
          </a:xfrm>
          <a:prstGeom prst="rect">
            <a:avLst/>
          </a:prstGeom>
          <a:solidFill>
            <a:srgbClr val="DD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219F61D-EBA5-4014-9A6B-CF492CE5D430}"/>
              </a:ext>
            </a:extLst>
          </p:cNvPr>
          <p:cNvCxnSpPr>
            <a:cxnSpLocks/>
            <a:stCxn id="41" idx="1"/>
            <a:endCxn id="41" idx="3"/>
          </p:cNvCxnSpPr>
          <p:nvPr/>
        </p:nvCxnSpPr>
        <p:spPr>
          <a:xfrm>
            <a:off x="0" y="5421540"/>
            <a:ext cx="25146001" cy="0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6B1A5B-E3E5-4A60-8C64-E3A5F9CB41D2}"/>
              </a:ext>
            </a:extLst>
          </p:cNvPr>
          <p:cNvGrpSpPr/>
          <p:nvPr/>
        </p:nvGrpSpPr>
        <p:grpSpPr>
          <a:xfrm>
            <a:off x="1397263" y="3534599"/>
            <a:ext cx="1069315" cy="2086446"/>
            <a:chOff x="2733388" y="7150967"/>
            <a:chExt cx="1214437" cy="258253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2E18CFB-C76E-4BCF-BAF1-2E0802B99B65}"/>
                </a:ext>
              </a:extLst>
            </p:cNvPr>
            <p:cNvGrpSpPr/>
            <p:nvPr/>
          </p:nvGrpSpPr>
          <p:grpSpPr>
            <a:xfrm>
              <a:off x="2733388" y="8469851"/>
              <a:ext cx="744537" cy="1247775"/>
              <a:chOff x="1669730" y="5487676"/>
              <a:chExt cx="744537" cy="1247775"/>
            </a:xfrm>
          </p:grpSpPr>
          <p:sp>
            <p:nvSpPr>
              <p:cNvPr id="30" name="Freeform 30">
                <a:extLst>
                  <a:ext uri="{FF2B5EF4-FFF2-40B4-BE49-F238E27FC236}">
                    <a16:creationId xmlns:a16="http://schemas.microsoft.com/office/drawing/2014/main" id="{CD90DD1A-9AF6-4C40-A711-F3A994E659B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3867" y="5487676"/>
                <a:ext cx="660400" cy="990600"/>
              </a:xfrm>
              <a:custGeom>
                <a:avLst/>
                <a:gdLst>
                  <a:gd name="T0" fmla="*/ 1702 w 2236"/>
                  <a:gd name="T1" fmla="*/ 3361 h 3361"/>
                  <a:gd name="T2" fmla="*/ 1332 w 2236"/>
                  <a:gd name="T3" fmla="*/ 3183 h 3361"/>
                  <a:gd name="T4" fmla="*/ 384 w 2236"/>
                  <a:gd name="T5" fmla="*/ 1998 h 3361"/>
                  <a:gd name="T6" fmla="*/ 289 w 2236"/>
                  <a:gd name="T7" fmla="*/ 1795 h 3361"/>
                  <a:gd name="T8" fmla="*/ 52 w 2236"/>
                  <a:gd name="T9" fmla="*/ 610 h 3361"/>
                  <a:gd name="T10" fmla="*/ 424 w 2236"/>
                  <a:gd name="T11" fmla="*/ 52 h 3361"/>
                  <a:gd name="T12" fmla="*/ 982 w 2236"/>
                  <a:gd name="T13" fmla="*/ 423 h 3361"/>
                  <a:gd name="T14" fmla="*/ 1196 w 2236"/>
                  <a:gd name="T15" fmla="*/ 1496 h 3361"/>
                  <a:gd name="T16" fmla="*/ 2072 w 2236"/>
                  <a:gd name="T17" fmla="*/ 2591 h 3361"/>
                  <a:gd name="T18" fmla="*/ 1998 w 2236"/>
                  <a:gd name="T19" fmla="*/ 3257 h 3361"/>
                  <a:gd name="T20" fmla="*/ 1702 w 2236"/>
                  <a:gd name="T21" fmla="*/ 3361 h 3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36" h="3361">
                    <a:moveTo>
                      <a:pt x="1702" y="3361"/>
                    </a:moveTo>
                    <a:cubicBezTo>
                      <a:pt x="1563" y="3361"/>
                      <a:pt x="1425" y="3300"/>
                      <a:pt x="1332" y="3183"/>
                    </a:cubicBezTo>
                    <a:lnTo>
                      <a:pt x="384" y="1998"/>
                    </a:lnTo>
                    <a:cubicBezTo>
                      <a:pt x="336" y="1939"/>
                      <a:pt x="304" y="1869"/>
                      <a:pt x="289" y="1795"/>
                    </a:cubicBezTo>
                    <a:lnTo>
                      <a:pt x="52" y="610"/>
                    </a:lnTo>
                    <a:cubicBezTo>
                      <a:pt x="0" y="353"/>
                      <a:pt x="167" y="103"/>
                      <a:pt x="424" y="52"/>
                    </a:cubicBezTo>
                    <a:cubicBezTo>
                      <a:pt x="681" y="0"/>
                      <a:pt x="930" y="167"/>
                      <a:pt x="982" y="423"/>
                    </a:cubicBezTo>
                    <a:lnTo>
                      <a:pt x="1196" y="1496"/>
                    </a:lnTo>
                    <a:lnTo>
                      <a:pt x="2072" y="2591"/>
                    </a:lnTo>
                    <a:cubicBezTo>
                      <a:pt x="2236" y="2795"/>
                      <a:pt x="2202" y="3093"/>
                      <a:pt x="1998" y="3257"/>
                    </a:cubicBezTo>
                    <a:cubicBezTo>
                      <a:pt x="1911" y="3327"/>
                      <a:pt x="1806" y="3361"/>
                      <a:pt x="1702" y="3361"/>
                    </a:cubicBezTo>
                  </a:path>
                </a:pathLst>
              </a:custGeom>
              <a:solidFill>
                <a:srgbClr val="E4B4A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33">
                <a:extLst>
                  <a:ext uri="{FF2B5EF4-FFF2-40B4-BE49-F238E27FC236}">
                    <a16:creationId xmlns:a16="http://schemas.microsoft.com/office/drawing/2014/main" id="{391D10DF-8D44-4EFE-9454-A05D2816CA2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69730" y="6276663"/>
                <a:ext cx="392113" cy="458788"/>
              </a:xfrm>
              <a:custGeom>
                <a:avLst/>
                <a:gdLst>
                  <a:gd name="T0" fmla="*/ 1261 w 1325"/>
                  <a:gd name="T1" fmla="*/ 458 h 1557"/>
                  <a:gd name="T2" fmla="*/ 1231 w 1325"/>
                  <a:gd name="T3" fmla="*/ 235 h 1557"/>
                  <a:gd name="T4" fmla="*/ 1071 w 1325"/>
                  <a:gd name="T5" fmla="*/ 99 h 1557"/>
                  <a:gd name="T6" fmla="*/ 803 w 1325"/>
                  <a:gd name="T7" fmla="*/ 60 h 1557"/>
                  <a:gd name="T8" fmla="*/ 8 w 1325"/>
                  <a:gd name="T9" fmla="*/ 1355 h 1557"/>
                  <a:gd name="T10" fmla="*/ 252 w 1325"/>
                  <a:gd name="T11" fmla="*/ 1466 h 1557"/>
                  <a:gd name="T12" fmla="*/ 1261 w 1325"/>
                  <a:gd name="T13" fmla="*/ 458 h 1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5" h="1557">
                    <a:moveTo>
                      <a:pt x="1261" y="458"/>
                    </a:moveTo>
                    <a:cubicBezTo>
                      <a:pt x="1325" y="393"/>
                      <a:pt x="1299" y="297"/>
                      <a:pt x="1231" y="235"/>
                    </a:cubicBezTo>
                    <a:cubicBezTo>
                      <a:pt x="1121" y="134"/>
                      <a:pt x="1071" y="99"/>
                      <a:pt x="1071" y="99"/>
                    </a:cubicBezTo>
                    <a:cubicBezTo>
                      <a:pt x="1011" y="59"/>
                      <a:pt x="864" y="0"/>
                      <a:pt x="803" y="60"/>
                    </a:cubicBezTo>
                    <a:cubicBezTo>
                      <a:pt x="359" y="503"/>
                      <a:pt x="20" y="1134"/>
                      <a:pt x="8" y="1355"/>
                    </a:cubicBezTo>
                    <a:cubicBezTo>
                      <a:pt x="0" y="1485"/>
                      <a:pt x="161" y="1557"/>
                      <a:pt x="252" y="1466"/>
                    </a:cubicBezTo>
                    <a:cubicBezTo>
                      <a:pt x="520" y="1198"/>
                      <a:pt x="1028" y="690"/>
                      <a:pt x="1261" y="458"/>
                    </a:cubicBezTo>
                    <a:close/>
                  </a:path>
                </a:pathLst>
              </a:custGeom>
              <a:solidFill>
                <a:srgbClr val="91495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D6945C0-5045-460D-BD84-84E62D18E4D7}"/>
                </a:ext>
              </a:extLst>
            </p:cNvPr>
            <p:cNvGrpSpPr/>
            <p:nvPr/>
          </p:nvGrpSpPr>
          <p:grpSpPr>
            <a:xfrm>
              <a:off x="3165188" y="8392063"/>
              <a:ext cx="782637" cy="1341438"/>
              <a:chOff x="2101530" y="5409888"/>
              <a:chExt cx="782637" cy="1341438"/>
            </a:xfrm>
          </p:grpSpPr>
          <p:sp>
            <p:nvSpPr>
              <p:cNvPr id="28" name="Freeform 29">
                <a:extLst>
                  <a:ext uri="{FF2B5EF4-FFF2-40B4-BE49-F238E27FC236}">
                    <a16:creationId xmlns:a16="http://schemas.microsoft.com/office/drawing/2014/main" id="{760B50DA-E577-42A9-ACD4-2A1FD43B54F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101530" y="5409888"/>
                <a:ext cx="579438" cy="1276350"/>
              </a:xfrm>
              <a:custGeom>
                <a:avLst/>
                <a:gdLst>
                  <a:gd name="T0" fmla="*/ 475 w 1964"/>
                  <a:gd name="T1" fmla="*/ 4335 h 4335"/>
                  <a:gd name="T2" fmla="*/ 0 w 1964"/>
                  <a:gd name="T3" fmla="*/ 3861 h 4335"/>
                  <a:gd name="T4" fmla="*/ 0 w 1964"/>
                  <a:gd name="T5" fmla="*/ 2202 h 4335"/>
                  <a:gd name="T6" fmla="*/ 63 w 1964"/>
                  <a:gd name="T7" fmla="*/ 1966 h 4335"/>
                  <a:gd name="T8" fmla="*/ 1011 w 1964"/>
                  <a:gd name="T9" fmla="*/ 307 h 4335"/>
                  <a:gd name="T10" fmla="*/ 1658 w 1964"/>
                  <a:gd name="T11" fmla="*/ 131 h 4335"/>
                  <a:gd name="T12" fmla="*/ 1834 w 1964"/>
                  <a:gd name="T13" fmla="*/ 777 h 4335"/>
                  <a:gd name="T14" fmla="*/ 949 w 1964"/>
                  <a:gd name="T15" fmla="*/ 2327 h 4335"/>
                  <a:gd name="T16" fmla="*/ 949 w 1964"/>
                  <a:gd name="T17" fmla="*/ 3861 h 4335"/>
                  <a:gd name="T18" fmla="*/ 475 w 1964"/>
                  <a:gd name="T19" fmla="*/ 4335 h 4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64" h="4335">
                    <a:moveTo>
                      <a:pt x="475" y="4335"/>
                    </a:moveTo>
                    <a:cubicBezTo>
                      <a:pt x="213" y="4335"/>
                      <a:pt x="0" y="4123"/>
                      <a:pt x="0" y="3861"/>
                    </a:cubicBezTo>
                    <a:lnTo>
                      <a:pt x="0" y="2202"/>
                    </a:lnTo>
                    <a:cubicBezTo>
                      <a:pt x="0" y="2119"/>
                      <a:pt x="22" y="2038"/>
                      <a:pt x="63" y="1966"/>
                    </a:cubicBezTo>
                    <a:lnTo>
                      <a:pt x="1011" y="307"/>
                    </a:lnTo>
                    <a:cubicBezTo>
                      <a:pt x="1141" y="80"/>
                      <a:pt x="1431" y="0"/>
                      <a:pt x="1658" y="131"/>
                    </a:cubicBezTo>
                    <a:cubicBezTo>
                      <a:pt x="1885" y="261"/>
                      <a:pt x="1964" y="550"/>
                      <a:pt x="1834" y="777"/>
                    </a:cubicBezTo>
                    <a:lnTo>
                      <a:pt x="949" y="2327"/>
                    </a:lnTo>
                    <a:lnTo>
                      <a:pt x="949" y="3861"/>
                    </a:lnTo>
                    <a:cubicBezTo>
                      <a:pt x="949" y="4123"/>
                      <a:pt x="736" y="4335"/>
                      <a:pt x="475" y="4335"/>
                    </a:cubicBezTo>
                    <a:close/>
                  </a:path>
                </a:pathLst>
              </a:custGeom>
              <a:solidFill>
                <a:srgbClr val="D88D7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8C50A0C5-9AC0-45BE-89BB-34290FE3804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366642" y="6570351"/>
                <a:ext cx="517525" cy="180975"/>
              </a:xfrm>
              <a:custGeom>
                <a:avLst/>
                <a:gdLst>
                  <a:gd name="T0" fmla="*/ 1617 w 1757"/>
                  <a:gd name="T1" fmla="*/ 610 h 611"/>
                  <a:gd name="T2" fmla="*/ 1754 w 1757"/>
                  <a:gd name="T3" fmla="*/ 432 h 611"/>
                  <a:gd name="T4" fmla="*/ 1739 w 1757"/>
                  <a:gd name="T5" fmla="*/ 223 h 611"/>
                  <a:gd name="T6" fmla="*/ 1578 w 1757"/>
                  <a:gd name="T7" fmla="*/ 5 h 611"/>
                  <a:gd name="T8" fmla="*/ 98 w 1757"/>
                  <a:gd name="T9" fmla="*/ 348 h 611"/>
                  <a:gd name="T10" fmla="*/ 189 w 1757"/>
                  <a:gd name="T11" fmla="*/ 600 h 611"/>
                  <a:gd name="T12" fmla="*/ 1617 w 1757"/>
                  <a:gd name="T13" fmla="*/ 610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57" h="611">
                    <a:moveTo>
                      <a:pt x="1617" y="610"/>
                    </a:moveTo>
                    <a:cubicBezTo>
                      <a:pt x="1707" y="611"/>
                      <a:pt x="1757" y="525"/>
                      <a:pt x="1754" y="432"/>
                    </a:cubicBezTo>
                    <a:cubicBezTo>
                      <a:pt x="1748" y="283"/>
                      <a:pt x="1739" y="223"/>
                      <a:pt x="1739" y="223"/>
                    </a:cubicBezTo>
                    <a:cubicBezTo>
                      <a:pt x="1725" y="152"/>
                      <a:pt x="1664" y="6"/>
                      <a:pt x="1578" y="5"/>
                    </a:cubicBezTo>
                    <a:cubicBezTo>
                      <a:pt x="951" y="0"/>
                      <a:pt x="263" y="202"/>
                      <a:pt x="98" y="348"/>
                    </a:cubicBezTo>
                    <a:cubicBezTo>
                      <a:pt x="0" y="434"/>
                      <a:pt x="61" y="599"/>
                      <a:pt x="189" y="600"/>
                    </a:cubicBezTo>
                    <a:cubicBezTo>
                      <a:pt x="569" y="603"/>
                      <a:pt x="1288" y="608"/>
                      <a:pt x="1617" y="610"/>
                    </a:cubicBezTo>
                    <a:close/>
                  </a:path>
                </a:pathLst>
              </a:custGeom>
              <a:solidFill>
                <a:srgbClr val="91495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F038AB7-41C4-47A7-877C-8F206E425291}"/>
                </a:ext>
              </a:extLst>
            </p:cNvPr>
            <p:cNvGrpSpPr/>
            <p:nvPr/>
          </p:nvGrpSpPr>
          <p:grpSpPr>
            <a:xfrm>
              <a:off x="2974688" y="7150967"/>
              <a:ext cx="769937" cy="1541134"/>
              <a:chOff x="1911030" y="4168792"/>
              <a:chExt cx="769937" cy="1541134"/>
            </a:xfrm>
          </p:grpSpPr>
          <p:sp>
            <p:nvSpPr>
              <p:cNvPr id="22" name="Oval 26">
                <a:extLst>
                  <a:ext uri="{FF2B5EF4-FFF2-40B4-BE49-F238E27FC236}">
                    <a16:creationId xmlns:a16="http://schemas.microsoft.com/office/drawing/2014/main" id="{226A1DC1-006D-4966-9078-1DD5E30CC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99942" y="4244663"/>
                <a:ext cx="560388" cy="558800"/>
              </a:xfrm>
              <a:prstGeom prst="ellipse">
                <a:avLst/>
              </a:prstGeom>
              <a:solidFill>
                <a:srgbClr val="FFE4C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E3EA3F6-4206-44B0-88A5-E9112E759296}"/>
                  </a:ext>
                </a:extLst>
              </p:cNvPr>
              <p:cNvGrpSpPr/>
              <p:nvPr/>
            </p:nvGrpSpPr>
            <p:grpSpPr>
              <a:xfrm>
                <a:off x="1911030" y="4801876"/>
                <a:ext cx="769937" cy="908050"/>
                <a:chOff x="1911030" y="4801876"/>
                <a:chExt cx="769937" cy="908050"/>
              </a:xfrm>
            </p:grpSpPr>
            <p:sp>
              <p:nvSpPr>
                <p:cNvPr id="25" name="Freeform 28">
                  <a:extLst>
                    <a:ext uri="{FF2B5EF4-FFF2-40B4-BE49-F238E27FC236}">
                      <a16:creationId xmlns:a16="http://schemas.microsoft.com/office/drawing/2014/main" id="{E4A4B5DB-7598-402A-AF3A-FA5729BDAE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911030" y="4865376"/>
                  <a:ext cx="496888" cy="844550"/>
                </a:xfrm>
                <a:custGeom>
                  <a:avLst/>
                  <a:gdLst>
                    <a:gd name="T0" fmla="*/ 1445 w 1682"/>
                    <a:gd name="T1" fmla="*/ 2867 h 2867"/>
                    <a:gd name="T2" fmla="*/ 1208 w 1682"/>
                    <a:gd name="T3" fmla="*/ 2630 h 2867"/>
                    <a:gd name="T4" fmla="*/ 92 w 1682"/>
                    <a:gd name="T5" fmla="*/ 427 h 2867"/>
                    <a:gd name="T6" fmla="*/ 92 w 1682"/>
                    <a:gd name="T7" fmla="*/ 92 h 2867"/>
                    <a:gd name="T8" fmla="*/ 427 w 1682"/>
                    <a:gd name="T9" fmla="*/ 92 h 2867"/>
                    <a:gd name="T10" fmla="*/ 1682 w 1682"/>
                    <a:gd name="T11" fmla="*/ 2630 h 2867"/>
                    <a:gd name="T12" fmla="*/ 1445 w 1682"/>
                    <a:gd name="T13" fmla="*/ 2867 h 28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82" h="2867">
                      <a:moveTo>
                        <a:pt x="1445" y="2867"/>
                      </a:moveTo>
                      <a:cubicBezTo>
                        <a:pt x="1314" y="2867"/>
                        <a:pt x="1208" y="2761"/>
                        <a:pt x="1208" y="2630"/>
                      </a:cubicBezTo>
                      <a:cubicBezTo>
                        <a:pt x="1208" y="1559"/>
                        <a:pt x="103" y="438"/>
                        <a:pt x="92" y="427"/>
                      </a:cubicBezTo>
                      <a:cubicBezTo>
                        <a:pt x="0" y="335"/>
                        <a:pt x="0" y="185"/>
                        <a:pt x="92" y="92"/>
                      </a:cubicBezTo>
                      <a:cubicBezTo>
                        <a:pt x="185" y="0"/>
                        <a:pt x="335" y="0"/>
                        <a:pt x="427" y="92"/>
                      </a:cubicBezTo>
                      <a:cubicBezTo>
                        <a:pt x="478" y="144"/>
                        <a:pt x="1682" y="1362"/>
                        <a:pt x="1682" y="2630"/>
                      </a:cubicBezTo>
                      <a:cubicBezTo>
                        <a:pt x="1682" y="2761"/>
                        <a:pt x="1576" y="2867"/>
                        <a:pt x="1445" y="2867"/>
                      </a:cubicBezTo>
                      <a:close/>
                    </a:path>
                  </a:pathLst>
                </a:custGeom>
                <a:solidFill>
                  <a:srgbClr val="FFE4C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31">
                  <a:extLst>
                    <a:ext uri="{FF2B5EF4-FFF2-40B4-BE49-F238E27FC236}">
                      <a16:creationId xmlns:a16="http://schemas.microsoft.com/office/drawing/2014/main" id="{2783569C-E612-4CFB-A217-8DD3376C11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052317" y="4801876"/>
                  <a:ext cx="558800" cy="838200"/>
                </a:xfrm>
                <a:custGeom>
                  <a:avLst/>
                  <a:gdLst>
                    <a:gd name="T0" fmla="*/ 1897 w 1897"/>
                    <a:gd name="T1" fmla="*/ 2607 h 2844"/>
                    <a:gd name="T2" fmla="*/ 1423 w 1897"/>
                    <a:gd name="T3" fmla="*/ 2844 h 2844"/>
                    <a:gd name="T4" fmla="*/ 475 w 1897"/>
                    <a:gd name="T5" fmla="*/ 2844 h 2844"/>
                    <a:gd name="T6" fmla="*/ 949 w 1897"/>
                    <a:gd name="T7" fmla="*/ 0 h 2844"/>
                    <a:gd name="T8" fmla="*/ 1897 w 1897"/>
                    <a:gd name="T9" fmla="*/ 2133 h 2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7" h="2844">
                      <a:moveTo>
                        <a:pt x="1897" y="2607"/>
                      </a:moveTo>
                      <a:cubicBezTo>
                        <a:pt x="1897" y="2607"/>
                        <a:pt x="1897" y="2844"/>
                        <a:pt x="1423" y="2844"/>
                      </a:cubicBezTo>
                      <a:lnTo>
                        <a:pt x="475" y="2844"/>
                      </a:lnTo>
                      <a:cubicBezTo>
                        <a:pt x="0" y="1422"/>
                        <a:pt x="389" y="0"/>
                        <a:pt x="949" y="0"/>
                      </a:cubicBezTo>
                      <a:cubicBezTo>
                        <a:pt x="1660" y="0"/>
                        <a:pt x="1660" y="948"/>
                        <a:pt x="1897" y="2133"/>
                      </a:cubicBezTo>
                    </a:path>
                  </a:pathLst>
                </a:custGeom>
                <a:solidFill>
                  <a:srgbClr val="FD959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32">
                  <a:extLst>
                    <a:ext uri="{FF2B5EF4-FFF2-40B4-BE49-F238E27FC236}">
                      <a16:creationId xmlns:a16="http://schemas.microsoft.com/office/drawing/2014/main" id="{6BAD938F-0031-4AB4-B53D-110D330BD9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1867" y="5081276"/>
                  <a:ext cx="419100" cy="628650"/>
                </a:xfrm>
                <a:custGeom>
                  <a:avLst/>
                  <a:gdLst>
                    <a:gd name="T0" fmla="*/ 949 w 1423"/>
                    <a:gd name="T1" fmla="*/ 0 h 2134"/>
                    <a:gd name="T2" fmla="*/ 95 w 1423"/>
                    <a:gd name="T3" fmla="*/ 1707 h 2134"/>
                    <a:gd name="T4" fmla="*/ 98 w 1423"/>
                    <a:gd name="T5" fmla="*/ 1711 h 2134"/>
                    <a:gd name="T6" fmla="*/ 0 w 1423"/>
                    <a:gd name="T7" fmla="*/ 1897 h 2134"/>
                    <a:gd name="T8" fmla="*/ 237 w 1423"/>
                    <a:gd name="T9" fmla="*/ 2134 h 2134"/>
                    <a:gd name="T10" fmla="*/ 377 w 1423"/>
                    <a:gd name="T11" fmla="*/ 2083 h 2134"/>
                    <a:gd name="T12" fmla="*/ 380 w 1423"/>
                    <a:gd name="T13" fmla="*/ 2087 h 2134"/>
                    <a:gd name="T14" fmla="*/ 1423 w 1423"/>
                    <a:gd name="T15" fmla="*/ 1 h 2134"/>
                    <a:gd name="T16" fmla="*/ 949 w 1423"/>
                    <a:gd name="T17" fmla="*/ 0 h 2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23" h="2134">
                      <a:moveTo>
                        <a:pt x="949" y="0"/>
                      </a:moveTo>
                      <a:cubicBezTo>
                        <a:pt x="948" y="11"/>
                        <a:pt x="933" y="1079"/>
                        <a:pt x="95" y="1707"/>
                      </a:cubicBezTo>
                      <a:lnTo>
                        <a:pt x="98" y="1711"/>
                      </a:lnTo>
                      <a:cubicBezTo>
                        <a:pt x="40" y="1754"/>
                        <a:pt x="0" y="1820"/>
                        <a:pt x="0" y="1897"/>
                      </a:cubicBezTo>
                      <a:cubicBezTo>
                        <a:pt x="0" y="2028"/>
                        <a:pt x="107" y="2134"/>
                        <a:pt x="237" y="2134"/>
                      </a:cubicBezTo>
                      <a:cubicBezTo>
                        <a:pt x="291" y="2134"/>
                        <a:pt x="338" y="2113"/>
                        <a:pt x="377" y="2083"/>
                      </a:cubicBezTo>
                      <a:lnTo>
                        <a:pt x="380" y="2087"/>
                      </a:lnTo>
                      <a:cubicBezTo>
                        <a:pt x="1411" y="1313"/>
                        <a:pt x="1423" y="54"/>
                        <a:pt x="1423" y="1"/>
                      </a:cubicBezTo>
                      <a:lnTo>
                        <a:pt x="949" y="0"/>
                      </a:lnTo>
                      <a:close/>
                    </a:path>
                  </a:pathLst>
                </a:custGeom>
                <a:solidFill>
                  <a:srgbClr val="FFE4C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4" name="자유형 78">
                <a:extLst>
                  <a:ext uri="{FF2B5EF4-FFF2-40B4-BE49-F238E27FC236}">
                    <a16:creationId xmlns:a16="http://schemas.microsoft.com/office/drawing/2014/main" id="{812BCE20-859A-4927-8C59-07A060478442}"/>
                  </a:ext>
                </a:extLst>
              </p:cNvPr>
              <p:cNvSpPr/>
              <p:nvPr/>
            </p:nvSpPr>
            <p:spPr>
              <a:xfrm>
                <a:off x="2001026" y="4168792"/>
                <a:ext cx="661381" cy="641564"/>
              </a:xfrm>
              <a:custGeom>
                <a:avLst/>
                <a:gdLst>
                  <a:gd name="connsiteX0" fmla="*/ 1072443 w 1203833"/>
                  <a:gd name="connsiteY0" fmla="*/ 58 h 887367"/>
                  <a:gd name="connsiteX1" fmla="*/ 1091164 w 1203833"/>
                  <a:gd name="connsiteY1" fmla="*/ 2258 h 887367"/>
                  <a:gd name="connsiteX2" fmla="*/ 972425 w 1203833"/>
                  <a:gd name="connsiteY2" fmla="*/ 166360 h 887367"/>
                  <a:gd name="connsiteX3" fmla="*/ 1203743 w 1203833"/>
                  <a:gd name="connsiteY3" fmla="*/ 199937 h 887367"/>
                  <a:gd name="connsiteX4" fmla="*/ 991351 w 1203833"/>
                  <a:gd name="connsiteY4" fmla="*/ 354788 h 887367"/>
                  <a:gd name="connsiteX5" fmla="*/ 387748 w 1203833"/>
                  <a:gd name="connsiteY5" fmla="*/ 344246 h 887367"/>
                  <a:gd name="connsiteX6" fmla="*/ 239333 w 1203833"/>
                  <a:gd name="connsiteY6" fmla="*/ 599067 h 887367"/>
                  <a:gd name="connsiteX7" fmla="*/ 237744 w 1203833"/>
                  <a:gd name="connsiteY7" fmla="*/ 600555 h 887367"/>
                  <a:gd name="connsiteX8" fmla="*/ 210802 w 1203833"/>
                  <a:gd name="connsiteY8" fmla="*/ 553973 h 887367"/>
                  <a:gd name="connsiteX9" fmla="*/ 141588 w 1203833"/>
                  <a:gd name="connsiteY9" fmla="*/ 512224 h 887367"/>
                  <a:gd name="connsiteX10" fmla="*/ 116487 w 1203833"/>
                  <a:gd name="connsiteY10" fmla="*/ 724810 h 887367"/>
                  <a:gd name="connsiteX11" fmla="*/ 131030 w 1203833"/>
                  <a:gd name="connsiteY11" fmla="*/ 765648 h 887367"/>
                  <a:gd name="connsiteX12" fmla="*/ 130999 w 1203833"/>
                  <a:gd name="connsiteY12" fmla="*/ 766257 h 887367"/>
                  <a:gd name="connsiteX13" fmla="*/ 103829 w 1203833"/>
                  <a:gd name="connsiteY13" fmla="*/ 887040 h 887367"/>
                  <a:gd name="connsiteX14" fmla="*/ 23521 w 1203833"/>
                  <a:gd name="connsiteY14" fmla="*/ 760346 h 887367"/>
                  <a:gd name="connsiteX15" fmla="*/ 12189 w 1203833"/>
                  <a:gd name="connsiteY15" fmla="*/ 557186 h 887367"/>
                  <a:gd name="connsiteX16" fmla="*/ 181909 w 1203833"/>
                  <a:gd name="connsiteY16" fmla="*/ 207676 h 887367"/>
                  <a:gd name="connsiteX17" fmla="*/ 754028 w 1203833"/>
                  <a:gd name="connsiteY17" fmla="*/ 79965 h 887367"/>
                  <a:gd name="connsiteX18" fmla="*/ 1072443 w 1203833"/>
                  <a:gd name="connsiteY18" fmla="*/ 58 h 887367"/>
                  <a:gd name="connsiteX0" fmla="*/ 1088295 w 1219685"/>
                  <a:gd name="connsiteY0" fmla="*/ 58 h 887412"/>
                  <a:gd name="connsiteX1" fmla="*/ 1107016 w 1219685"/>
                  <a:gd name="connsiteY1" fmla="*/ 2258 h 887412"/>
                  <a:gd name="connsiteX2" fmla="*/ 988277 w 1219685"/>
                  <a:gd name="connsiteY2" fmla="*/ 166360 h 887412"/>
                  <a:gd name="connsiteX3" fmla="*/ 1219595 w 1219685"/>
                  <a:gd name="connsiteY3" fmla="*/ 199937 h 887412"/>
                  <a:gd name="connsiteX4" fmla="*/ 1007203 w 1219685"/>
                  <a:gd name="connsiteY4" fmla="*/ 354788 h 887412"/>
                  <a:gd name="connsiteX5" fmla="*/ 403600 w 1219685"/>
                  <a:gd name="connsiteY5" fmla="*/ 344246 h 887412"/>
                  <a:gd name="connsiteX6" fmla="*/ 255185 w 1219685"/>
                  <a:gd name="connsiteY6" fmla="*/ 599067 h 887412"/>
                  <a:gd name="connsiteX7" fmla="*/ 253596 w 1219685"/>
                  <a:gd name="connsiteY7" fmla="*/ 600555 h 887412"/>
                  <a:gd name="connsiteX8" fmla="*/ 226654 w 1219685"/>
                  <a:gd name="connsiteY8" fmla="*/ 553973 h 887412"/>
                  <a:gd name="connsiteX9" fmla="*/ 157440 w 1219685"/>
                  <a:gd name="connsiteY9" fmla="*/ 512224 h 887412"/>
                  <a:gd name="connsiteX10" fmla="*/ 132339 w 1219685"/>
                  <a:gd name="connsiteY10" fmla="*/ 724810 h 887412"/>
                  <a:gd name="connsiteX11" fmla="*/ 146882 w 1219685"/>
                  <a:gd name="connsiteY11" fmla="*/ 765648 h 887412"/>
                  <a:gd name="connsiteX12" fmla="*/ 146851 w 1219685"/>
                  <a:gd name="connsiteY12" fmla="*/ 766257 h 887412"/>
                  <a:gd name="connsiteX13" fmla="*/ 119681 w 1219685"/>
                  <a:gd name="connsiteY13" fmla="*/ 887040 h 887412"/>
                  <a:gd name="connsiteX14" fmla="*/ 39373 w 1219685"/>
                  <a:gd name="connsiteY14" fmla="*/ 760346 h 887412"/>
                  <a:gd name="connsiteX15" fmla="*/ 8991 w 1219685"/>
                  <a:gd name="connsiteY15" fmla="*/ 495274 h 887412"/>
                  <a:gd name="connsiteX16" fmla="*/ 197761 w 1219685"/>
                  <a:gd name="connsiteY16" fmla="*/ 207676 h 887412"/>
                  <a:gd name="connsiteX17" fmla="*/ 769880 w 1219685"/>
                  <a:gd name="connsiteY17" fmla="*/ 79965 h 887412"/>
                  <a:gd name="connsiteX18" fmla="*/ 1088295 w 1219685"/>
                  <a:gd name="connsiteY18" fmla="*/ 58 h 887412"/>
                  <a:gd name="connsiteX0" fmla="*/ 1088131 w 1219521"/>
                  <a:gd name="connsiteY0" fmla="*/ 58 h 887412"/>
                  <a:gd name="connsiteX1" fmla="*/ 1106852 w 1219521"/>
                  <a:gd name="connsiteY1" fmla="*/ 2258 h 887412"/>
                  <a:gd name="connsiteX2" fmla="*/ 988113 w 1219521"/>
                  <a:gd name="connsiteY2" fmla="*/ 166360 h 887412"/>
                  <a:gd name="connsiteX3" fmla="*/ 1219431 w 1219521"/>
                  <a:gd name="connsiteY3" fmla="*/ 199937 h 887412"/>
                  <a:gd name="connsiteX4" fmla="*/ 1007039 w 1219521"/>
                  <a:gd name="connsiteY4" fmla="*/ 354788 h 887412"/>
                  <a:gd name="connsiteX5" fmla="*/ 403436 w 1219521"/>
                  <a:gd name="connsiteY5" fmla="*/ 344246 h 887412"/>
                  <a:gd name="connsiteX6" fmla="*/ 255021 w 1219521"/>
                  <a:gd name="connsiteY6" fmla="*/ 599067 h 887412"/>
                  <a:gd name="connsiteX7" fmla="*/ 253432 w 1219521"/>
                  <a:gd name="connsiteY7" fmla="*/ 600555 h 887412"/>
                  <a:gd name="connsiteX8" fmla="*/ 226490 w 1219521"/>
                  <a:gd name="connsiteY8" fmla="*/ 553973 h 887412"/>
                  <a:gd name="connsiteX9" fmla="*/ 157276 w 1219521"/>
                  <a:gd name="connsiteY9" fmla="*/ 512224 h 887412"/>
                  <a:gd name="connsiteX10" fmla="*/ 132175 w 1219521"/>
                  <a:gd name="connsiteY10" fmla="*/ 724810 h 887412"/>
                  <a:gd name="connsiteX11" fmla="*/ 146718 w 1219521"/>
                  <a:gd name="connsiteY11" fmla="*/ 765648 h 887412"/>
                  <a:gd name="connsiteX12" fmla="*/ 146687 w 1219521"/>
                  <a:gd name="connsiteY12" fmla="*/ 766257 h 887412"/>
                  <a:gd name="connsiteX13" fmla="*/ 119517 w 1219521"/>
                  <a:gd name="connsiteY13" fmla="*/ 887040 h 887412"/>
                  <a:gd name="connsiteX14" fmla="*/ 39209 w 1219521"/>
                  <a:gd name="connsiteY14" fmla="*/ 760346 h 887412"/>
                  <a:gd name="connsiteX15" fmla="*/ 8827 w 1219521"/>
                  <a:gd name="connsiteY15" fmla="*/ 495274 h 887412"/>
                  <a:gd name="connsiteX16" fmla="*/ 195216 w 1219521"/>
                  <a:gd name="connsiteY16" fmla="*/ 214819 h 887412"/>
                  <a:gd name="connsiteX17" fmla="*/ 769716 w 1219521"/>
                  <a:gd name="connsiteY17" fmla="*/ 79965 h 887412"/>
                  <a:gd name="connsiteX18" fmla="*/ 1088131 w 1219521"/>
                  <a:gd name="connsiteY18" fmla="*/ 58 h 887412"/>
                  <a:gd name="connsiteX0" fmla="*/ 1090223 w 1221613"/>
                  <a:gd name="connsiteY0" fmla="*/ 58 h 887427"/>
                  <a:gd name="connsiteX1" fmla="*/ 1108944 w 1221613"/>
                  <a:gd name="connsiteY1" fmla="*/ 2258 h 887427"/>
                  <a:gd name="connsiteX2" fmla="*/ 990205 w 1221613"/>
                  <a:gd name="connsiteY2" fmla="*/ 166360 h 887427"/>
                  <a:gd name="connsiteX3" fmla="*/ 1221523 w 1221613"/>
                  <a:gd name="connsiteY3" fmla="*/ 199937 h 887427"/>
                  <a:gd name="connsiteX4" fmla="*/ 1009131 w 1221613"/>
                  <a:gd name="connsiteY4" fmla="*/ 354788 h 887427"/>
                  <a:gd name="connsiteX5" fmla="*/ 405528 w 1221613"/>
                  <a:gd name="connsiteY5" fmla="*/ 344246 h 887427"/>
                  <a:gd name="connsiteX6" fmla="*/ 257113 w 1221613"/>
                  <a:gd name="connsiteY6" fmla="*/ 599067 h 887427"/>
                  <a:gd name="connsiteX7" fmla="*/ 255524 w 1221613"/>
                  <a:gd name="connsiteY7" fmla="*/ 600555 h 887427"/>
                  <a:gd name="connsiteX8" fmla="*/ 228582 w 1221613"/>
                  <a:gd name="connsiteY8" fmla="*/ 553973 h 887427"/>
                  <a:gd name="connsiteX9" fmla="*/ 159368 w 1221613"/>
                  <a:gd name="connsiteY9" fmla="*/ 512224 h 887427"/>
                  <a:gd name="connsiteX10" fmla="*/ 134267 w 1221613"/>
                  <a:gd name="connsiteY10" fmla="*/ 724810 h 887427"/>
                  <a:gd name="connsiteX11" fmla="*/ 148810 w 1221613"/>
                  <a:gd name="connsiteY11" fmla="*/ 765648 h 887427"/>
                  <a:gd name="connsiteX12" fmla="*/ 148779 w 1221613"/>
                  <a:gd name="connsiteY12" fmla="*/ 766257 h 887427"/>
                  <a:gd name="connsiteX13" fmla="*/ 121609 w 1221613"/>
                  <a:gd name="connsiteY13" fmla="*/ 887040 h 887427"/>
                  <a:gd name="connsiteX14" fmla="*/ 41301 w 1221613"/>
                  <a:gd name="connsiteY14" fmla="*/ 760346 h 887427"/>
                  <a:gd name="connsiteX15" fmla="*/ 8538 w 1221613"/>
                  <a:gd name="connsiteY15" fmla="*/ 478605 h 887427"/>
                  <a:gd name="connsiteX16" fmla="*/ 197308 w 1221613"/>
                  <a:gd name="connsiteY16" fmla="*/ 214819 h 887427"/>
                  <a:gd name="connsiteX17" fmla="*/ 771808 w 1221613"/>
                  <a:gd name="connsiteY17" fmla="*/ 79965 h 887427"/>
                  <a:gd name="connsiteX18" fmla="*/ 1090223 w 1221613"/>
                  <a:gd name="connsiteY18" fmla="*/ 58 h 887427"/>
                  <a:gd name="connsiteX0" fmla="*/ 1090223 w 1221613"/>
                  <a:gd name="connsiteY0" fmla="*/ 58 h 887427"/>
                  <a:gd name="connsiteX1" fmla="*/ 1108944 w 1221613"/>
                  <a:gd name="connsiteY1" fmla="*/ 2258 h 887427"/>
                  <a:gd name="connsiteX2" fmla="*/ 990205 w 1221613"/>
                  <a:gd name="connsiteY2" fmla="*/ 166360 h 887427"/>
                  <a:gd name="connsiteX3" fmla="*/ 1221523 w 1221613"/>
                  <a:gd name="connsiteY3" fmla="*/ 199937 h 887427"/>
                  <a:gd name="connsiteX4" fmla="*/ 1009131 w 1221613"/>
                  <a:gd name="connsiteY4" fmla="*/ 354788 h 887427"/>
                  <a:gd name="connsiteX5" fmla="*/ 405528 w 1221613"/>
                  <a:gd name="connsiteY5" fmla="*/ 344246 h 887427"/>
                  <a:gd name="connsiteX6" fmla="*/ 257113 w 1221613"/>
                  <a:gd name="connsiteY6" fmla="*/ 599067 h 887427"/>
                  <a:gd name="connsiteX7" fmla="*/ 255524 w 1221613"/>
                  <a:gd name="connsiteY7" fmla="*/ 600555 h 887427"/>
                  <a:gd name="connsiteX8" fmla="*/ 228582 w 1221613"/>
                  <a:gd name="connsiteY8" fmla="*/ 553973 h 887427"/>
                  <a:gd name="connsiteX9" fmla="*/ 159368 w 1221613"/>
                  <a:gd name="connsiteY9" fmla="*/ 512224 h 887427"/>
                  <a:gd name="connsiteX10" fmla="*/ 134267 w 1221613"/>
                  <a:gd name="connsiteY10" fmla="*/ 724810 h 887427"/>
                  <a:gd name="connsiteX11" fmla="*/ 148810 w 1221613"/>
                  <a:gd name="connsiteY11" fmla="*/ 765648 h 887427"/>
                  <a:gd name="connsiteX12" fmla="*/ 148779 w 1221613"/>
                  <a:gd name="connsiteY12" fmla="*/ 766257 h 887427"/>
                  <a:gd name="connsiteX13" fmla="*/ 121609 w 1221613"/>
                  <a:gd name="connsiteY13" fmla="*/ 887040 h 887427"/>
                  <a:gd name="connsiteX14" fmla="*/ 41301 w 1221613"/>
                  <a:gd name="connsiteY14" fmla="*/ 760346 h 887427"/>
                  <a:gd name="connsiteX15" fmla="*/ 8538 w 1221613"/>
                  <a:gd name="connsiteY15" fmla="*/ 478605 h 887427"/>
                  <a:gd name="connsiteX16" fmla="*/ 197308 w 1221613"/>
                  <a:gd name="connsiteY16" fmla="*/ 214819 h 887427"/>
                  <a:gd name="connsiteX17" fmla="*/ 745614 w 1221613"/>
                  <a:gd name="connsiteY17" fmla="*/ 87109 h 887427"/>
                  <a:gd name="connsiteX18" fmla="*/ 1090223 w 1221613"/>
                  <a:gd name="connsiteY18" fmla="*/ 58 h 887427"/>
                  <a:gd name="connsiteX0" fmla="*/ 1090223 w 1221613"/>
                  <a:gd name="connsiteY0" fmla="*/ 58 h 887046"/>
                  <a:gd name="connsiteX1" fmla="*/ 1108944 w 1221613"/>
                  <a:gd name="connsiteY1" fmla="*/ 2258 h 887046"/>
                  <a:gd name="connsiteX2" fmla="*/ 990205 w 1221613"/>
                  <a:gd name="connsiteY2" fmla="*/ 166360 h 887046"/>
                  <a:gd name="connsiteX3" fmla="*/ 1221523 w 1221613"/>
                  <a:gd name="connsiteY3" fmla="*/ 199937 h 887046"/>
                  <a:gd name="connsiteX4" fmla="*/ 1009131 w 1221613"/>
                  <a:gd name="connsiteY4" fmla="*/ 354788 h 887046"/>
                  <a:gd name="connsiteX5" fmla="*/ 405528 w 1221613"/>
                  <a:gd name="connsiteY5" fmla="*/ 344246 h 887046"/>
                  <a:gd name="connsiteX6" fmla="*/ 257113 w 1221613"/>
                  <a:gd name="connsiteY6" fmla="*/ 599067 h 887046"/>
                  <a:gd name="connsiteX7" fmla="*/ 255524 w 1221613"/>
                  <a:gd name="connsiteY7" fmla="*/ 600555 h 887046"/>
                  <a:gd name="connsiteX8" fmla="*/ 228582 w 1221613"/>
                  <a:gd name="connsiteY8" fmla="*/ 553973 h 887046"/>
                  <a:gd name="connsiteX9" fmla="*/ 159368 w 1221613"/>
                  <a:gd name="connsiteY9" fmla="*/ 512224 h 887046"/>
                  <a:gd name="connsiteX10" fmla="*/ 134267 w 1221613"/>
                  <a:gd name="connsiteY10" fmla="*/ 724810 h 887046"/>
                  <a:gd name="connsiteX11" fmla="*/ 148810 w 1221613"/>
                  <a:gd name="connsiteY11" fmla="*/ 765648 h 887046"/>
                  <a:gd name="connsiteX12" fmla="*/ 121609 w 1221613"/>
                  <a:gd name="connsiteY12" fmla="*/ 887040 h 887046"/>
                  <a:gd name="connsiteX13" fmla="*/ 41301 w 1221613"/>
                  <a:gd name="connsiteY13" fmla="*/ 760346 h 887046"/>
                  <a:gd name="connsiteX14" fmla="*/ 8538 w 1221613"/>
                  <a:gd name="connsiteY14" fmla="*/ 478605 h 887046"/>
                  <a:gd name="connsiteX15" fmla="*/ 197308 w 1221613"/>
                  <a:gd name="connsiteY15" fmla="*/ 214819 h 887046"/>
                  <a:gd name="connsiteX16" fmla="*/ 745614 w 1221613"/>
                  <a:gd name="connsiteY16" fmla="*/ 87109 h 887046"/>
                  <a:gd name="connsiteX17" fmla="*/ 1090223 w 1221613"/>
                  <a:gd name="connsiteY17" fmla="*/ 58 h 887046"/>
                  <a:gd name="connsiteX0" fmla="*/ 1090128 w 1221518"/>
                  <a:gd name="connsiteY0" fmla="*/ 58 h 910478"/>
                  <a:gd name="connsiteX1" fmla="*/ 1108849 w 1221518"/>
                  <a:gd name="connsiteY1" fmla="*/ 2258 h 910478"/>
                  <a:gd name="connsiteX2" fmla="*/ 990110 w 1221518"/>
                  <a:gd name="connsiteY2" fmla="*/ 166360 h 910478"/>
                  <a:gd name="connsiteX3" fmla="*/ 1221428 w 1221518"/>
                  <a:gd name="connsiteY3" fmla="*/ 199937 h 910478"/>
                  <a:gd name="connsiteX4" fmla="*/ 1009036 w 1221518"/>
                  <a:gd name="connsiteY4" fmla="*/ 354788 h 910478"/>
                  <a:gd name="connsiteX5" fmla="*/ 405433 w 1221518"/>
                  <a:gd name="connsiteY5" fmla="*/ 344246 h 910478"/>
                  <a:gd name="connsiteX6" fmla="*/ 257018 w 1221518"/>
                  <a:gd name="connsiteY6" fmla="*/ 599067 h 910478"/>
                  <a:gd name="connsiteX7" fmla="*/ 255429 w 1221518"/>
                  <a:gd name="connsiteY7" fmla="*/ 600555 h 910478"/>
                  <a:gd name="connsiteX8" fmla="*/ 228487 w 1221518"/>
                  <a:gd name="connsiteY8" fmla="*/ 553973 h 910478"/>
                  <a:gd name="connsiteX9" fmla="*/ 159273 w 1221518"/>
                  <a:gd name="connsiteY9" fmla="*/ 512224 h 910478"/>
                  <a:gd name="connsiteX10" fmla="*/ 134172 w 1221518"/>
                  <a:gd name="connsiteY10" fmla="*/ 724810 h 910478"/>
                  <a:gd name="connsiteX11" fmla="*/ 148715 w 1221518"/>
                  <a:gd name="connsiteY11" fmla="*/ 765648 h 910478"/>
                  <a:gd name="connsiteX12" fmla="*/ 116828 w 1221518"/>
                  <a:gd name="connsiteY12" fmla="*/ 910474 h 910478"/>
                  <a:gd name="connsiteX13" fmla="*/ 41206 w 1221518"/>
                  <a:gd name="connsiteY13" fmla="*/ 760346 h 910478"/>
                  <a:gd name="connsiteX14" fmla="*/ 8443 w 1221518"/>
                  <a:gd name="connsiteY14" fmla="*/ 478605 h 910478"/>
                  <a:gd name="connsiteX15" fmla="*/ 197213 w 1221518"/>
                  <a:gd name="connsiteY15" fmla="*/ 214819 h 910478"/>
                  <a:gd name="connsiteX16" fmla="*/ 745519 w 1221518"/>
                  <a:gd name="connsiteY16" fmla="*/ 87109 h 910478"/>
                  <a:gd name="connsiteX17" fmla="*/ 1090128 w 1221518"/>
                  <a:gd name="connsiteY17" fmla="*/ 58 h 910478"/>
                  <a:gd name="connsiteX0" fmla="*/ 1090128 w 1221518"/>
                  <a:gd name="connsiteY0" fmla="*/ 0 h 910420"/>
                  <a:gd name="connsiteX1" fmla="*/ 990110 w 1221518"/>
                  <a:gd name="connsiteY1" fmla="*/ 166302 h 910420"/>
                  <a:gd name="connsiteX2" fmla="*/ 1221428 w 1221518"/>
                  <a:gd name="connsiteY2" fmla="*/ 199879 h 910420"/>
                  <a:gd name="connsiteX3" fmla="*/ 1009036 w 1221518"/>
                  <a:gd name="connsiteY3" fmla="*/ 354730 h 910420"/>
                  <a:gd name="connsiteX4" fmla="*/ 405433 w 1221518"/>
                  <a:gd name="connsiteY4" fmla="*/ 344188 h 910420"/>
                  <a:gd name="connsiteX5" fmla="*/ 257018 w 1221518"/>
                  <a:gd name="connsiteY5" fmla="*/ 599009 h 910420"/>
                  <a:gd name="connsiteX6" fmla="*/ 255429 w 1221518"/>
                  <a:gd name="connsiteY6" fmla="*/ 600497 h 910420"/>
                  <a:gd name="connsiteX7" fmla="*/ 228487 w 1221518"/>
                  <a:gd name="connsiteY7" fmla="*/ 553915 h 910420"/>
                  <a:gd name="connsiteX8" fmla="*/ 159273 w 1221518"/>
                  <a:gd name="connsiteY8" fmla="*/ 512166 h 910420"/>
                  <a:gd name="connsiteX9" fmla="*/ 134172 w 1221518"/>
                  <a:gd name="connsiteY9" fmla="*/ 724752 h 910420"/>
                  <a:gd name="connsiteX10" fmla="*/ 148715 w 1221518"/>
                  <a:gd name="connsiteY10" fmla="*/ 765590 h 910420"/>
                  <a:gd name="connsiteX11" fmla="*/ 116828 w 1221518"/>
                  <a:gd name="connsiteY11" fmla="*/ 910416 h 910420"/>
                  <a:gd name="connsiteX12" fmla="*/ 41206 w 1221518"/>
                  <a:gd name="connsiteY12" fmla="*/ 760288 h 910420"/>
                  <a:gd name="connsiteX13" fmla="*/ 8443 w 1221518"/>
                  <a:gd name="connsiteY13" fmla="*/ 478547 h 910420"/>
                  <a:gd name="connsiteX14" fmla="*/ 197213 w 1221518"/>
                  <a:gd name="connsiteY14" fmla="*/ 214761 h 910420"/>
                  <a:gd name="connsiteX15" fmla="*/ 745519 w 1221518"/>
                  <a:gd name="connsiteY15" fmla="*/ 87051 h 910420"/>
                  <a:gd name="connsiteX16" fmla="*/ 1090128 w 1221518"/>
                  <a:gd name="connsiteY16" fmla="*/ 0 h 910420"/>
                  <a:gd name="connsiteX0" fmla="*/ 745519 w 1221518"/>
                  <a:gd name="connsiteY0" fmla="*/ 659 h 824028"/>
                  <a:gd name="connsiteX1" fmla="*/ 990110 w 1221518"/>
                  <a:gd name="connsiteY1" fmla="*/ 79910 h 824028"/>
                  <a:gd name="connsiteX2" fmla="*/ 1221428 w 1221518"/>
                  <a:gd name="connsiteY2" fmla="*/ 113487 h 824028"/>
                  <a:gd name="connsiteX3" fmla="*/ 1009036 w 1221518"/>
                  <a:gd name="connsiteY3" fmla="*/ 268338 h 824028"/>
                  <a:gd name="connsiteX4" fmla="*/ 405433 w 1221518"/>
                  <a:gd name="connsiteY4" fmla="*/ 257796 h 824028"/>
                  <a:gd name="connsiteX5" fmla="*/ 257018 w 1221518"/>
                  <a:gd name="connsiteY5" fmla="*/ 512617 h 824028"/>
                  <a:gd name="connsiteX6" fmla="*/ 255429 w 1221518"/>
                  <a:gd name="connsiteY6" fmla="*/ 514105 h 824028"/>
                  <a:gd name="connsiteX7" fmla="*/ 228487 w 1221518"/>
                  <a:gd name="connsiteY7" fmla="*/ 467523 h 824028"/>
                  <a:gd name="connsiteX8" fmla="*/ 159273 w 1221518"/>
                  <a:gd name="connsiteY8" fmla="*/ 425774 h 824028"/>
                  <a:gd name="connsiteX9" fmla="*/ 134172 w 1221518"/>
                  <a:gd name="connsiteY9" fmla="*/ 638360 h 824028"/>
                  <a:gd name="connsiteX10" fmla="*/ 148715 w 1221518"/>
                  <a:gd name="connsiteY10" fmla="*/ 679198 h 824028"/>
                  <a:gd name="connsiteX11" fmla="*/ 116828 w 1221518"/>
                  <a:gd name="connsiteY11" fmla="*/ 824024 h 824028"/>
                  <a:gd name="connsiteX12" fmla="*/ 41206 w 1221518"/>
                  <a:gd name="connsiteY12" fmla="*/ 673896 h 824028"/>
                  <a:gd name="connsiteX13" fmla="*/ 8443 w 1221518"/>
                  <a:gd name="connsiteY13" fmla="*/ 392155 h 824028"/>
                  <a:gd name="connsiteX14" fmla="*/ 197213 w 1221518"/>
                  <a:gd name="connsiteY14" fmla="*/ 128369 h 824028"/>
                  <a:gd name="connsiteX15" fmla="*/ 745519 w 1221518"/>
                  <a:gd name="connsiteY15" fmla="*/ 659 h 824028"/>
                  <a:gd name="connsiteX0" fmla="*/ 745519 w 1221518"/>
                  <a:gd name="connsiteY0" fmla="*/ 752 h 824121"/>
                  <a:gd name="connsiteX1" fmla="*/ 990111 w 1221518"/>
                  <a:gd name="connsiteY1" fmla="*/ 70629 h 824121"/>
                  <a:gd name="connsiteX2" fmla="*/ 1221428 w 1221518"/>
                  <a:gd name="connsiteY2" fmla="*/ 113580 h 824121"/>
                  <a:gd name="connsiteX3" fmla="*/ 1009036 w 1221518"/>
                  <a:gd name="connsiteY3" fmla="*/ 268431 h 824121"/>
                  <a:gd name="connsiteX4" fmla="*/ 405433 w 1221518"/>
                  <a:gd name="connsiteY4" fmla="*/ 257889 h 824121"/>
                  <a:gd name="connsiteX5" fmla="*/ 257018 w 1221518"/>
                  <a:gd name="connsiteY5" fmla="*/ 512710 h 824121"/>
                  <a:gd name="connsiteX6" fmla="*/ 255429 w 1221518"/>
                  <a:gd name="connsiteY6" fmla="*/ 514198 h 824121"/>
                  <a:gd name="connsiteX7" fmla="*/ 228487 w 1221518"/>
                  <a:gd name="connsiteY7" fmla="*/ 467616 h 824121"/>
                  <a:gd name="connsiteX8" fmla="*/ 159273 w 1221518"/>
                  <a:gd name="connsiteY8" fmla="*/ 425867 h 824121"/>
                  <a:gd name="connsiteX9" fmla="*/ 134172 w 1221518"/>
                  <a:gd name="connsiteY9" fmla="*/ 638453 h 824121"/>
                  <a:gd name="connsiteX10" fmla="*/ 148715 w 1221518"/>
                  <a:gd name="connsiteY10" fmla="*/ 679291 h 824121"/>
                  <a:gd name="connsiteX11" fmla="*/ 116828 w 1221518"/>
                  <a:gd name="connsiteY11" fmla="*/ 824117 h 824121"/>
                  <a:gd name="connsiteX12" fmla="*/ 41206 w 1221518"/>
                  <a:gd name="connsiteY12" fmla="*/ 673989 h 824121"/>
                  <a:gd name="connsiteX13" fmla="*/ 8443 w 1221518"/>
                  <a:gd name="connsiteY13" fmla="*/ 392248 h 824121"/>
                  <a:gd name="connsiteX14" fmla="*/ 197213 w 1221518"/>
                  <a:gd name="connsiteY14" fmla="*/ 128462 h 824121"/>
                  <a:gd name="connsiteX15" fmla="*/ 745519 w 1221518"/>
                  <a:gd name="connsiteY15" fmla="*/ 752 h 824121"/>
                  <a:gd name="connsiteX0" fmla="*/ 679901 w 1221518"/>
                  <a:gd name="connsiteY0" fmla="*/ 752 h 824121"/>
                  <a:gd name="connsiteX1" fmla="*/ 990111 w 1221518"/>
                  <a:gd name="connsiteY1" fmla="*/ 70629 h 824121"/>
                  <a:gd name="connsiteX2" fmla="*/ 1221428 w 1221518"/>
                  <a:gd name="connsiteY2" fmla="*/ 113580 h 824121"/>
                  <a:gd name="connsiteX3" fmla="*/ 1009036 w 1221518"/>
                  <a:gd name="connsiteY3" fmla="*/ 268431 h 824121"/>
                  <a:gd name="connsiteX4" fmla="*/ 405433 w 1221518"/>
                  <a:gd name="connsiteY4" fmla="*/ 257889 h 824121"/>
                  <a:gd name="connsiteX5" fmla="*/ 257018 w 1221518"/>
                  <a:gd name="connsiteY5" fmla="*/ 512710 h 824121"/>
                  <a:gd name="connsiteX6" fmla="*/ 255429 w 1221518"/>
                  <a:gd name="connsiteY6" fmla="*/ 514198 h 824121"/>
                  <a:gd name="connsiteX7" fmla="*/ 228487 w 1221518"/>
                  <a:gd name="connsiteY7" fmla="*/ 467616 h 824121"/>
                  <a:gd name="connsiteX8" fmla="*/ 159273 w 1221518"/>
                  <a:gd name="connsiteY8" fmla="*/ 425867 h 824121"/>
                  <a:gd name="connsiteX9" fmla="*/ 134172 w 1221518"/>
                  <a:gd name="connsiteY9" fmla="*/ 638453 h 824121"/>
                  <a:gd name="connsiteX10" fmla="*/ 148715 w 1221518"/>
                  <a:gd name="connsiteY10" fmla="*/ 679291 h 824121"/>
                  <a:gd name="connsiteX11" fmla="*/ 116828 w 1221518"/>
                  <a:gd name="connsiteY11" fmla="*/ 824117 h 824121"/>
                  <a:gd name="connsiteX12" fmla="*/ 41206 w 1221518"/>
                  <a:gd name="connsiteY12" fmla="*/ 673989 h 824121"/>
                  <a:gd name="connsiteX13" fmla="*/ 8443 w 1221518"/>
                  <a:gd name="connsiteY13" fmla="*/ 392248 h 824121"/>
                  <a:gd name="connsiteX14" fmla="*/ 197213 w 1221518"/>
                  <a:gd name="connsiteY14" fmla="*/ 128462 h 824121"/>
                  <a:gd name="connsiteX15" fmla="*/ 679901 w 1221518"/>
                  <a:gd name="connsiteY15" fmla="*/ 752 h 824121"/>
                  <a:gd name="connsiteX0" fmla="*/ 679901 w 1223030"/>
                  <a:gd name="connsiteY0" fmla="*/ 752 h 824121"/>
                  <a:gd name="connsiteX1" fmla="*/ 990111 w 1223030"/>
                  <a:gd name="connsiteY1" fmla="*/ 70629 h 824121"/>
                  <a:gd name="connsiteX2" fmla="*/ 1221428 w 1223030"/>
                  <a:gd name="connsiteY2" fmla="*/ 113580 h 824121"/>
                  <a:gd name="connsiteX3" fmla="*/ 874052 w 1223030"/>
                  <a:gd name="connsiteY3" fmla="*/ 343422 h 824121"/>
                  <a:gd name="connsiteX4" fmla="*/ 405433 w 1223030"/>
                  <a:gd name="connsiteY4" fmla="*/ 257889 h 824121"/>
                  <a:gd name="connsiteX5" fmla="*/ 257018 w 1223030"/>
                  <a:gd name="connsiteY5" fmla="*/ 512710 h 824121"/>
                  <a:gd name="connsiteX6" fmla="*/ 255429 w 1223030"/>
                  <a:gd name="connsiteY6" fmla="*/ 514198 h 824121"/>
                  <a:gd name="connsiteX7" fmla="*/ 228487 w 1223030"/>
                  <a:gd name="connsiteY7" fmla="*/ 467616 h 824121"/>
                  <a:gd name="connsiteX8" fmla="*/ 159273 w 1223030"/>
                  <a:gd name="connsiteY8" fmla="*/ 425867 h 824121"/>
                  <a:gd name="connsiteX9" fmla="*/ 134172 w 1223030"/>
                  <a:gd name="connsiteY9" fmla="*/ 638453 h 824121"/>
                  <a:gd name="connsiteX10" fmla="*/ 148715 w 1223030"/>
                  <a:gd name="connsiteY10" fmla="*/ 679291 h 824121"/>
                  <a:gd name="connsiteX11" fmla="*/ 116828 w 1223030"/>
                  <a:gd name="connsiteY11" fmla="*/ 824117 h 824121"/>
                  <a:gd name="connsiteX12" fmla="*/ 41206 w 1223030"/>
                  <a:gd name="connsiteY12" fmla="*/ 673989 h 824121"/>
                  <a:gd name="connsiteX13" fmla="*/ 8443 w 1223030"/>
                  <a:gd name="connsiteY13" fmla="*/ 392248 h 824121"/>
                  <a:gd name="connsiteX14" fmla="*/ 197213 w 1223030"/>
                  <a:gd name="connsiteY14" fmla="*/ 128462 h 824121"/>
                  <a:gd name="connsiteX15" fmla="*/ 679901 w 1223030"/>
                  <a:gd name="connsiteY15" fmla="*/ 752 h 824121"/>
                  <a:gd name="connsiteX0" fmla="*/ 679901 w 1050281"/>
                  <a:gd name="connsiteY0" fmla="*/ 1188 h 824557"/>
                  <a:gd name="connsiteX1" fmla="*/ 990111 w 1050281"/>
                  <a:gd name="connsiteY1" fmla="*/ 71065 h 824557"/>
                  <a:gd name="connsiteX2" fmla="*/ 1041449 w 1050281"/>
                  <a:gd name="connsiteY2" fmla="*/ 263998 h 824557"/>
                  <a:gd name="connsiteX3" fmla="*/ 874052 w 1050281"/>
                  <a:gd name="connsiteY3" fmla="*/ 343858 h 824557"/>
                  <a:gd name="connsiteX4" fmla="*/ 405433 w 1050281"/>
                  <a:gd name="connsiteY4" fmla="*/ 258325 h 824557"/>
                  <a:gd name="connsiteX5" fmla="*/ 257018 w 1050281"/>
                  <a:gd name="connsiteY5" fmla="*/ 513146 h 824557"/>
                  <a:gd name="connsiteX6" fmla="*/ 255429 w 1050281"/>
                  <a:gd name="connsiteY6" fmla="*/ 514634 h 824557"/>
                  <a:gd name="connsiteX7" fmla="*/ 228487 w 1050281"/>
                  <a:gd name="connsiteY7" fmla="*/ 468052 h 824557"/>
                  <a:gd name="connsiteX8" fmla="*/ 159273 w 1050281"/>
                  <a:gd name="connsiteY8" fmla="*/ 426303 h 824557"/>
                  <a:gd name="connsiteX9" fmla="*/ 134172 w 1050281"/>
                  <a:gd name="connsiteY9" fmla="*/ 638889 h 824557"/>
                  <a:gd name="connsiteX10" fmla="*/ 148715 w 1050281"/>
                  <a:gd name="connsiteY10" fmla="*/ 679727 h 824557"/>
                  <a:gd name="connsiteX11" fmla="*/ 116828 w 1050281"/>
                  <a:gd name="connsiteY11" fmla="*/ 824553 h 824557"/>
                  <a:gd name="connsiteX12" fmla="*/ 41206 w 1050281"/>
                  <a:gd name="connsiteY12" fmla="*/ 674425 h 824557"/>
                  <a:gd name="connsiteX13" fmla="*/ 8443 w 1050281"/>
                  <a:gd name="connsiteY13" fmla="*/ 392684 h 824557"/>
                  <a:gd name="connsiteX14" fmla="*/ 197213 w 1050281"/>
                  <a:gd name="connsiteY14" fmla="*/ 128898 h 824557"/>
                  <a:gd name="connsiteX15" fmla="*/ 679901 w 1050281"/>
                  <a:gd name="connsiteY15" fmla="*/ 1188 h 824557"/>
                  <a:gd name="connsiteX0" fmla="*/ 492423 w 1058176"/>
                  <a:gd name="connsiteY0" fmla="*/ 1088 h 829144"/>
                  <a:gd name="connsiteX1" fmla="*/ 990111 w 1058176"/>
                  <a:gd name="connsiteY1" fmla="*/ 75652 h 829144"/>
                  <a:gd name="connsiteX2" fmla="*/ 1041449 w 1058176"/>
                  <a:gd name="connsiteY2" fmla="*/ 268585 h 829144"/>
                  <a:gd name="connsiteX3" fmla="*/ 874052 w 1058176"/>
                  <a:gd name="connsiteY3" fmla="*/ 348445 h 829144"/>
                  <a:gd name="connsiteX4" fmla="*/ 405433 w 1058176"/>
                  <a:gd name="connsiteY4" fmla="*/ 262912 h 829144"/>
                  <a:gd name="connsiteX5" fmla="*/ 257018 w 1058176"/>
                  <a:gd name="connsiteY5" fmla="*/ 517733 h 829144"/>
                  <a:gd name="connsiteX6" fmla="*/ 255429 w 1058176"/>
                  <a:gd name="connsiteY6" fmla="*/ 519221 h 829144"/>
                  <a:gd name="connsiteX7" fmla="*/ 228487 w 1058176"/>
                  <a:gd name="connsiteY7" fmla="*/ 472639 h 829144"/>
                  <a:gd name="connsiteX8" fmla="*/ 159273 w 1058176"/>
                  <a:gd name="connsiteY8" fmla="*/ 430890 h 829144"/>
                  <a:gd name="connsiteX9" fmla="*/ 134172 w 1058176"/>
                  <a:gd name="connsiteY9" fmla="*/ 643476 h 829144"/>
                  <a:gd name="connsiteX10" fmla="*/ 148715 w 1058176"/>
                  <a:gd name="connsiteY10" fmla="*/ 684314 h 829144"/>
                  <a:gd name="connsiteX11" fmla="*/ 116828 w 1058176"/>
                  <a:gd name="connsiteY11" fmla="*/ 829140 h 829144"/>
                  <a:gd name="connsiteX12" fmla="*/ 41206 w 1058176"/>
                  <a:gd name="connsiteY12" fmla="*/ 679012 h 829144"/>
                  <a:gd name="connsiteX13" fmla="*/ 8443 w 1058176"/>
                  <a:gd name="connsiteY13" fmla="*/ 397271 h 829144"/>
                  <a:gd name="connsiteX14" fmla="*/ 197213 w 1058176"/>
                  <a:gd name="connsiteY14" fmla="*/ 133485 h 829144"/>
                  <a:gd name="connsiteX15" fmla="*/ 492423 w 1058176"/>
                  <a:gd name="connsiteY15" fmla="*/ 1088 h 829144"/>
                  <a:gd name="connsiteX0" fmla="*/ 492423 w 1049400"/>
                  <a:gd name="connsiteY0" fmla="*/ 1209 h 829265"/>
                  <a:gd name="connsiteX1" fmla="*/ 966677 w 1049400"/>
                  <a:gd name="connsiteY1" fmla="*/ 71087 h 829265"/>
                  <a:gd name="connsiteX2" fmla="*/ 1041449 w 1049400"/>
                  <a:gd name="connsiteY2" fmla="*/ 268706 h 829265"/>
                  <a:gd name="connsiteX3" fmla="*/ 874052 w 1049400"/>
                  <a:gd name="connsiteY3" fmla="*/ 348566 h 829265"/>
                  <a:gd name="connsiteX4" fmla="*/ 405433 w 1049400"/>
                  <a:gd name="connsiteY4" fmla="*/ 263033 h 829265"/>
                  <a:gd name="connsiteX5" fmla="*/ 257018 w 1049400"/>
                  <a:gd name="connsiteY5" fmla="*/ 517854 h 829265"/>
                  <a:gd name="connsiteX6" fmla="*/ 255429 w 1049400"/>
                  <a:gd name="connsiteY6" fmla="*/ 519342 h 829265"/>
                  <a:gd name="connsiteX7" fmla="*/ 228487 w 1049400"/>
                  <a:gd name="connsiteY7" fmla="*/ 472760 h 829265"/>
                  <a:gd name="connsiteX8" fmla="*/ 159273 w 1049400"/>
                  <a:gd name="connsiteY8" fmla="*/ 431011 h 829265"/>
                  <a:gd name="connsiteX9" fmla="*/ 134172 w 1049400"/>
                  <a:gd name="connsiteY9" fmla="*/ 643597 h 829265"/>
                  <a:gd name="connsiteX10" fmla="*/ 148715 w 1049400"/>
                  <a:gd name="connsiteY10" fmla="*/ 684435 h 829265"/>
                  <a:gd name="connsiteX11" fmla="*/ 116828 w 1049400"/>
                  <a:gd name="connsiteY11" fmla="*/ 829261 h 829265"/>
                  <a:gd name="connsiteX12" fmla="*/ 41206 w 1049400"/>
                  <a:gd name="connsiteY12" fmla="*/ 679133 h 829265"/>
                  <a:gd name="connsiteX13" fmla="*/ 8443 w 1049400"/>
                  <a:gd name="connsiteY13" fmla="*/ 397392 h 829265"/>
                  <a:gd name="connsiteX14" fmla="*/ 197213 w 1049400"/>
                  <a:gd name="connsiteY14" fmla="*/ 133606 h 829265"/>
                  <a:gd name="connsiteX15" fmla="*/ 492423 w 1049400"/>
                  <a:gd name="connsiteY15" fmla="*/ 1209 h 829265"/>
                  <a:gd name="connsiteX0" fmla="*/ 492423 w 1049400"/>
                  <a:gd name="connsiteY0" fmla="*/ 1209 h 829265"/>
                  <a:gd name="connsiteX1" fmla="*/ 966677 w 1049400"/>
                  <a:gd name="connsiteY1" fmla="*/ 71087 h 829265"/>
                  <a:gd name="connsiteX2" fmla="*/ 1041449 w 1049400"/>
                  <a:gd name="connsiteY2" fmla="*/ 268706 h 829265"/>
                  <a:gd name="connsiteX3" fmla="*/ 874052 w 1049400"/>
                  <a:gd name="connsiteY3" fmla="*/ 348566 h 829265"/>
                  <a:gd name="connsiteX4" fmla="*/ 386685 w 1049400"/>
                  <a:gd name="connsiteY4" fmla="*/ 319276 h 829265"/>
                  <a:gd name="connsiteX5" fmla="*/ 257018 w 1049400"/>
                  <a:gd name="connsiteY5" fmla="*/ 517854 h 829265"/>
                  <a:gd name="connsiteX6" fmla="*/ 255429 w 1049400"/>
                  <a:gd name="connsiteY6" fmla="*/ 519342 h 829265"/>
                  <a:gd name="connsiteX7" fmla="*/ 228487 w 1049400"/>
                  <a:gd name="connsiteY7" fmla="*/ 472760 h 829265"/>
                  <a:gd name="connsiteX8" fmla="*/ 159273 w 1049400"/>
                  <a:gd name="connsiteY8" fmla="*/ 431011 h 829265"/>
                  <a:gd name="connsiteX9" fmla="*/ 134172 w 1049400"/>
                  <a:gd name="connsiteY9" fmla="*/ 643597 h 829265"/>
                  <a:gd name="connsiteX10" fmla="*/ 148715 w 1049400"/>
                  <a:gd name="connsiteY10" fmla="*/ 684435 h 829265"/>
                  <a:gd name="connsiteX11" fmla="*/ 116828 w 1049400"/>
                  <a:gd name="connsiteY11" fmla="*/ 829261 h 829265"/>
                  <a:gd name="connsiteX12" fmla="*/ 41206 w 1049400"/>
                  <a:gd name="connsiteY12" fmla="*/ 679133 h 829265"/>
                  <a:gd name="connsiteX13" fmla="*/ 8443 w 1049400"/>
                  <a:gd name="connsiteY13" fmla="*/ 397392 h 829265"/>
                  <a:gd name="connsiteX14" fmla="*/ 197213 w 1049400"/>
                  <a:gd name="connsiteY14" fmla="*/ 133606 h 829265"/>
                  <a:gd name="connsiteX15" fmla="*/ 492423 w 1049400"/>
                  <a:gd name="connsiteY15" fmla="*/ 1209 h 829265"/>
                  <a:gd name="connsiteX0" fmla="*/ 492423 w 1038475"/>
                  <a:gd name="connsiteY0" fmla="*/ 1497 h 829553"/>
                  <a:gd name="connsiteX1" fmla="*/ 966677 w 1038475"/>
                  <a:gd name="connsiteY1" fmla="*/ 71375 h 829553"/>
                  <a:gd name="connsiteX2" fmla="*/ 1027389 w 1038475"/>
                  <a:gd name="connsiteY2" fmla="*/ 320550 h 829553"/>
                  <a:gd name="connsiteX3" fmla="*/ 874052 w 1038475"/>
                  <a:gd name="connsiteY3" fmla="*/ 348854 h 829553"/>
                  <a:gd name="connsiteX4" fmla="*/ 386685 w 1038475"/>
                  <a:gd name="connsiteY4" fmla="*/ 319564 h 829553"/>
                  <a:gd name="connsiteX5" fmla="*/ 257018 w 1038475"/>
                  <a:gd name="connsiteY5" fmla="*/ 518142 h 829553"/>
                  <a:gd name="connsiteX6" fmla="*/ 255429 w 1038475"/>
                  <a:gd name="connsiteY6" fmla="*/ 519630 h 829553"/>
                  <a:gd name="connsiteX7" fmla="*/ 228487 w 1038475"/>
                  <a:gd name="connsiteY7" fmla="*/ 473048 h 829553"/>
                  <a:gd name="connsiteX8" fmla="*/ 159273 w 1038475"/>
                  <a:gd name="connsiteY8" fmla="*/ 431299 h 829553"/>
                  <a:gd name="connsiteX9" fmla="*/ 134172 w 1038475"/>
                  <a:gd name="connsiteY9" fmla="*/ 643885 h 829553"/>
                  <a:gd name="connsiteX10" fmla="*/ 148715 w 1038475"/>
                  <a:gd name="connsiteY10" fmla="*/ 684723 h 829553"/>
                  <a:gd name="connsiteX11" fmla="*/ 116828 w 1038475"/>
                  <a:gd name="connsiteY11" fmla="*/ 829549 h 829553"/>
                  <a:gd name="connsiteX12" fmla="*/ 41206 w 1038475"/>
                  <a:gd name="connsiteY12" fmla="*/ 679421 h 829553"/>
                  <a:gd name="connsiteX13" fmla="*/ 8443 w 1038475"/>
                  <a:gd name="connsiteY13" fmla="*/ 397680 h 829553"/>
                  <a:gd name="connsiteX14" fmla="*/ 197213 w 1038475"/>
                  <a:gd name="connsiteY14" fmla="*/ 133894 h 829553"/>
                  <a:gd name="connsiteX15" fmla="*/ 492423 w 1038475"/>
                  <a:gd name="connsiteY15" fmla="*/ 1497 h 829553"/>
                  <a:gd name="connsiteX0" fmla="*/ 492423 w 1030119"/>
                  <a:gd name="connsiteY0" fmla="*/ 1722 h 829778"/>
                  <a:gd name="connsiteX1" fmla="*/ 933869 w 1030119"/>
                  <a:gd name="connsiteY1" fmla="*/ 66913 h 829778"/>
                  <a:gd name="connsiteX2" fmla="*/ 1027389 w 1030119"/>
                  <a:gd name="connsiteY2" fmla="*/ 320775 h 829778"/>
                  <a:gd name="connsiteX3" fmla="*/ 874052 w 1030119"/>
                  <a:gd name="connsiteY3" fmla="*/ 349079 h 829778"/>
                  <a:gd name="connsiteX4" fmla="*/ 386685 w 1030119"/>
                  <a:gd name="connsiteY4" fmla="*/ 319789 h 829778"/>
                  <a:gd name="connsiteX5" fmla="*/ 257018 w 1030119"/>
                  <a:gd name="connsiteY5" fmla="*/ 518367 h 829778"/>
                  <a:gd name="connsiteX6" fmla="*/ 255429 w 1030119"/>
                  <a:gd name="connsiteY6" fmla="*/ 519855 h 829778"/>
                  <a:gd name="connsiteX7" fmla="*/ 228487 w 1030119"/>
                  <a:gd name="connsiteY7" fmla="*/ 473273 h 829778"/>
                  <a:gd name="connsiteX8" fmla="*/ 159273 w 1030119"/>
                  <a:gd name="connsiteY8" fmla="*/ 431524 h 829778"/>
                  <a:gd name="connsiteX9" fmla="*/ 134172 w 1030119"/>
                  <a:gd name="connsiteY9" fmla="*/ 644110 h 829778"/>
                  <a:gd name="connsiteX10" fmla="*/ 148715 w 1030119"/>
                  <a:gd name="connsiteY10" fmla="*/ 684948 h 829778"/>
                  <a:gd name="connsiteX11" fmla="*/ 116828 w 1030119"/>
                  <a:gd name="connsiteY11" fmla="*/ 829774 h 829778"/>
                  <a:gd name="connsiteX12" fmla="*/ 41206 w 1030119"/>
                  <a:gd name="connsiteY12" fmla="*/ 679646 h 829778"/>
                  <a:gd name="connsiteX13" fmla="*/ 8443 w 1030119"/>
                  <a:gd name="connsiteY13" fmla="*/ 397905 h 829778"/>
                  <a:gd name="connsiteX14" fmla="*/ 197213 w 1030119"/>
                  <a:gd name="connsiteY14" fmla="*/ 134119 h 829778"/>
                  <a:gd name="connsiteX15" fmla="*/ 492423 w 1030119"/>
                  <a:gd name="connsiteY15" fmla="*/ 1722 h 829778"/>
                  <a:gd name="connsiteX0" fmla="*/ 491469 w 1029165"/>
                  <a:gd name="connsiteY0" fmla="*/ 1722 h 829778"/>
                  <a:gd name="connsiteX1" fmla="*/ 932915 w 1029165"/>
                  <a:gd name="connsiteY1" fmla="*/ 66913 h 829778"/>
                  <a:gd name="connsiteX2" fmla="*/ 1026435 w 1029165"/>
                  <a:gd name="connsiteY2" fmla="*/ 320775 h 829778"/>
                  <a:gd name="connsiteX3" fmla="*/ 873098 w 1029165"/>
                  <a:gd name="connsiteY3" fmla="*/ 349079 h 829778"/>
                  <a:gd name="connsiteX4" fmla="*/ 385731 w 1029165"/>
                  <a:gd name="connsiteY4" fmla="*/ 319789 h 829778"/>
                  <a:gd name="connsiteX5" fmla="*/ 256064 w 1029165"/>
                  <a:gd name="connsiteY5" fmla="*/ 518367 h 829778"/>
                  <a:gd name="connsiteX6" fmla="*/ 254475 w 1029165"/>
                  <a:gd name="connsiteY6" fmla="*/ 519855 h 829778"/>
                  <a:gd name="connsiteX7" fmla="*/ 227533 w 1029165"/>
                  <a:gd name="connsiteY7" fmla="*/ 473273 h 829778"/>
                  <a:gd name="connsiteX8" fmla="*/ 158319 w 1029165"/>
                  <a:gd name="connsiteY8" fmla="*/ 431524 h 829778"/>
                  <a:gd name="connsiteX9" fmla="*/ 133218 w 1029165"/>
                  <a:gd name="connsiteY9" fmla="*/ 644110 h 829778"/>
                  <a:gd name="connsiteX10" fmla="*/ 147761 w 1029165"/>
                  <a:gd name="connsiteY10" fmla="*/ 684948 h 829778"/>
                  <a:gd name="connsiteX11" fmla="*/ 115874 w 1029165"/>
                  <a:gd name="connsiteY11" fmla="*/ 829774 h 829778"/>
                  <a:gd name="connsiteX12" fmla="*/ 40252 w 1029165"/>
                  <a:gd name="connsiteY12" fmla="*/ 679646 h 829778"/>
                  <a:gd name="connsiteX13" fmla="*/ 7489 w 1029165"/>
                  <a:gd name="connsiteY13" fmla="*/ 397905 h 829778"/>
                  <a:gd name="connsiteX14" fmla="*/ 182198 w 1029165"/>
                  <a:gd name="connsiteY14" fmla="*/ 124746 h 829778"/>
                  <a:gd name="connsiteX15" fmla="*/ 491469 w 1029165"/>
                  <a:gd name="connsiteY15" fmla="*/ 1722 h 829778"/>
                  <a:gd name="connsiteX0" fmla="*/ 491469 w 1029165"/>
                  <a:gd name="connsiteY0" fmla="*/ 1529 h 834271"/>
                  <a:gd name="connsiteX1" fmla="*/ 932915 w 1029165"/>
                  <a:gd name="connsiteY1" fmla="*/ 71406 h 834271"/>
                  <a:gd name="connsiteX2" fmla="*/ 1026435 w 1029165"/>
                  <a:gd name="connsiteY2" fmla="*/ 325268 h 834271"/>
                  <a:gd name="connsiteX3" fmla="*/ 873098 w 1029165"/>
                  <a:gd name="connsiteY3" fmla="*/ 353572 h 834271"/>
                  <a:gd name="connsiteX4" fmla="*/ 385731 w 1029165"/>
                  <a:gd name="connsiteY4" fmla="*/ 324282 h 834271"/>
                  <a:gd name="connsiteX5" fmla="*/ 256064 w 1029165"/>
                  <a:gd name="connsiteY5" fmla="*/ 522860 h 834271"/>
                  <a:gd name="connsiteX6" fmla="*/ 254475 w 1029165"/>
                  <a:gd name="connsiteY6" fmla="*/ 524348 h 834271"/>
                  <a:gd name="connsiteX7" fmla="*/ 227533 w 1029165"/>
                  <a:gd name="connsiteY7" fmla="*/ 477766 h 834271"/>
                  <a:gd name="connsiteX8" fmla="*/ 158319 w 1029165"/>
                  <a:gd name="connsiteY8" fmla="*/ 436017 h 834271"/>
                  <a:gd name="connsiteX9" fmla="*/ 133218 w 1029165"/>
                  <a:gd name="connsiteY9" fmla="*/ 648603 h 834271"/>
                  <a:gd name="connsiteX10" fmla="*/ 147761 w 1029165"/>
                  <a:gd name="connsiteY10" fmla="*/ 689441 h 834271"/>
                  <a:gd name="connsiteX11" fmla="*/ 115874 w 1029165"/>
                  <a:gd name="connsiteY11" fmla="*/ 834267 h 834271"/>
                  <a:gd name="connsiteX12" fmla="*/ 40252 w 1029165"/>
                  <a:gd name="connsiteY12" fmla="*/ 684139 h 834271"/>
                  <a:gd name="connsiteX13" fmla="*/ 7489 w 1029165"/>
                  <a:gd name="connsiteY13" fmla="*/ 402398 h 834271"/>
                  <a:gd name="connsiteX14" fmla="*/ 182198 w 1029165"/>
                  <a:gd name="connsiteY14" fmla="*/ 129239 h 834271"/>
                  <a:gd name="connsiteX15" fmla="*/ 491469 w 1029165"/>
                  <a:gd name="connsiteY15" fmla="*/ 1529 h 834271"/>
                  <a:gd name="connsiteX0" fmla="*/ 491469 w 1026558"/>
                  <a:gd name="connsiteY0" fmla="*/ 1763 h 834505"/>
                  <a:gd name="connsiteX1" fmla="*/ 890733 w 1026558"/>
                  <a:gd name="connsiteY1" fmla="*/ 66952 h 834505"/>
                  <a:gd name="connsiteX2" fmla="*/ 1026435 w 1026558"/>
                  <a:gd name="connsiteY2" fmla="*/ 325502 h 834505"/>
                  <a:gd name="connsiteX3" fmla="*/ 873098 w 1026558"/>
                  <a:gd name="connsiteY3" fmla="*/ 353806 h 834505"/>
                  <a:gd name="connsiteX4" fmla="*/ 385731 w 1026558"/>
                  <a:gd name="connsiteY4" fmla="*/ 324516 h 834505"/>
                  <a:gd name="connsiteX5" fmla="*/ 256064 w 1026558"/>
                  <a:gd name="connsiteY5" fmla="*/ 523094 h 834505"/>
                  <a:gd name="connsiteX6" fmla="*/ 254475 w 1026558"/>
                  <a:gd name="connsiteY6" fmla="*/ 524582 h 834505"/>
                  <a:gd name="connsiteX7" fmla="*/ 227533 w 1026558"/>
                  <a:gd name="connsiteY7" fmla="*/ 478000 h 834505"/>
                  <a:gd name="connsiteX8" fmla="*/ 158319 w 1026558"/>
                  <a:gd name="connsiteY8" fmla="*/ 436251 h 834505"/>
                  <a:gd name="connsiteX9" fmla="*/ 133218 w 1026558"/>
                  <a:gd name="connsiteY9" fmla="*/ 648837 h 834505"/>
                  <a:gd name="connsiteX10" fmla="*/ 147761 w 1026558"/>
                  <a:gd name="connsiteY10" fmla="*/ 689675 h 834505"/>
                  <a:gd name="connsiteX11" fmla="*/ 115874 w 1026558"/>
                  <a:gd name="connsiteY11" fmla="*/ 834501 h 834505"/>
                  <a:gd name="connsiteX12" fmla="*/ 40252 w 1026558"/>
                  <a:gd name="connsiteY12" fmla="*/ 684373 h 834505"/>
                  <a:gd name="connsiteX13" fmla="*/ 7489 w 1026558"/>
                  <a:gd name="connsiteY13" fmla="*/ 402632 h 834505"/>
                  <a:gd name="connsiteX14" fmla="*/ 182198 w 1026558"/>
                  <a:gd name="connsiteY14" fmla="*/ 129473 h 834505"/>
                  <a:gd name="connsiteX15" fmla="*/ 491469 w 1026558"/>
                  <a:gd name="connsiteY15" fmla="*/ 1763 h 834505"/>
                  <a:gd name="connsiteX0" fmla="*/ 491469 w 1026558"/>
                  <a:gd name="connsiteY0" fmla="*/ 1763 h 834505"/>
                  <a:gd name="connsiteX1" fmla="*/ 890733 w 1026558"/>
                  <a:gd name="connsiteY1" fmla="*/ 66952 h 834505"/>
                  <a:gd name="connsiteX2" fmla="*/ 1026435 w 1026558"/>
                  <a:gd name="connsiteY2" fmla="*/ 325502 h 834505"/>
                  <a:gd name="connsiteX3" fmla="*/ 873098 w 1026558"/>
                  <a:gd name="connsiteY3" fmla="*/ 353806 h 834505"/>
                  <a:gd name="connsiteX4" fmla="*/ 385731 w 1026558"/>
                  <a:gd name="connsiteY4" fmla="*/ 324516 h 834505"/>
                  <a:gd name="connsiteX5" fmla="*/ 256064 w 1026558"/>
                  <a:gd name="connsiteY5" fmla="*/ 523094 h 834505"/>
                  <a:gd name="connsiteX6" fmla="*/ 254475 w 1026558"/>
                  <a:gd name="connsiteY6" fmla="*/ 524582 h 834505"/>
                  <a:gd name="connsiteX7" fmla="*/ 227533 w 1026558"/>
                  <a:gd name="connsiteY7" fmla="*/ 478000 h 834505"/>
                  <a:gd name="connsiteX8" fmla="*/ 158319 w 1026558"/>
                  <a:gd name="connsiteY8" fmla="*/ 436251 h 834505"/>
                  <a:gd name="connsiteX9" fmla="*/ 133218 w 1026558"/>
                  <a:gd name="connsiteY9" fmla="*/ 648837 h 834505"/>
                  <a:gd name="connsiteX10" fmla="*/ 147761 w 1026558"/>
                  <a:gd name="connsiteY10" fmla="*/ 689675 h 834505"/>
                  <a:gd name="connsiteX11" fmla="*/ 115874 w 1026558"/>
                  <a:gd name="connsiteY11" fmla="*/ 834501 h 834505"/>
                  <a:gd name="connsiteX12" fmla="*/ 40252 w 1026558"/>
                  <a:gd name="connsiteY12" fmla="*/ 684373 h 834505"/>
                  <a:gd name="connsiteX13" fmla="*/ 7489 w 1026558"/>
                  <a:gd name="connsiteY13" fmla="*/ 402632 h 834505"/>
                  <a:gd name="connsiteX14" fmla="*/ 182198 w 1026558"/>
                  <a:gd name="connsiteY14" fmla="*/ 129473 h 834505"/>
                  <a:gd name="connsiteX15" fmla="*/ 491469 w 1026558"/>
                  <a:gd name="connsiteY15" fmla="*/ 1763 h 834505"/>
                  <a:gd name="connsiteX0" fmla="*/ 491469 w 1030439"/>
                  <a:gd name="connsiteY0" fmla="*/ 1082 h 833824"/>
                  <a:gd name="connsiteX1" fmla="*/ 940727 w 1030439"/>
                  <a:gd name="connsiteY1" fmla="*/ 85019 h 833824"/>
                  <a:gd name="connsiteX2" fmla="*/ 1026435 w 1030439"/>
                  <a:gd name="connsiteY2" fmla="*/ 324821 h 833824"/>
                  <a:gd name="connsiteX3" fmla="*/ 873098 w 1030439"/>
                  <a:gd name="connsiteY3" fmla="*/ 353125 h 833824"/>
                  <a:gd name="connsiteX4" fmla="*/ 385731 w 1030439"/>
                  <a:gd name="connsiteY4" fmla="*/ 323835 h 833824"/>
                  <a:gd name="connsiteX5" fmla="*/ 256064 w 1030439"/>
                  <a:gd name="connsiteY5" fmla="*/ 522413 h 833824"/>
                  <a:gd name="connsiteX6" fmla="*/ 254475 w 1030439"/>
                  <a:gd name="connsiteY6" fmla="*/ 523901 h 833824"/>
                  <a:gd name="connsiteX7" fmla="*/ 227533 w 1030439"/>
                  <a:gd name="connsiteY7" fmla="*/ 477319 h 833824"/>
                  <a:gd name="connsiteX8" fmla="*/ 158319 w 1030439"/>
                  <a:gd name="connsiteY8" fmla="*/ 435570 h 833824"/>
                  <a:gd name="connsiteX9" fmla="*/ 133218 w 1030439"/>
                  <a:gd name="connsiteY9" fmla="*/ 648156 h 833824"/>
                  <a:gd name="connsiteX10" fmla="*/ 147761 w 1030439"/>
                  <a:gd name="connsiteY10" fmla="*/ 688994 h 833824"/>
                  <a:gd name="connsiteX11" fmla="*/ 115874 w 1030439"/>
                  <a:gd name="connsiteY11" fmla="*/ 833820 h 833824"/>
                  <a:gd name="connsiteX12" fmla="*/ 40252 w 1030439"/>
                  <a:gd name="connsiteY12" fmla="*/ 683692 h 833824"/>
                  <a:gd name="connsiteX13" fmla="*/ 7489 w 1030439"/>
                  <a:gd name="connsiteY13" fmla="*/ 401951 h 833824"/>
                  <a:gd name="connsiteX14" fmla="*/ 182198 w 1030439"/>
                  <a:gd name="connsiteY14" fmla="*/ 128792 h 833824"/>
                  <a:gd name="connsiteX15" fmla="*/ 491469 w 1030439"/>
                  <a:gd name="connsiteY15" fmla="*/ 1082 h 833824"/>
                  <a:gd name="connsiteX0" fmla="*/ 491469 w 1030439"/>
                  <a:gd name="connsiteY0" fmla="*/ 1082 h 833824"/>
                  <a:gd name="connsiteX1" fmla="*/ 940727 w 1030439"/>
                  <a:gd name="connsiteY1" fmla="*/ 85019 h 833824"/>
                  <a:gd name="connsiteX2" fmla="*/ 1026435 w 1030439"/>
                  <a:gd name="connsiteY2" fmla="*/ 324821 h 833824"/>
                  <a:gd name="connsiteX3" fmla="*/ 873098 w 1030439"/>
                  <a:gd name="connsiteY3" fmla="*/ 353125 h 833824"/>
                  <a:gd name="connsiteX4" fmla="*/ 559058 w 1030439"/>
                  <a:gd name="connsiteY4" fmla="*/ 320176 h 833824"/>
                  <a:gd name="connsiteX5" fmla="*/ 385731 w 1030439"/>
                  <a:gd name="connsiteY5" fmla="*/ 323835 h 833824"/>
                  <a:gd name="connsiteX6" fmla="*/ 256064 w 1030439"/>
                  <a:gd name="connsiteY6" fmla="*/ 522413 h 833824"/>
                  <a:gd name="connsiteX7" fmla="*/ 254475 w 1030439"/>
                  <a:gd name="connsiteY7" fmla="*/ 523901 h 833824"/>
                  <a:gd name="connsiteX8" fmla="*/ 227533 w 1030439"/>
                  <a:gd name="connsiteY8" fmla="*/ 477319 h 833824"/>
                  <a:gd name="connsiteX9" fmla="*/ 158319 w 1030439"/>
                  <a:gd name="connsiteY9" fmla="*/ 435570 h 833824"/>
                  <a:gd name="connsiteX10" fmla="*/ 133218 w 1030439"/>
                  <a:gd name="connsiteY10" fmla="*/ 648156 h 833824"/>
                  <a:gd name="connsiteX11" fmla="*/ 147761 w 1030439"/>
                  <a:gd name="connsiteY11" fmla="*/ 688994 h 833824"/>
                  <a:gd name="connsiteX12" fmla="*/ 115874 w 1030439"/>
                  <a:gd name="connsiteY12" fmla="*/ 833820 h 833824"/>
                  <a:gd name="connsiteX13" fmla="*/ 40252 w 1030439"/>
                  <a:gd name="connsiteY13" fmla="*/ 683692 h 833824"/>
                  <a:gd name="connsiteX14" fmla="*/ 7489 w 1030439"/>
                  <a:gd name="connsiteY14" fmla="*/ 401951 h 833824"/>
                  <a:gd name="connsiteX15" fmla="*/ 182198 w 1030439"/>
                  <a:gd name="connsiteY15" fmla="*/ 128792 h 833824"/>
                  <a:gd name="connsiteX16" fmla="*/ 491469 w 1030439"/>
                  <a:gd name="connsiteY16" fmla="*/ 1082 h 833824"/>
                  <a:gd name="connsiteX0" fmla="*/ 491469 w 1030439"/>
                  <a:gd name="connsiteY0" fmla="*/ 1082 h 833824"/>
                  <a:gd name="connsiteX1" fmla="*/ 940727 w 1030439"/>
                  <a:gd name="connsiteY1" fmla="*/ 85019 h 833824"/>
                  <a:gd name="connsiteX2" fmla="*/ 1026435 w 1030439"/>
                  <a:gd name="connsiteY2" fmla="*/ 324821 h 833824"/>
                  <a:gd name="connsiteX3" fmla="*/ 873098 w 1030439"/>
                  <a:gd name="connsiteY3" fmla="*/ 353125 h 833824"/>
                  <a:gd name="connsiteX4" fmla="*/ 568432 w 1030439"/>
                  <a:gd name="connsiteY4" fmla="*/ 345173 h 833824"/>
                  <a:gd name="connsiteX5" fmla="*/ 385731 w 1030439"/>
                  <a:gd name="connsiteY5" fmla="*/ 323835 h 833824"/>
                  <a:gd name="connsiteX6" fmla="*/ 256064 w 1030439"/>
                  <a:gd name="connsiteY6" fmla="*/ 522413 h 833824"/>
                  <a:gd name="connsiteX7" fmla="*/ 254475 w 1030439"/>
                  <a:gd name="connsiteY7" fmla="*/ 523901 h 833824"/>
                  <a:gd name="connsiteX8" fmla="*/ 227533 w 1030439"/>
                  <a:gd name="connsiteY8" fmla="*/ 477319 h 833824"/>
                  <a:gd name="connsiteX9" fmla="*/ 158319 w 1030439"/>
                  <a:gd name="connsiteY9" fmla="*/ 435570 h 833824"/>
                  <a:gd name="connsiteX10" fmla="*/ 133218 w 1030439"/>
                  <a:gd name="connsiteY10" fmla="*/ 648156 h 833824"/>
                  <a:gd name="connsiteX11" fmla="*/ 147761 w 1030439"/>
                  <a:gd name="connsiteY11" fmla="*/ 688994 h 833824"/>
                  <a:gd name="connsiteX12" fmla="*/ 115874 w 1030439"/>
                  <a:gd name="connsiteY12" fmla="*/ 833820 h 833824"/>
                  <a:gd name="connsiteX13" fmla="*/ 40252 w 1030439"/>
                  <a:gd name="connsiteY13" fmla="*/ 683692 h 833824"/>
                  <a:gd name="connsiteX14" fmla="*/ 7489 w 1030439"/>
                  <a:gd name="connsiteY14" fmla="*/ 401951 h 833824"/>
                  <a:gd name="connsiteX15" fmla="*/ 182198 w 1030439"/>
                  <a:gd name="connsiteY15" fmla="*/ 128792 h 833824"/>
                  <a:gd name="connsiteX16" fmla="*/ 491469 w 1030439"/>
                  <a:gd name="connsiteY16" fmla="*/ 1082 h 833824"/>
                  <a:gd name="connsiteX0" fmla="*/ 491469 w 1030025"/>
                  <a:gd name="connsiteY0" fmla="*/ 1082 h 833824"/>
                  <a:gd name="connsiteX1" fmla="*/ 940727 w 1030025"/>
                  <a:gd name="connsiteY1" fmla="*/ 85019 h 833824"/>
                  <a:gd name="connsiteX2" fmla="*/ 1026435 w 1030025"/>
                  <a:gd name="connsiteY2" fmla="*/ 324821 h 833824"/>
                  <a:gd name="connsiteX3" fmla="*/ 879347 w 1030025"/>
                  <a:gd name="connsiteY3" fmla="*/ 362499 h 833824"/>
                  <a:gd name="connsiteX4" fmla="*/ 568432 w 1030025"/>
                  <a:gd name="connsiteY4" fmla="*/ 345173 h 833824"/>
                  <a:gd name="connsiteX5" fmla="*/ 385731 w 1030025"/>
                  <a:gd name="connsiteY5" fmla="*/ 323835 h 833824"/>
                  <a:gd name="connsiteX6" fmla="*/ 256064 w 1030025"/>
                  <a:gd name="connsiteY6" fmla="*/ 522413 h 833824"/>
                  <a:gd name="connsiteX7" fmla="*/ 254475 w 1030025"/>
                  <a:gd name="connsiteY7" fmla="*/ 523901 h 833824"/>
                  <a:gd name="connsiteX8" fmla="*/ 227533 w 1030025"/>
                  <a:gd name="connsiteY8" fmla="*/ 477319 h 833824"/>
                  <a:gd name="connsiteX9" fmla="*/ 158319 w 1030025"/>
                  <a:gd name="connsiteY9" fmla="*/ 435570 h 833824"/>
                  <a:gd name="connsiteX10" fmla="*/ 133218 w 1030025"/>
                  <a:gd name="connsiteY10" fmla="*/ 648156 h 833824"/>
                  <a:gd name="connsiteX11" fmla="*/ 147761 w 1030025"/>
                  <a:gd name="connsiteY11" fmla="*/ 688994 h 833824"/>
                  <a:gd name="connsiteX12" fmla="*/ 115874 w 1030025"/>
                  <a:gd name="connsiteY12" fmla="*/ 833820 h 833824"/>
                  <a:gd name="connsiteX13" fmla="*/ 40252 w 1030025"/>
                  <a:gd name="connsiteY13" fmla="*/ 683692 h 833824"/>
                  <a:gd name="connsiteX14" fmla="*/ 7489 w 1030025"/>
                  <a:gd name="connsiteY14" fmla="*/ 401951 h 833824"/>
                  <a:gd name="connsiteX15" fmla="*/ 182198 w 1030025"/>
                  <a:gd name="connsiteY15" fmla="*/ 128792 h 833824"/>
                  <a:gd name="connsiteX16" fmla="*/ 491469 w 1030025"/>
                  <a:gd name="connsiteY16" fmla="*/ 1082 h 833824"/>
                  <a:gd name="connsiteX0" fmla="*/ 491469 w 1024480"/>
                  <a:gd name="connsiteY0" fmla="*/ 1093 h 833835"/>
                  <a:gd name="connsiteX1" fmla="*/ 940727 w 1024480"/>
                  <a:gd name="connsiteY1" fmla="*/ 85030 h 833835"/>
                  <a:gd name="connsiteX2" fmla="*/ 1020186 w 1024480"/>
                  <a:gd name="connsiteY2" fmla="*/ 327957 h 833835"/>
                  <a:gd name="connsiteX3" fmla="*/ 879347 w 1024480"/>
                  <a:gd name="connsiteY3" fmla="*/ 362510 h 833835"/>
                  <a:gd name="connsiteX4" fmla="*/ 568432 w 1024480"/>
                  <a:gd name="connsiteY4" fmla="*/ 345184 h 833835"/>
                  <a:gd name="connsiteX5" fmla="*/ 385731 w 1024480"/>
                  <a:gd name="connsiteY5" fmla="*/ 323846 h 833835"/>
                  <a:gd name="connsiteX6" fmla="*/ 256064 w 1024480"/>
                  <a:gd name="connsiteY6" fmla="*/ 522424 h 833835"/>
                  <a:gd name="connsiteX7" fmla="*/ 254475 w 1024480"/>
                  <a:gd name="connsiteY7" fmla="*/ 523912 h 833835"/>
                  <a:gd name="connsiteX8" fmla="*/ 227533 w 1024480"/>
                  <a:gd name="connsiteY8" fmla="*/ 477330 h 833835"/>
                  <a:gd name="connsiteX9" fmla="*/ 158319 w 1024480"/>
                  <a:gd name="connsiteY9" fmla="*/ 435581 h 833835"/>
                  <a:gd name="connsiteX10" fmla="*/ 133218 w 1024480"/>
                  <a:gd name="connsiteY10" fmla="*/ 648167 h 833835"/>
                  <a:gd name="connsiteX11" fmla="*/ 147761 w 1024480"/>
                  <a:gd name="connsiteY11" fmla="*/ 689005 h 833835"/>
                  <a:gd name="connsiteX12" fmla="*/ 115874 w 1024480"/>
                  <a:gd name="connsiteY12" fmla="*/ 833831 h 833835"/>
                  <a:gd name="connsiteX13" fmla="*/ 40252 w 1024480"/>
                  <a:gd name="connsiteY13" fmla="*/ 683703 h 833835"/>
                  <a:gd name="connsiteX14" fmla="*/ 7489 w 1024480"/>
                  <a:gd name="connsiteY14" fmla="*/ 401962 h 833835"/>
                  <a:gd name="connsiteX15" fmla="*/ 182198 w 1024480"/>
                  <a:gd name="connsiteY15" fmla="*/ 128803 h 833835"/>
                  <a:gd name="connsiteX16" fmla="*/ 491469 w 1024480"/>
                  <a:gd name="connsiteY16" fmla="*/ 1093 h 833835"/>
                  <a:gd name="connsiteX0" fmla="*/ 491469 w 1022322"/>
                  <a:gd name="connsiteY0" fmla="*/ 1093 h 833835"/>
                  <a:gd name="connsiteX1" fmla="*/ 928229 w 1022322"/>
                  <a:gd name="connsiteY1" fmla="*/ 85030 h 833835"/>
                  <a:gd name="connsiteX2" fmla="*/ 1020186 w 1022322"/>
                  <a:gd name="connsiteY2" fmla="*/ 327957 h 833835"/>
                  <a:gd name="connsiteX3" fmla="*/ 879347 w 1022322"/>
                  <a:gd name="connsiteY3" fmla="*/ 362510 h 833835"/>
                  <a:gd name="connsiteX4" fmla="*/ 568432 w 1022322"/>
                  <a:gd name="connsiteY4" fmla="*/ 345184 h 833835"/>
                  <a:gd name="connsiteX5" fmla="*/ 385731 w 1022322"/>
                  <a:gd name="connsiteY5" fmla="*/ 323846 h 833835"/>
                  <a:gd name="connsiteX6" fmla="*/ 256064 w 1022322"/>
                  <a:gd name="connsiteY6" fmla="*/ 522424 h 833835"/>
                  <a:gd name="connsiteX7" fmla="*/ 254475 w 1022322"/>
                  <a:gd name="connsiteY7" fmla="*/ 523912 h 833835"/>
                  <a:gd name="connsiteX8" fmla="*/ 227533 w 1022322"/>
                  <a:gd name="connsiteY8" fmla="*/ 477330 h 833835"/>
                  <a:gd name="connsiteX9" fmla="*/ 158319 w 1022322"/>
                  <a:gd name="connsiteY9" fmla="*/ 435581 h 833835"/>
                  <a:gd name="connsiteX10" fmla="*/ 133218 w 1022322"/>
                  <a:gd name="connsiteY10" fmla="*/ 648167 h 833835"/>
                  <a:gd name="connsiteX11" fmla="*/ 147761 w 1022322"/>
                  <a:gd name="connsiteY11" fmla="*/ 689005 h 833835"/>
                  <a:gd name="connsiteX12" fmla="*/ 115874 w 1022322"/>
                  <a:gd name="connsiteY12" fmla="*/ 833831 h 833835"/>
                  <a:gd name="connsiteX13" fmla="*/ 40252 w 1022322"/>
                  <a:gd name="connsiteY13" fmla="*/ 683703 h 833835"/>
                  <a:gd name="connsiteX14" fmla="*/ 7489 w 1022322"/>
                  <a:gd name="connsiteY14" fmla="*/ 401962 h 833835"/>
                  <a:gd name="connsiteX15" fmla="*/ 182198 w 1022322"/>
                  <a:gd name="connsiteY15" fmla="*/ 128803 h 833835"/>
                  <a:gd name="connsiteX16" fmla="*/ 491469 w 1022322"/>
                  <a:gd name="connsiteY16" fmla="*/ 1093 h 833835"/>
                  <a:gd name="connsiteX0" fmla="*/ 491469 w 1025207"/>
                  <a:gd name="connsiteY0" fmla="*/ 1025 h 833767"/>
                  <a:gd name="connsiteX1" fmla="*/ 943852 w 1025207"/>
                  <a:gd name="connsiteY1" fmla="*/ 88087 h 833767"/>
                  <a:gd name="connsiteX2" fmla="*/ 1020186 w 1025207"/>
                  <a:gd name="connsiteY2" fmla="*/ 327889 h 833767"/>
                  <a:gd name="connsiteX3" fmla="*/ 879347 w 1025207"/>
                  <a:gd name="connsiteY3" fmla="*/ 362442 h 833767"/>
                  <a:gd name="connsiteX4" fmla="*/ 568432 w 1025207"/>
                  <a:gd name="connsiteY4" fmla="*/ 345116 h 833767"/>
                  <a:gd name="connsiteX5" fmla="*/ 385731 w 1025207"/>
                  <a:gd name="connsiteY5" fmla="*/ 323778 h 833767"/>
                  <a:gd name="connsiteX6" fmla="*/ 256064 w 1025207"/>
                  <a:gd name="connsiteY6" fmla="*/ 522356 h 833767"/>
                  <a:gd name="connsiteX7" fmla="*/ 254475 w 1025207"/>
                  <a:gd name="connsiteY7" fmla="*/ 523844 h 833767"/>
                  <a:gd name="connsiteX8" fmla="*/ 227533 w 1025207"/>
                  <a:gd name="connsiteY8" fmla="*/ 477262 h 833767"/>
                  <a:gd name="connsiteX9" fmla="*/ 158319 w 1025207"/>
                  <a:gd name="connsiteY9" fmla="*/ 435513 h 833767"/>
                  <a:gd name="connsiteX10" fmla="*/ 133218 w 1025207"/>
                  <a:gd name="connsiteY10" fmla="*/ 648099 h 833767"/>
                  <a:gd name="connsiteX11" fmla="*/ 147761 w 1025207"/>
                  <a:gd name="connsiteY11" fmla="*/ 688937 h 833767"/>
                  <a:gd name="connsiteX12" fmla="*/ 115874 w 1025207"/>
                  <a:gd name="connsiteY12" fmla="*/ 833763 h 833767"/>
                  <a:gd name="connsiteX13" fmla="*/ 40252 w 1025207"/>
                  <a:gd name="connsiteY13" fmla="*/ 683635 h 833767"/>
                  <a:gd name="connsiteX14" fmla="*/ 7489 w 1025207"/>
                  <a:gd name="connsiteY14" fmla="*/ 401894 h 833767"/>
                  <a:gd name="connsiteX15" fmla="*/ 182198 w 1025207"/>
                  <a:gd name="connsiteY15" fmla="*/ 128735 h 833767"/>
                  <a:gd name="connsiteX16" fmla="*/ 491469 w 1025207"/>
                  <a:gd name="connsiteY16" fmla="*/ 1025 h 833767"/>
                  <a:gd name="connsiteX0" fmla="*/ 491469 w 1025207"/>
                  <a:gd name="connsiteY0" fmla="*/ 995 h 833737"/>
                  <a:gd name="connsiteX1" fmla="*/ 943852 w 1025207"/>
                  <a:gd name="connsiteY1" fmla="*/ 88057 h 833737"/>
                  <a:gd name="connsiteX2" fmla="*/ 1020186 w 1025207"/>
                  <a:gd name="connsiteY2" fmla="*/ 318485 h 833737"/>
                  <a:gd name="connsiteX3" fmla="*/ 879347 w 1025207"/>
                  <a:gd name="connsiteY3" fmla="*/ 362412 h 833737"/>
                  <a:gd name="connsiteX4" fmla="*/ 568432 w 1025207"/>
                  <a:gd name="connsiteY4" fmla="*/ 345086 h 833737"/>
                  <a:gd name="connsiteX5" fmla="*/ 385731 w 1025207"/>
                  <a:gd name="connsiteY5" fmla="*/ 323748 h 833737"/>
                  <a:gd name="connsiteX6" fmla="*/ 256064 w 1025207"/>
                  <a:gd name="connsiteY6" fmla="*/ 522326 h 833737"/>
                  <a:gd name="connsiteX7" fmla="*/ 254475 w 1025207"/>
                  <a:gd name="connsiteY7" fmla="*/ 523814 h 833737"/>
                  <a:gd name="connsiteX8" fmla="*/ 227533 w 1025207"/>
                  <a:gd name="connsiteY8" fmla="*/ 477232 h 833737"/>
                  <a:gd name="connsiteX9" fmla="*/ 158319 w 1025207"/>
                  <a:gd name="connsiteY9" fmla="*/ 435483 h 833737"/>
                  <a:gd name="connsiteX10" fmla="*/ 133218 w 1025207"/>
                  <a:gd name="connsiteY10" fmla="*/ 648069 h 833737"/>
                  <a:gd name="connsiteX11" fmla="*/ 147761 w 1025207"/>
                  <a:gd name="connsiteY11" fmla="*/ 688907 h 833737"/>
                  <a:gd name="connsiteX12" fmla="*/ 115874 w 1025207"/>
                  <a:gd name="connsiteY12" fmla="*/ 833733 h 833737"/>
                  <a:gd name="connsiteX13" fmla="*/ 40252 w 1025207"/>
                  <a:gd name="connsiteY13" fmla="*/ 683605 h 833737"/>
                  <a:gd name="connsiteX14" fmla="*/ 7489 w 1025207"/>
                  <a:gd name="connsiteY14" fmla="*/ 401864 h 833737"/>
                  <a:gd name="connsiteX15" fmla="*/ 182198 w 1025207"/>
                  <a:gd name="connsiteY15" fmla="*/ 128705 h 833737"/>
                  <a:gd name="connsiteX16" fmla="*/ 491469 w 1025207"/>
                  <a:gd name="connsiteY16" fmla="*/ 995 h 833737"/>
                  <a:gd name="connsiteX0" fmla="*/ 491469 w 1020327"/>
                  <a:gd name="connsiteY0" fmla="*/ 995 h 833737"/>
                  <a:gd name="connsiteX1" fmla="*/ 943852 w 1020327"/>
                  <a:gd name="connsiteY1" fmla="*/ 88057 h 833737"/>
                  <a:gd name="connsiteX2" fmla="*/ 1020186 w 1020327"/>
                  <a:gd name="connsiteY2" fmla="*/ 318485 h 833737"/>
                  <a:gd name="connsiteX3" fmla="*/ 960575 w 1020327"/>
                  <a:gd name="connsiteY3" fmla="*/ 354460 h 833737"/>
                  <a:gd name="connsiteX4" fmla="*/ 879347 w 1020327"/>
                  <a:gd name="connsiteY4" fmla="*/ 362412 h 833737"/>
                  <a:gd name="connsiteX5" fmla="*/ 568432 w 1020327"/>
                  <a:gd name="connsiteY5" fmla="*/ 345086 h 833737"/>
                  <a:gd name="connsiteX6" fmla="*/ 385731 w 1020327"/>
                  <a:gd name="connsiteY6" fmla="*/ 323748 h 833737"/>
                  <a:gd name="connsiteX7" fmla="*/ 256064 w 1020327"/>
                  <a:gd name="connsiteY7" fmla="*/ 522326 h 833737"/>
                  <a:gd name="connsiteX8" fmla="*/ 254475 w 1020327"/>
                  <a:gd name="connsiteY8" fmla="*/ 523814 h 833737"/>
                  <a:gd name="connsiteX9" fmla="*/ 227533 w 1020327"/>
                  <a:gd name="connsiteY9" fmla="*/ 477232 h 833737"/>
                  <a:gd name="connsiteX10" fmla="*/ 158319 w 1020327"/>
                  <a:gd name="connsiteY10" fmla="*/ 435483 h 833737"/>
                  <a:gd name="connsiteX11" fmla="*/ 133218 w 1020327"/>
                  <a:gd name="connsiteY11" fmla="*/ 648069 h 833737"/>
                  <a:gd name="connsiteX12" fmla="*/ 147761 w 1020327"/>
                  <a:gd name="connsiteY12" fmla="*/ 688907 h 833737"/>
                  <a:gd name="connsiteX13" fmla="*/ 115874 w 1020327"/>
                  <a:gd name="connsiteY13" fmla="*/ 833733 h 833737"/>
                  <a:gd name="connsiteX14" fmla="*/ 40252 w 1020327"/>
                  <a:gd name="connsiteY14" fmla="*/ 683605 h 833737"/>
                  <a:gd name="connsiteX15" fmla="*/ 7489 w 1020327"/>
                  <a:gd name="connsiteY15" fmla="*/ 401864 h 833737"/>
                  <a:gd name="connsiteX16" fmla="*/ 182198 w 1020327"/>
                  <a:gd name="connsiteY16" fmla="*/ 128705 h 833737"/>
                  <a:gd name="connsiteX17" fmla="*/ 491469 w 1020327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79347 w 1041762"/>
                  <a:gd name="connsiteY4" fmla="*/ 362412 h 833737"/>
                  <a:gd name="connsiteX5" fmla="*/ 568432 w 1041762"/>
                  <a:gd name="connsiteY5" fmla="*/ 345086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76472 h 833737"/>
                  <a:gd name="connsiteX5" fmla="*/ 568432 w 1041762"/>
                  <a:gd name="connsiteY5" fmla="*/ 345086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76472 h 833737"/>
                  <a:gd name="connsiteX5" fmla="*/ 554372 w 1041762"/>
                  <a:gd name="connsiteY5" fmla="*/ 354460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76472 h 833737"/>
                  <a:gd name="connsiteX5" fmla="*/ 554372 w 1041762"/>
                  <a:gd name="connsiteY5" fmla="*/ 354460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54372 w 1041762"/>
                  <a:gd name="connsiteY5" fmla="*/ 354460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56064 w 1041762"/>
                  <a:gd name="connsiteY7" fmla="*/ 522326 h 833737"/>
                  <a:gd name="connsiteX8" fmla="*/ 251415 w 1041762"/>
                  <a:gd name="connsiteY8" fmla="*/ 606428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62184 w 1041762"/>
                  <a:gd name="connsiteY7" fmla="*/ 641657 h 833737"/>
                  <a:gd name="connsiteX8" fmla="*/ 251415 w 1041762"/>
                  <a:gd name="connsiteY8" fmla="*/ 606428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98633 w 1041762"/>
                  <a:gd name="connsiteY7" fmla="*/ 520248 h 833737"/>
                  <a:gd name="connsiteX8" fmla="*/ 262184 w 1041762"/>
                  <a:gd name="connsiteY8" fmla="*/ 641657 h 833737"/>
                  <a:gd name="connsiteX9" fmla="*/ 251415 w 1041762"/>
                  <a:gd name="connsiteY9" fmla="*/ 606428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92513 w 1041762"/>
                  <a:gd name="connsiteY7" fmla="*/ 498829 h 833737"/>
                  <a:gd name="connsiteX8" fmla="*/ 262184 w 1041762"/>
                  <a:gd name="connsiteY8" fmla="*/ 641657 h 833737"/>
                  <a:gd name="connsiteX9" fmla="*/ 251415 w 1041762"/>
                  <a:gd name="connsiteY9" fmla="*/ 606428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92513 w 1041762"/>
                  <a:gd name="connsiteY7" fmla="*/ 498829 h 833737"/>
                  <a:gd name="connsiteX8" fmla="*/ 262184 w 1041762"/>
                  <a:gd name="connsiteY8" fmla="*/ 641657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1848 w 1041762"/>
                  <a:gd name="connsiteY5" fmla="*/ 307131 h 833737"/>
                  <a:gd name="connsiteX6" fmla="*/ 374013 w 1041762"/>
                  <a:gd name="connsiteY6" fmla="*/ 337808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699670 w 1041762"/>
                  <a:gd name="connsiteY4" fmla="*/ 368921 h 833737"/>
                  <a:gd name="connsiteX5" fmla="*/ 531848 w 1041762"/>
                  <a:gd name="connsiteY5" fmla="*/ 307131 h 833737"/>
                  <a:gd name="connsiteX6" fmla="*/ 374013 w 1041762"/>
                  <a:gd name="connsiteY6" fmla="*/ 337808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699670 w 1041762"/>
                  <a:gd name="connsiteY4" fmla="*/ 368921 h 833737"/>
                  <a:gd name="connsiteX5" fmla="*/ 531848 w 1041762"/>
                  <a:gd name="connsiteY5" fmla="*/ 307131 h 833737"/>
                  <a:gd name="connsiteX6" fmla="*/ 367894 w 1041762"/>
                  <a:gd name="connsiteY6" fmla="*/ 356166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699670 w 1041762"/>
                  <a:gd name="connsiteY4" fmla="*/ 368921 h 833737"/>
                  <a:gd name="connsiteX5" fmla="*/ 498191 w 1041762"/>
                  <a:gd name="connsiteY5" fmla="*/ 310191 h 833737"/>
                  <a:gd name="connsiteX6" fmla="*/ 367894 w 1041762"/>
                  <a:gd name="connsiteY6" fmla="*/ 356166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699670 w 1041762"/>
                  <a:gd name="connsiteY4" fmla="*/ 368921 h 833737"/>
                  <a:gd name="connsiteX5" fmla="*/ 498191 w 1041762"/>
                  <a:gd name="connsiteY5" fmla="*/ 310191 h 833737"/>
                  <a:gd name="connsiteX6" fmla="*/ 367894 w 1041762"/>
                  <a:gd name="connsiteY6" fmla="*/ 356166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2394"/>
                  <a:gd name="connsiteY0" fmla="*/ 995 h 833737"/>
                  <a:gd name="connsiteX1" fmla="*/ 943852 w 1042394"/>
                  <a:gd name="connsiteY1" fmla="*/ 88057 h 833737"/>
                  <a:gd name="connsiteX2" fmla="*/ 1020186 w 1042394"/>
                  <a:gd name="connsiteY2" fmla="*/ 318485 h 833737"/>
                  <a:gd name="connsiteX3" fmla="*/ 1030879 w 1042394"/>
                  <a:gd name="connsiteY3" fmla="*/ 366178 h 833737"/>
                  <a:gd name="connsiteX4" fmla="*/ 870811 w 1042394"/>
                  <a:gd name="connsiteY4" fmla="*/ 370319 h 833737"/>
                  <a:gd name="connsiteX5" fmla="*/ 699670 w 1042394"/>
                  <a:gd name="connsiteY5" fmla="*/ 368921 h 833737"/>
                  <a:gd name="connsiteX6" fmla="*/ 498191 w 1042394"/>
                  <a:gd name="connsiteY6" fmla="*/ 310191 h 833737"/>
                  <a:gd name="connsiteX7" fmla="*/ 367894 w 1042394"/>
                  <a:gd name="connsiteY7" fmla="*/ 356166 h 833737"/>
                  <a:gd name="connsiteX8" fmla="*/ 292513 w 1042394"/>
                  <a:gd name="connsiteY8" fmla="*/ 498829 h 833737"/>
                  <a:gd name="connsiteX9" fmla="*/ 262184 w 1042394"/>
                  <a:gd name="connsiteY9" fmla="*/ 693673 h 833737"/>
                  <a:gd name="connsiteX10" fmla="*/ 233056 w 1042394"/>
                  <a:gd name="connsiteY10" fmla="*/ 682922 h 833737"/>
                  <a:gd name="connsiteX11" fmla="*/ 227533 w 1042394"/>
                  <a:gd name="connsiteY11" fmla="*/ 477232 h 833737"/>
                  <a:gd name="connsiteX12" fmla="*/ 158319 w 1042394"/>
                  <a:gd name="connsiteY12" fmla="*/ 435483 h 833737"/>
                  <a:gd name="connsiteX13" fmla="*/ 133218 w 1042394"/>
                  <a:gd name="connsiteY13" fmla="*/ 648069 h 833737"/>
                  <a:gd name="connsiteX14" fmla="*/ 147761 w 1042394"/>
                  <a:gd name="connsiteY14" fmla="*/ 688907 h 833737"/>
                  <a:gd name="connsiteX15" fmla="*/ 115874 w 1042394"/>
                  <a:gd name="connsiteY15" fmla="*/ 833733 h 833737"/>
                  <a:gd name="connsiteX16" fmla="*/ 40252 w 1042394"/>
                  <a:gd name="connsiteY16" fmla="*/ 683605 h 833737"/>
                  <a:gd name="connsiteX17" fmla="*/ 7489 w 1042394"/>
                  <a:gd name="connsiteY17" fmla="*/ 401864 h 833737"/>
                  <a:gd name="connsiteX18" fmla="*/ 182198 w 1042394"/>
                  <a:gd name="connsiteY18" fmla="*/ 128705 h 833737"/>
                  <a:gd name="connsiteX19" fmla="*/ 491469 w 1042394"/>
                  <a:gd name="connsiteY19" fmla="*/ 995 h 833737"/>
                  <a:gd name="connsiteX0" fmla="*/ 491469 w 1042394"/>
                  <a:gd name="connsiteY0" fmla="*/ 995 h 833737"/>
                  <a:gd name="connsiteX1" fmla="*/ 943852 w 1042394"/>
                  <a:gd name="connsiteY1" fmla="*/ 88057 h 833737"/>
                  <a:gd name="connsiteX2" fmla="*/ 1020186 w 1042394"/>
                  <a:gd name="connsiteY2" fmla="*/ 318485 h 833737"/>
                  <a:gd name="connsiteX3" fmla="*/ 1030879 w 1042394"/>
                  <a:gd name="connsiteY3" fmla="*/ 366178 h 833737"/>
                  <a:gd name="connsiteX4" fmla="*/ 870811 w 1042394"/>
                  <a:gd name="connsiteY4" fmla="*/ 345841 h 833737"/>
                  <a:gd name="connsiteX5" fmla="*/ 699670 w 1042394"/>
                  <a:gd name="connsiteY5" fmla="*/ 368921 h 833737"/>
                  <a:gd name="connsiteX6" fmla="*/ 498191 w 1042394"/>
                  <a:gd name="connsiteY6" fmla="*/ 310191 h 833737"/>
                  <a:gd name="connsiteX7" fmla="*/ 367894 w 1042394"/>
                  <a:gd name="connsiteY7" fmla="*/ 356166 h 833737"/>
                  <a:gd name="connsiteX8" fmla="*/ 292513 w 1042394"/>
                  <a:gd name="connsiteY8" fmla="*/ 498829 h 833737"/>
                  <a:gd name="connsiteX9" fmla="*/ 262184 w 1042394"/>
                  <a:gd name="connsiteY9" fmla="*/ 693673 h 833737"/>
                  <a:gd name="connsiteX10" fmla="*/ 233056 w 1042394"/>
                  <a:gd name="connsiteY10" fmla="*/ 682922 h 833737"/>
                  <a:gd name="connsiteX11" fmla="*/ 227533 w 1042394"/>
                  <a:gd name="connsiteY11" fmla="*/ 477232 h 833737"/>
                  <a:gd name="connsiteX12" fmla="*/ 158319 w 1042394"/>
                  <a:gd name="connsiteY12" fmla="*/ 435483 h 833737"/>
                  <a:gd name="connsiteX13" fmla="*/ 133218 w 1042394"/>
                  <a:gd name="connsiteY13" fmla="*/ 648069 h 833737"/>
                  <a:gd name="connsiteX14" fmla="*/ 147761 w 1042394"/>
                  <a:gd name="connsiteY14" fmla="*/ 688907 h 833737"/>
                  <a:gd name="connsiteX15" fmla="*/ 115874 w 1042394"/>
                  <a:gd name="connsiteY15" fmla="*/ 833733 h 833737"/>
                  <a:gd name="connsiteX16" fmla="*/ 40252 w 1042394"/>
                  <a:gd name="connsiteY16" fmla="*/ 683605 h 833737"/>
                  <a:gd name="connsiteX17" fmla="*/ 7489 w 1042394"/>
                  <a:gd name="connsiteY17" fmla="*/ 401864 h 833737"/>
                  <a:gd name="connsiteX18" fmla="*/ 182198 w 1042394"/>
                  <a:gd name="connsiteY18" fmla="*/ 128705 h 833737"/>
                  <a:gd name="connsiteX19" fmla="*/ 491469 w 1042394"/>
                  <a:gd name="connsiteY19" fmla="*/ 995 h 833737"/>
                  <a:gd name="connsiteX0" fmla="*/ 491469 w 1031737"/>
                  <a:gd name="connsiteY0" fmla="*/ 995 h 833737"/>
                  <a:gd name="connsiteX1" fmla="*/ 943852 w 1031737"/>
                  <a:gd name="connsiteY1" fmla="*/ 88057 h 833737"/>
                  <a:gd name="connsiteX2" fmla="*/ 1020186 w 1031737"/>
                  <a:gd name="connsiteY2" fmla="*/ 318485 h 833737"/>
                  <a:gd name="connsiteX3" fmla="*/ 1015580 w 1031737"/>
                  <a:gd name="connsiteY3" fmla="*/ 375357 h 833737"/>
                  <a:gd name="connsiteX4" fmla="*/ 870811 w 1031737"/>
                  <a:gd name="connsiteY4" fmla="*/ 345841 h 833737"/>
                  <a:gd name="connsiteX5" fmla="*/ 699670 w 1031737"/>
                  <a:gd name="connsiteY5" fmla="*/ 368921 h 833737"/>
                  <a:gd name="connsiteX6" fmla="*/ 498191 w 1031737"/>
                  <a:gd name="connsiteY6" fmla="*/ 310191 h 833737"/>
                  <a:gd name="connsiteX7" fmla="*/ 367894 w 1031737"/>
                  <a:gd name="connsiteY7" fmla="*/ 356166 h 833737"/>
                  <a:gd name="connsiteX8" fmla="*/ 292513 w 1031737"/>
                  <a:gd name="connsiteY8" fmla="*/ 498829 h 833737"/>
                  <a:gd name="connsiteX9" fmla="*/ 262184 w 1031737"/>
                  <a:gd name="connsiteY9" fmla="*/ 693673 h 833737"/>
                  <a:gd name="connsiteX10" fmla="*/ 233056 w 1031737"/>
                  <a:gd name="connsiteY10" fmla="*/ 682922 h 833737"/>
                  <a:gd name="connsiteX11" fmla="*/ 227533 w 1031737"/>
                  <a:gd name="connsiteY11" fmla="*/ 477232 h 833737"/>
                  <a:gd name="connsiteX12" fmla="*/ 158319 w 1031737"/>
                  <a:gd name="connsiteY12" fmla="*/ 435483 h 833737"/>
                  <a:gd name="connsiteX13" fmla="*/ 133218 w 1031737"/>
                  <a:gd name="connsiteY13" fmla="*/ 648069 h 833737"/>
                  <a:gd name="connsiteX14" fmla="*/ 147761 w 1031737"/>
                  <a:gd name="connsiteY14" fmla="*/ 688907 h 833737"/>
                  <a:gd name="connsiteX15" fmla="*/ 115874 w 1031737"/>
                  <a:gd name="connsiteY15" fmla="*/ 833733 h 833737"/>
                  <a:gd name="connsiteX16" fmla="*/ 40252 w 1031737"/>
                  <a:gd name="connsiteY16" fmla="*/ 683605 h 833737"/>
                  <a:gd name="connsiteX17" fmla="*/ 7489 w 1031737"/>
                  <a:gd name="connsiteY17" fmla="*/ 401864 h 833737"/>
                  <a:gd name="connsiteX18" fmla="*/ 182198 w 1031737"/>
                  <a:gd name="connsiteY18" fmla="*/ 128705 h 833737"/>
                  <a:gd name="connsiteX19" fmla="*/ 491469 w 1031737"/>
                  <a:gd name="connsiteY19" fmla="*/ 995 h 833737"/>
                  <a:gd name="connsiteX0" fmla="*/ 491469 w 1031737"/>
                  <a:gd name="connsiteY0" fmla="*/ 995 h 833737"/>
                  <a:gd name="connsiteX1" fmla="*/ 943852 w 1031737"/>
                  <a:gd name="connsiteY1" fmla="*/ 88057 h 833737"/>
                  <a:gd name="connsiteX2" fmla="*/ 1020186 w 1031737"/>
                  <a:gd name="connsiteY2" fmla="*/ 318485 h 833737"/>
                  <a:gd name="connsiteX3" fmla="*/ 1015580 w 1031737"/>
                  <a:gd name="connsiteY3" fmla="*/ 375357 h 833737"/>
                  <a:gd name="connsiteX4" fmla="*/ 870811 w 1031737"/>
                  <a:gd name="connsiteY4" fmla="*/ 345841 h 833737"/>
                  <a:gd name="connsiteX5" fmla="*/ 699670 w 1031737"/>
                  <a:gd name="connsiteY5" fmla="*/ 368921 h 833737"/>
                  <a:gd name="connsiteX6" fmla="*/ 498191 w 1031737"/>
                  <a:gd name="connsiteY6" fmla="*/ 310191 h 833737"/>
                  <a:gd name="connsiteX7" fmla="*/ 377073 w 1031737"/>
                  <a:gd name="connsiteY7" fmla="*/ 365345 h 833737"/>
                  <a:gd name="connsiteX8" fmla="*/ 292513 w 1031737"/>
                  <a:gd name="connsiteY8" fmla="*/ 498829 h 833737"/>
                  <a:gd name="connsiteX9" fmla="*/ 262184 w 1031737"/>
                  <a:gd name="connsiteY9" fmla="*/ 693673 h 833737"/>
                  <a:gd name="connsiteX10" fmla="*/ 233056 w 1031737"/>
                  <a:gd name="connsiteY10" fmla="*/ 682922 h 833737"/>
                  <a:gd name="connsiteX11" fmla="*/ 227533 w 1031737"/>
                  <a:gd name="connsiteY11" fmla="*/ 477232 h 833737"/>
                  <a:gd name="connsiteX12" fmla="*/ 158319 w 1031737"/>
                  <a:gd name="connsiteY12" fmla="*/ 435483 h 833737"/>
                  <a:gd name="connsiteX13" fmla="*/ 133218 w 1031737"/>
                  <a:gd name="connsiteY13" fmla="*/ 648069 h 833737"/>
                  <a:gd name="connsiteX14" fmla="*/ 147761 w 1031737"/>
                  <a:gd name="connsiteY14" fmla="*/ 688907 h 833737"/>
                  <a:gd name="connsiteX15" fmla="*/ 115874 w 1031737"/>
                  <a:gd name="connsiteY15" fmla="*/ 833733 h 833737"/>
                  <a:gd name="connsiteX16" fmla="*/ 40252 w 1031737"/>
                  <a:gd name="connsiteY16" fmla="*/ 683605 h 833737"/>
                  <a:gd name="connsiteX17" fmla="*/ 7489 w 1031737"/>
                  <a:gd name="connsiteY17" fmla="*/ 401864 h 833737"/>
                  <a:gd name="connsiteX18" fmla="*/ 182198 w 1031737"/>
                  <a:gd name="connsiteY18" fmla="*/ 128705 h 833737"/>
                  <a:gd name="connsiteX19" fmla="*/ 491469 w 1031737"/>
                  <a:gd name="connsiteY19" fmla="*/ 995 h 833737"/>
                  <a:gd name="connsiteX0" fmla="*/ 491469 w 1031737"/>
                  <a:gd name="connsiteY0" fmla="*/ 995 h 833737"/>
                  <a:gd name="connsiteX1" fmla="*/ 943852 w 1031737"/>
                  <a:gd name="connsiteY1" fmla="*/ 88057 h 833737"/>
                  <a:gd name="connsiteX2" fmla="*/ 1020186 w 1031737"/>
                  <a:gd name="connsiteY2" fmla="*/ 318485 h 833737"/>
                  <a:gd name="connsiteX3" fmla="*/ 1015580 w 1031737"/>
                  <a:gd name="connsiteY3" fmla="*/ 375357 h 833737"/>
                  <a:gd name="connsiteX4" fmla="*/ 870811 w 1031737"/>
                  <a:gd name="connsiteY4" fmla="*/ 345841 h 833737"/>
                  <a:gd name="connsiteX5" fmla="*/ 699670 w 1031737"/>
                  <a:gd name="connsiteY5" fmla="*/ 368921 h 833737"/>
                  <a:gd name="connsiteX6" fmla="*/ 510430 w 1031737"/>
                  <a:gd name="connsiteY6" fmla="*/ 334669 h 833737"/>
                  <a:gd name="connsiteX7" fmla="*/ 377073 w 1031737"/>
                  <a:gd name="connsiteY7" fmla="*/ 365345 h 833737"/>
                  <a:gd name="connsiteX8" fmla="*/ 292513 w 1031737"/>
                  <a:gd name="connsiteY8" fmla="*/ 498829 h 833737"/>
                  <a:gd name="connsiteX9" fmla="*/ 262184 w 1031737"/>
                  <a:gd name="connsiteY9" fmla="*/ 693673 h 833737"/>
                  <a:gd name="connsiteX10" fmla="*/ 233056 w 1031737"/>
                  <a:gd name="connsiteY10" fmla="*/ 682922 h 833737"/>
                  <a:gd name="connsiteX11" fmla="*/ 227533 w 1031737"/>
                  <a:gd name="connsiteY11" fmla="*/ 477232 h 833737"/>
                  <a:gd name="connsiteX12" fmla="*/ 158319 w 1031737"/>
                  <a:gd name="connsiteY12" fmla="*/ 435483 h 833737"/>
                  <a:gd name="connsiteX13" fmla="*/ 133218 w 1031737"/>
                  <a:gd name="connsiteY13" fmla="*/ 648069 h 833737"/>
                  <a:gd name="connsiteX14" fmla="*/ 147761 w 1031737"/>
                  <a:gd name="connsiteY14" fmla="*/ 688907 h 833737"/>
                  <a:gd name="connsiteX15" fmla="*/ 115874 w 1031737"/>
                  <a:gd name="connsiteY15" fmla="*/ 833733 h 833737"/>
                  <a:gd name="connsiteX16" fmla="*/ 40252 w 1031737"/>
                  <a:gd name="connsiteY16" fmla="*/ 683605 h 833737"/>
                  <a:gd name="connsiteX17" fmla="*/ 7489 w 1031737"/>
                  <a:gd name="connsiteY17" fmla="*/ 401864 h 833737"/>
                  <a:gd name="connsiteX18" fmla="*/ 182198 w 1031737"/>
                  <a:gd name="connsiteY18" fmla="*/ 128705 h 833737"/>
                  <a:gd name="connsiteX19" fmla="*/ 491469 w 1031737"/>
                  <a:gd name="connsiteY19" fmla="*/ 995 h 833737"/>
                  <a:gd name="connsiteX0" fmla="*/ 491469 w 1031737"/>
                  <a:gd name="connsiteY0" fmla="*/ 995 h 833737"/>
                  <a:gd name="connsiteX1" fmla="*/ 943852 w 1031737"/>
                  <a:gd name="connsiteY1" fmla="*/ 88057 h 833737"/>
                  <a:gd name="connsiteX2" fmla="*/ 1020186 w 1031737"/>
                  <a:gd name="connsiteY2" fmla="*/ 318485 h 833737"/>
                  <a:gd name="connsiteX3" fmla="*/ 1015580 w 1031737"/>
                  <a:gd name="connsiteY3" fmla="*/ 375357 h 833737"/>
                  <a:gd name="connsiteX4" fmla="*/ 870811 w 1031737"/>
                  <a:gd name="connsiteY4" fmla="*/ 345841 h 833737"/>
                  <a:gd name="connsiteX5" fmla="*/ 684371 w 1031737"/>
                  <a:gd name="connsiteY5" fmla="*/ 365861 h 833737"/>
                  <a:gd name="connsiteX6" fmla="*/ 510430 w 1031737"/>
                  <a:gd name="connsiteY6" fmla="*/ 334669 h 833737"/>
                  <a:gd name="connsiteX7" fmla="*/ 377073 w 1031737"/>
                  <a:gd name="connsiteY7" fmla="*/ 365345 h 833737"/>
                  <a:gd name="connsiteX8" fmla="*/ 292513 w 1031737"/>
                  <a:gd name="connsiteY8" fmla="*/ 498829 h 833737"/>
                  <a:gd name="connsiteX9" fmla="*/ 262184 w 1031737"/>
                  <a:gd name="connsiteY9" fmla="*/ 693673 h 833737"/>
                  <a:gd name="connsiteX10" fmla="*/ 233056 w 1031737"/>
                  <a:gd name="connsiteY10" fmla="*/ 682922 h 833737"/>
                  <a:gd name="connsiteX11" fmla="*/ 227533 w 1031737"/>
                  <a:gd name="connsiteY11" fmla="*/ 477232 h 833737"/>
                  <a:gd name="connsiteX12" fmla="*/ 158319 w 1031737"/>
                  <a:gd name="connsiteY12" fmla="*/ 435483 h 833737"/>
                  <a:gd name="connsiteX13" fmla="*/ 133218 w 1031737"/>
                  <a:gd name="connsiteY13" fmla="*/ 648069 h 833737"/>
                  <a:gd name="connsiteX14" fmla="*/ 147761 w 1031737"/>
                  <a:gd name="connsiteY14" fmla="*/ 688907 h 833737"/>
                  <a:gd name="connsiteX15" fmla="*/ 115874 w 1031737"/>
                  <a:gd name="connsiteY15" fmla="*/ 833733 h 833737"/>
                  <a:gd name="connsiteX16" fmla="*/ 40252 w 1031737"/>
                  <a:gd name="connsiteY16" fmla="*/ 683605 h 833737"/>
                  <a:gd name="connsiteX17" fmla="*/ 7489 w 1031737"/>
                  <a:gd name="connsiteY17" fmla="*/ 401864 h 833737"/>
                  <a:gd name="connsiteX18" fmla="*/ 182198 w 1031737"/>
                  <a:gd name="connsiteY18" fmla="*/ 128705 h 833737"/>
                  <a:gd name="connsiteX19" fmla="*/ 491469 w 1031737"/>
                  <a:gd name="connsiteY19" fmla="*/ 995 h 833737"/>
                  <a:gd name="connsiteX0" fmla="*/ 491469 w 1031737"/>
                  <a:gd name="connsiteY0" fmla="*/ 995 h 833737"/>
                  <a:gd name="connsiteX1" fmla="*/ 943852 w 1031737"/>
                  <a:gd name="connsiteY1" fmla="*/ 88057 h 833737"/>
                  <a:gd name="connsiteX2" fmla="*/ 1020186 w 1031737"/>
                  <a:gd name="connsiteY2" fmla="*/ 318485 h 833737"/>
                  <a:gd name="connsiteX3" fmla="*/ 1015580 w 1031737"/>
                  <a:gd name="connsiteY3" fmla="*/ 375357 h 833737"/>
                  <a:gd name="connsiteX4" fmla="*/ 861632 w 1031737"/>
                  <a:gd name="connsiteY4" fmla="*/ 345841 h 833737"/>
                  <a:gd name="connsiteX5" fmla="*/ 684371 w 1031737"/>
                  <a:gd name="connsiteY5" fmla="*/ 365861 h 833737"/>
                  <a:gd name="connsiteX6" fmla="*/ 510430 w 1031737"/>
                  <a:gd name="connsiteY6" fmla="*/ 334669 h 833737"/>
                  <a:gd name="connsiteX7" fmla="*/ 377073 w 1031737"/>
                  <a:gd name="connsiteY7" fmla="*/ 365345 h 833737"/>
                  <a:gd name="connsiteX8" fmla="*/ 292513 w 1031737"/>
                  <a:gd name="connsiteY8" fmla="*/ 498829 h 833737"/>
                  <a:gd name="connsiteX9" fmla="*/ 262184 w 1031737"/>
                  <a:gd name="connsiteY9" fmla="*/ 693673 h 833737"/>
                  <a:gd name="connsiteX10" fmla="*/ 233056 w 1031737"/>
                  <a:gd name="connsiteY10" fmla="*/ 682922 h 833737"/>
                  <a:gd name="connsiteX11" fmla="*/ 227533 w 1031737"/>
                  <a:gd name="connsiteY11" fmla="*/ 477232 h 833737"/>
                  <a:gd name="connsiteX12" fmla="*/ 158319 w 1031737"/>
                  <a:gd name="connsiteY12" fmla="*/ 435483 h 833737"/>
                  <a:gd name="connsiteX13" fmla="*/ 133218 w 1031737"/>
                  <a:gd name="connsiteY13" fmla="*/ 648069 h 833737"/>
                  <a:gd name="connsiteX14" fmla="*/ 147761 w 1031737"/>
                  <a:gd name="connsiteY14" fmla="*/ 688907 h 833737"/>
                  <a:gd name="connsiteX15" fmla="*/ 115874 w 1031737"/>
                  <a:gd name="connsiteY15" fmla="*/ 833733 h 833737"/>
                  <a:gd name="connsiteX16" fmla="*/ 40252 w 1031737"/>
                  <a:gd name="connsiteY16" fmla="*/ 683605 h 833737"/>
                  <a:gd name="connsiteX17" fmla="*/ 7489 w 1031737"/>
                  <a:gd name="connsiteY17" fmla="*/ 401864 h 833737"/>
                  <a:gd name="connsiteX18" fmla="*/ 182198 w 1031737"/>
                  <a:gd name="connsiteY18" fmla="*/ 128705 h 833737"/>
                  <a:gd name="connsiteX19" fmla="*/ 491469 w 1031737"/>
                  <a:gd name="connsiteY19" fmla="*/ 995 h 833737"/>
                  <a:gd name="connsiteX0" fmla="*/ 491469 w 1028409"/>
                  <a:gd name="connsiteY0" fmla="*/ 995 h 833737"/>
                  <a:gd name="connsiteX1" fmla="*/ 943852 w 1028409"/>
                  <a:gd name="connsiteY1" fmla="*/ 88057 h 833737"/>
                  <a:gd name="connsiteX2" fmla="*/ 1020186 w 1028409"/>
                  <a:gd name="connsiteY2" fmla="*/ 318485 h 833737"/>
                  <a:gd name="connsiteX3" fmla="*/ 1009461 w 1028409"/>
                  <a:gd name="connsiteY3" fmla="*/ 384537 h 833737"/>
                  <a:gd name="connsiteX4" fmla="*/ 861632 w 1028409"/>
                  <a:gd name="connsiteY4" fmla="*/ 345841 h 833737"/>
                  <a:gd name="connsiteX5" fmla="*/ 684371 w 1028409"/>
                  <a:gd name="connsiteY5" fmla="*/ 365861 h 833737"/>
                  <a:gd name="connsiteX6" fmla="*/ 510430 w 1028409"/>
                  <a:gd name="connsiteY6" fmla="*/ 334669 h 833737"/>
                  <a:gd name="connsiteX7" fmla="*/ 377073 w 1028409"/>
                  <a:gd name="connsiteY7" fmla="*/ 365345 h 833737"/>
                  <a:gd name="connsiteX8" fmla="*/ 292513 w 1028409"/>
                  <a:gd name="connsiteY8" fmla="*/ 498829 h 833737"/>
                  <a:gd name="connsiteX9" fmla="*/ 262184 w 1028409"/>
                  <a:gd name="connsiteY9" fmla="*/ 693673 h 833737"/>
                  <a:gd name="connsiteX10" fmla="*/ 233056 w 1028409"/>
                  <a:gd name="connsiteY10" fmla="*/ 682922 h 833737"/>
                  <a:gd name="connsiteX11" fmla="*/ 227533 w 1028409"/>
                  <a:gd name="connsiteY11" fmla="*/ 477232 h 833737"/>
                  <a:gd name="connsiteX12" fmla="*/ 158319 w 1028409"/>
                  <a:gd name="connsiteY12" fmla="*/ 435483 h 833737"/>
                  <a:gd name="connsiteX13" fmla="*/ 133218 w 1028409"/>
                  <a:gd name="connsiteY13" fmla="*/ 648069 h 833737"/>
                  <a:gd name="connsiteX14" fmla="*/ 147761 w 1028409"/>
                  <a:gd name="connsiteY14" fmla="*/ 688907 h 833737"/>
                  <a:gd name="connsiteX15" fmla="*/ 115874 w 1028409"/>
                  <a:gd name="connsiteY15" fmla="*/ 833733 h 833737"/>
                  <a:gd name="connsiteX16" fmla="*/ 40252 w 1028409"/>
                  <a:gd name="connsiteY16" fmla="*/ 683605 h 833737"/>
                  <a:gd name="connsiteX17" fmla="*/ 7489 w 1028409"/>
                  <a:gd name="connsiteY17" fmla="*/ 401864 h 833737"/>
                  <a:gd name="connsiteX18" fmla="*/ 182198 w 1028409"/>
                  <a:gd name="connsiteY18" fmla="*/ 128705 h 833737"/>
                  <a:gd name="connsiteX19" fmla="*/ 491469 w 1028409"/>
                  <a:gd name="connsiteY19" fmla="*/ 995 h 833737"/>
                  <a:gd name="connsiteX0" fmla="*/ 491469 w 1028409"/>
                  <a:gd name="connsiteY0" fmla="*/ 995 h 833737"/>
                  <a:gd name="connsiteX1" fmla="*/ 943852 w 1028409"/>
                  <a:gd name="connsiteY1" fmla="*/ 88057 h 833737"/>
                  <a:gd name="connsiteX2" fmla="*/ 1020186 w 1028409"/>
                  <a:gd name="connsiteY2" fmla="*/ 318485 h 833737"/>
                  <a:gd name="connsiteX3" fmla="*/ 1009461 w 1028409"/>
                  <a:gd name="connsiteY3" fmla="*/ 384537 h 833737"/>
                  <a:gd name="connsiteX4" fmla="*/ 861632 w 1028409"/>
                  <a:gd name="connsiteY4" fmla="*/ 345841 h 833737"/>
                  <a:gd name="connsiteX5" fmla="*/ 684371 w 1028409"/>
                  <a:gd name="connsiteY5" fmla="*/ 365861 h 833737"/>
                  <a:gd name="connsiteX6" fmla="*/ 510430 w 1028409"/>
                  <a:gd name="connsiteY6" fmla="*/ 334669 h 833737"/>
                  <a:gd name="connsiteX7" fmla="*/ 377073 w 1028409"/>
                  <a:gd name="connsiteY7" fmla="*/ 365345 h 833737"/>
                  <a:gd name="connsiteX8" fmla="*/ 292513 w 1028409"/>
                  <a:gd name="connsiteY8" fmla="*/ 498829 h 833737"/>
                  <a:gd name="connsiteX9" fmla="*/ 280543 w 1028409"/>
                  <a:gd name="connsiteY9" fmla="*/ 687554 h 833737"/>
                  <a:gd name="connsiteX10" fmla="*/ 233056 w 1028409"/>
                  <a:gd name="connsiteY10" fmla="*/ 682922 h 833737"/>
                  <a:gd name="connsiteX11" fmla="*/ 227533 w 1028409"/>
                  <a:gd name="connsiteY11" fmla="*/ 477232 h 833737"/>
                  <a:gd name="connsiteX12" fmla="*/ 158319 w 1028409"/>
                  <a:gd name="connsiteY12" fmla="*/ 435483 h 833737"/>
                  <a:gd name="connsiteX13" fmla="*/ 133218 w 1028409"/>
                  <a:gd name="connsiteY13" fmla="*/ 648069 h 833737"/>
                  <a:gd name="connsiteX14" fmla="*/ 147761 w 1028409"/>
                  <a:gd name="connsiteY14" fmla="*/ 688907 h 833737"/>
                  <a:gd name="connsiteX15" fmla="*/ 115874 w 1028409"/>
                  <a:gd name="connsiteY15" fmla="*/ 833733 h 833737"/>
                  <a:gd name="connsiteX16" fmla="*/ 40252 w 1028409"/>
                  <a:gd name="connsiteY16" fmla="*/ 683605 h 833737"/>
                  <a:gd name="connsiteX17" fmla="*/ 7489 w 1028409"/>
                  <a:gd name="connsiteY17" fmla="*/ 401864 h 833737"/>
                  <a:gd name="connsiteX18" fmla="*/ 182198 w 1028409"/>
                  <a:gd name="connsiteY18" fmla="*/ 128705 h 833737"/>
                  <a:gd name="connsiteX19" fmla="*/ 491469 w 1028409"/>
                  <a:gd name="connsiteY19" fmla="*/ 995 h 833737"/>
                  <a:gd name="connsiteX0" fmla="*/ 491469 w 1028409"/>
                  <a:gd name="connsiteY0" fmla="*/ 995 h 833737"/>
                  <a:gd name="connsiteX1" fmla="*/ 943852 w 1028409"/>
                  <a:gd name="connsiteY1" fmla="*/ 88057 h 833737"/>
                  <a:gd name="connsiteX2" fmla="*/ 1020186 w 1028409"/>
                  <a:gd name="connsiteY2" fmla="*/ 318485 h 833737"/>
                  <a:gd name="connsiteX3" fmla="*/ 1009461 w 1028409"/>
                  <a:gd name="connsiteY3" fmla="*/ 384537 h 833737"/>
                  <a:gd name="connsiteX4" fmla="*/ 861632 w 1028409"/>
                  <a:gd name="connsiteY4" fmla="*/ 345841 h 833737"/>
                  <a:gd name="connsiteX5" fmla="*/ 684371 w 1028409"/>
                  <a:gd name="connsiteY5" fmla="*/ 365861 h 833737"/>
                  <a:gd name="connsiteX6" fmla="*/ 510430 w 1028409"/>
                  <a:gd name="connsiteY6" fmla="*/ 334669 h 833737"/>
                  <a:gd name="connsiteX7" fmla="*/ 377073 w 1028409"/>
                  <a:gd name="connsiteY7" fmla="*/ 365345 h 833737"/>
                  <a:gd name="connsiteX8" fmla="*/ 292513 w 1028409"/>
                  <a:gd name="connsiteY8" fmla="*/ 498829 h 833737"/>
                  <a:gd name="connsiteX9" fmla="*/ 280543 w 1028409"/>
                  <a:gd name="connsiteY9" fmla="*/ 687554 h 833737"/>
                  <a:gd name="connsiteX10" fmla="*/ 233056 w 1028409"/>
                  <a:gd name="connsiteY10" fmla="*/ 682922 h 833737"/>
                  <a:gd name="connsiteX11" fmla="*/ 227533 w 1028409"/>
                  <a:gd name="connsiteY11" fmla="*/ 477232 h 833737"/>
                  <a:gd name="connsiteX12" fmla="*/ 158319 w 1028409"/>
                  <a:gd name="connsiteY12" fmla="*/ 435483 h 833737"/>
                  <a:gd name="connsiteX13" fmla="*/ 133218 w 1028409"/>
                  <a:gd name="connsiteY13" fmla="*/ 648069 h 833737"/>
                  <a:gd name="connsiteX14" fmla="*/ 147761 w 1028409"/>
                  <a:gd name="connsiteY14" fmla="*/ 688907 h 833737"/>
                  <a:gd name="connsiteX15" fmla="*/ 115874 w 1028409"/>
                  <a:gd name="connsiteY15" fmla="*/ 833733 h 833737"/>
                  <a:gd name="connsiteX16" fmla="*/ 40252 w 1028409"/>
                  <a:gd name="connsiteY16" fmla="*/ 683605 h 833737"/>
                  <a:gd name="connsiteX17" fmla="*/ 7489 w 1028409"/>
                  <a:gd name="connsiteY17" fmla="*/ 401864 h 833737"/>
                  <a:gd name="connsiteX18" fmla="*/ 182198 w 1028409"/>
                  <a:gd name="connsiteY18" fmla="*/ 116466 h 833737"/>
                  <a:gd name="connsiteX19" fmla="*/ 491469 w 1028409"/>
                  <a:gd name="connsiteY19" fmla="*/ 995 h 833737"/>
                  <a:gd name="connsiteX0" fmla="*/ 491469 w 1028619"/>
                  <a:gd name="connsiteY0" fmla="*/ 1303 h 834045"/>
                  <a:gd name="connsiteX1" fmla="*/ 940793 w 1028619"/>
                  <a:gd name="connsiteY1" fmla="*/ 76126 h 834045"/>
                  <a:gd name="connsiteX2" fmla="*/ 1020186 w 1028619"/>
                  <a:gd name="connsiteY2" fmla="*/ 318793 h 834045"/>
                  <a:gd name="connsiteX3" fmla="*/ 1009461 w 1028619"/>
                  <a:gd name="connsiteY3" fmla="*/ 384845 h 834045"/>
                  <a:gd name="connsiteX4" fmla="*/ 861632 w 1028619"/>
                  <a:gd name="connsiteY4" fmla="*/ 346149 h 834045"/>
                  <a:gd name="connsiteX5" fmla="*/ 684371 w 1028619"/>
                  <a:gd name="connsiteY5" fmla="*/ 366169 h 834045"/>
                  <a:gd name="connsiteX6" fmla="*/ 510430 w 1028619"/>
                  <a:gd name="connsiteY6" fmla="*/ 334977 h 834045"/>
                  <a:gd name="connsiteX7" fmla="*/ 377073 w 1028619"/>
                  <a:gd name="connsiteY7" fmla="*/ 365653 h 834045"/>
                  <a:gd name="connsiteX8" fmla="*/ 292513 w 1028619"/>
                  <a:gd name="connsiteY8" fmla="*/ 499137 h 834045"/>
                  <a:gd name="connsiteX9" fmla="*/ 280543 w 1028619"/>
                  <a:gd name="connsiteY9" fmla="*/ 687862 h 834045"/>
                  <a:gd name="connsiteX10" fmla="*/ 233056 w 1028619"/>
                  <a:gd name="connsiteY10" fmla="*/ 683230 h 834045"/>
                  <a:gd name="connsiteX11" fmla="*/ 227533 w 1028619"/>
                  <a:gd name="connsiteY11" fmla="*/ 477540 h 834045"/>
                  <a:gd name="connsiteX12" fmla="*/ 158319 w 1028619"/>
                  <a:gd name="connsiteY12" fmla="*/ 435791 h 834045"/>
                  <a:gd name="connsiteX13" fmla="*/ 133218 w 1028619"/>
                  <a:gd name="connsiteY13" fmla="*/ 648377 h 834045"/>
                  <a:gd name="connsiteX14" fmla="*/ 147761 w 1028619"/>
                  <a:gd name="connsiteY14" fmla="*/ 689215 h 834045"/>
                  <a:gd name="connsiteX15" fmla="*/ 115874 w 1028619"/>
                  <a:gd name="connsiteY15" fmla="*/ 834041 h 834045"/>
                  <a:gd name="connsiteX16" fmla="*/ 40252 w 1028619"/>
                  <a:gd name="connsiteY16" fmla="*/ 683913 h 834045"/>
                  <a:gd name="connsiteX17" fmla="*/ 7489 w 1028619"/>
                  <a:gd name="connsiteY17" fmla="*/ 402172 h 834045"/>
                  <a:gd name="connsiteX18" fmla="*/ 182198 w 1028619"/>
                  <a:gd name="connsiteY18" fmla="*/ 116774 h 834045"/>
                  <a:gd name="connsiteX19" fmla="*/ 491469 w 1028619"/>
                  <a:gd name="connsiteY19" fmla="*/ 1303 h 834045"/>
                  <a:gd name="connsiteX0" fmla="*/ 491469 w 1030322"/>
                  <a:gd name="connsiteY0" fmla="*/ 1303 h 834045"/>
                  <a:gd name="connsiteX1" fmla="*/ 916315 w 1030322"/>
                  <a:gd name="connsiteY1" fmla="*/ 76126 h 834045"/>
                  <a:gd name="connsiteX2" fmla="*/ 1020186 w 1030322"/>
                  <a:gd name="connsiteY2" fmla="*/ 318793 h 834045"/>
                  <a:gd name="connsiteX3" fmla="*/ 1009461 w 1030322"/>
                  <a:gd name="connsiteY3" fmla="*/ 384845 h 834045"/>
                  <a:gd name="connsiteX4" fmla="*/ 861632 w 1030322"/>
                  <a:gd name="connsiteY4" fmla="*/ 346149 h 834045"/>
                  <a:gd name="connsiteX5" fmla="*/ 684371 w 1030322"/>
                  <a:gd name="connsiteY5" fmla="*/ 366169 h 834045"/>
                  <a:gd name="connsiteX6" fmla="*/ 510430 w 1030322"/>
                  <a:gd name="connsiteY6" fmla="*/ 334977 h 834045"/>
                  <a:gd name="connsiteX7" fmla="*/ 377073 w 1030322"/>
                  <a:gd name="connsiteY7" fmla="*/ 365653 h 834045"/>
                  <a:gd name="connsiteX8" fmla="*/ 292513 w 1030322"/>
                  <a:gd name="connsiteY8" fmla="*/ 499137 h 834045"/>
                  <a:gd name="connsiteX9" fmla="*/ 280543 w 1030322"/>
                  <a:gd name="connsiteY9" fmla="*/ 687862 h 834045"/>
                  <a:gd name="connsiteX10" fmla="*/ 233056 w 1030322"/>
                  <a:gd name="connsiteY10" fmla="*/ 683230 h 834045"/>
                  <a:gd name="connsiteX11" fmla="*/ 227533 w 1030322"/>
                  <a:gd name="connsiteY11" fmla="*/ 477540 h 834045"/>
                  <a:gd name="connsiteX12" fmla="*/ 158319 w 1030322"/>
                  <a:gd name="connsiteY12" fmla="*/ 435791 h 834045"/>
                  <a:gd name="connsiteX13" fmla="*/ 133218 w 1030322"/>
                  <a:gd name="connsiteY13" fmla="*/ 648377 h 834045"/>
                  <a:gd name="connsiteX14" fmla="*/ 147761 w 1030322"/>
                  <a:gd name="connsiteY14" fmla="*/ 689215 h 834045"/>
                  <a:gd name="connsiteX15" fmla="*/ 115874 w 1030322"/>
                  <a:gd name="connsiteY15" fmla="*/ 834041 h 834045"/>
                  <a:gd name="connsiteX16" fmla="*/ 40252 w 1030322"/>
                  <a:gd name="connsiteY16" fmla="*/ 683913 h 834045"/>
                  <a:gd name="connsiteX17" fmla="*/ 7489 w 1030322"/>
                  <a:gd name="connsiteY17" fmla="*/ 402172 h 834045"/>
                  <a:gd name="connsiteX18" fmla="*/ 182198 w 1030322"/>
                  <a:gd name="connsiteY18" fmla="*/ 116774 h 834045"/>
                  <a:gd name="connsiteX19" fmla="*/ 491469 w 1030322"/>
                  <a:gd name="connsiteY19" fmla="*/ 1303 h 834045"/>
                  <a:gd name="connsiteX0" fmla="*/ 491469 w 1030322"/>
                  <a:gd name="connsiteY0" fmla="*/ 1303 h 834045"/>
                  <a:gd name="connsiteX1" fmla="*/ 916315 w 1030322"/>
                  <a:gd name="connsiteY1" fmla="*/ 76126 h 834045"/>
                  <a:gd name="connsiteX2" fmla="*/ 1020186 w 1030322"/>
                  <a:gd name="connsiteY2" fmla="*/ 318793 h 834045"/>
                  <a:gd name="connsiteX3" fmla="*/ 1009461 w 1030322"/>
                  <a:gd name="connsiteY3" fmla="*/ 384845 h 834045"/>
                  <a:gd name="connsiteX4" fmla="*/ 861632 w 1030322"/>
                  <a:gd name="connsiteY4" fmla="*/ 346149 h 834045"/>
                  <a:gd name="connsiteX5" fmla="*/ 684371 w 1030322"/>
                  <a:gd name="connsiteY5" fmla="*/ 366169 h 834045"/>
                  <a:gd name="connsiteX6" fmla="*/ 510430 w 1030322"/>
                  <a:gd name="connsiteY6" fmla="*/ 334977 h 834045"/>
                  <a:gd name="connsiteX7" fmla="*/ 377073 w 1030322"/>
                  <a:gd name="connsiteY7" fmla="*/ 365653 h 834045"/>
                  <a:gd name="connsiteX8" fmla="*/ 292513 w 1030322"/>
                  <a:gd name="connsiteY8" fmla="*/ 499137 h 834045"/>
                  <a:gd name="connsiteX9" fmla="*/ 280543 w 1030322"/>
                  <a:gd name="connsiteY9" fmla="*/ 687862 h 834045"/>
                  <a:gd name="connsiteX10" fmla="*/ 233056 w 1030322"/>
                  <a:gd name="connsiteY10" fmla="*/ 683230 h 834045"/>
                  <a:gd name="connsiteX11" fmla="*/ 227533 w 1030322"/>
                  <a:gd name="connsiteY11" fmla="*/ 477540 h 834045"/>
                  <a:gd name="connsiteX12" fmla="*/ 158319 w 1030322"/>
                  <a:gd name="connsiteY12" fmla="*/ 435791 h 834045"/>
                  <a:gd name="connsiteX13" fmla="*/ 133218 w 1030322"/>
                  <a:gd name="connsiteY13" fmla="*/ 648377 h 834045"/>
                  <a:gd name="connsiteX14" fmla="*/ 147761 w 1030322"/>
                  <a:gd name="connsiteY14" fmla="*/ 689215 h 834045"/>
                  <a:gd name="connsiteX15" fmla="*/ 115874 w 1030322"/>
                  <a:gd name="connsiteY15" fmla="*/ 834041 h 834045"/>
                  <a:gd name="connsiteX16" fmla="*/ 40252 w 1030322"/>
                  <a:gd name="connsiteY16" fmla="*/ 683913 h 834045"/>
                  <a:gd name="connsiteX17" fmla="*/ 7489 w 1030322"/>
                  <a:gd name="connsiteY17" fmla="*/ 402172 h 834045"/>
                  <a:gd name="connsiteX18" fmla="*/ 182198 w 1030322"/>
                  <a:gd name="connsiteY18" fmla="*/ 80057 h 834045"/>
                  <a:gd name="connsiteX19" fmla="*/ 491469 w 1030322"/>
                  <a:gd name="connsiteY19" fmla="*/ 1303 h 834045"/>
                  <a:gd name="connsiteX0" fmla="*/ 485349 w 1030322"/>
                  <a:gd name="connsiteY0" fmla="*/ 854 h 858074"/>
                  <a:gd name="connsiteX1" fmla="*/ 916315 w 1030322"/>
                  <a:gd name="connsiteY1" fmla="*/ 100155 h 858074"/>
                  <a:gd name="connsiteX2" fmla="*/ 1020186 w 1030322"/>
                  <a:gd name="connsiteY2" fmla="*/ 342822 h 858074"/>
                  <a:gd name="connsiteX3" fmla="*/ 1009461 w 1030322"/>
                  <a:gd name="connsiteY3" fmla="*/ 408874 h 858074"/>
                  <a:gd name="connsiteX4" fmla="*/ 861632 w 1030322"/>
                  <a:gd name="connsiteY4" fmla="*/ 370178 h 858074"/>
                  <a:gd name="connsiteX5" fmla="*/ 684371 w 1030322"/>
                  <a:gd name="connsiteY5" fmla="*/ 390198 h 858074"/>
                  <a:gd name="connsiteX6" fmla="*/ 510430 w 1030322"/>
                  <a:gd name="connsiteY6" fmla="*/ 359006 h 858074"/>
                  <a:gd name="connsiteX7" fmla="*/ 377073 w 1030322"/>
                  <a:gd name="connsiteY7" fmla="*/ 389682 h 858074"/>
                  <a:gd name="connsiteX8" fmla="*/ 292513 w 1030322"/>
                  <a:gd name="connsiteY8" fmla="*/ 523166 h 858074"/>
                  <a:gd name="connsiteX9" fmla="*/ 280543 w 1030322"/>
                  <a:gd name="connsiteY9" fmla="*/ 711891 h 858074"/>
                  <a:gd name="connsiteX10" fmla="*/ 233056 w 1030322"/>
                  <a:gd name="connsiteY10" fmla="*/ 707259 h 858074"/>
                  <a:gd name="connsiteX11" fmla="*/ 227533 w 1030322"/>
                  <a:gd name="connsiteY11" fmla="*/ 501569 h 858074"/>
                  <a:gd name="connsiteX12" fmla="*/ 158319 w 1030322"/>
                  <a:gd name="connsiteY12" fmla="*/ 459820 h 858074"/>
                  <a:gd name="connsiteX13" fmla="*/ 133218 w 1030322"/>
                  <a:gd name="connsiteY13" fmla="*/ 672406 h 858074"/>
                  <a:gd name="connsiteX14" fmla="*/ 147761 w 1030322"/>
                  <a:gd name="connsiteY14" fmla="*/ 713244 h 858074"/>
                  <a:gd name="connsiteX15" fmla="*/ 115874 w 1030322"/>
                  <a:gd name="connsiteY15" fmla="*/ 858070 h 858074"/>
                  <a:gd name="connsiteX16" fmla="*/ 40252 w 1030322"/>
                  <a:gd name="connsiteY16" fmla="*/ 707942 h 858074"/>
                  <a:gd name="connsiteX17" fmla="*/ 7489 w 1030322"/>
                  <a:gd name="connsiteY17" fmla="*/ 426201 h 858074"/>
                  <a:gd name="connsiteX18" fmla="*/ 182198 w 1030322"/>
                  <a:gd name="connsiteY18" fmla="*/ 104086 h 858074"/>
                  <a:gd name="connsiteX19" fmla="*/ 485349 w 1030322"/>
                  <a:gd name="connsiteY19" fmla="*/ 854 h 858074"/>
                  <a:gd name="connsiteX0" fmla="*/ 485349 w 1030322"/>
                  <a:gd name="connsiteY0" fmla="*/ 854 h 858074"/>
                  <a:gd name="connsiteX1" fmla="*/ 916315 w 1030322"/>
                  <a:gd name="connsiteY1" fmla="*/ 100155 h 858074"/>
                  <a:gd name="connsiteX2" fmla="*/ 1020186 w 1030322"/>
                  <a:gd name="connsiteY2" fmla="*/ 342822 h 858074"/>
                  <a:gd name="connsiteX3" fmla="*/ 1009461 w 1030322"/>
                  <a:gd name="connsiteY3" fmla="*/ 408874 h 858074"/>
                  <a:gd name="connsiteX4" fmla="*/ 861632 w 1030322"/>
                  <a:gd name="connsiteY4" fmla="*/ 370178 h 858074"/>
                  <a:gd name="connsiteX5" fmla="*/ 684371 w 1030322"/>
                  <a:gd name="connsiteY5" fmla="*/ 390198 h 858074"/>
                  <a:gd name="connsiteX6" fmla="*/ 510430 w 1030322"/>
                  <a:gd name="connsiteY6" fmla="*/ 359006 h 858074"/>
                  <a:gd name="connsiteX7" fmla="*/ 377073 w 1030322"/>
                  <a:gd name="connsiteY7" fmla="*/ 389682 h 858074"/>
                  <a:gd name="connsiteX8" fmla="*/ 292513 w 1030322"/>
                  <a:gd name="connsiteY8" fmla="*/ 523166 h 858074"/>
                  <a:gd name="connsiteX9" fmla="*/ 280543 w 1030322"/>
                  <a:gd name="connsiteY9" fmla="*/ 711891 h 858074"/>
                  <a:gd name="connsiteX10" fmla="*/ 233056 w 1030322"/>
                  <a:gd name="connsiteY10" fmla="*/ 707259 h 858074"/>
                  <a:gd name="connsiteX11" fmla="*/ 227533 w 1030322"/>
                  <a:gd name="connsiteY11" fmla="*/ 501569 h 858074"/>
                  <a:gd name="connsiteX12" fmla="*/ 167805 w 1030322"/>
                  <a:gd name="connsiteY12" fmla="*/ 542033 h 858074"/>
                  <a:gd name="connsiteX13" fmla="*/ 133218 w 1030322"/>
                  <a:gd name="connsiteY13" fmla="*/ 672406 h 858074"/>
                  <a:gd name="connsiteX14" fmla="*/ 147761 w 1030322"/>
                  <a:gd name="connsiteY14" fmla="*/ 713244 h 858074"/>
                  <a:gd name="connsiteX15" fmla="*/ 115874 w 1030322"/>
                  <a:gd name="connsiteY15" fmla="*/ 858070 h 858074"/>
                  <a:gd name="connsiteX16" fmla="*/ 40252 w 1030322"/>
                  <a:gd name="connsiteY16" fmla="*/ 707942 h 858074"/>
                  <a:gd name="connsiteX17" fmla="*/ 7489 w 1030322"/>
                  <a:gd name="connsiteY17" fmla="*/ 426201 h 858074"/>
                  <a:gd name="connsiteX18" fmla="*/ 182198 w 1030322"/>
                  <a:gd name="connsiteY18" fmla="*/ 104086 h 858074"/>
                  <a:gd name="connsiteX19" fmla="*/ 485349 w 1030322"/>
                  <a:gd name="connsiteY19" fmla="*/ 854 h 858074"/>
                  <a:gd name="connsiteX0" fmla="*/ 485349 w 1030322"/>
                  <a:gd name="connsiteY0" fmla="*/ 854 h 858074"/>
                  <a:gd name="connsiteX1" fmla="*/ 916315 w 1030322"/>
                  <a:gd name="connsiteY1" fmla="*/ 100155 h 858074"/>
                  <a:gd name="connsiteX2" fmla="*/ 1020186 w 1030322"/>
                  <a:gd name="connsiteY2" fmla="*/ 342822 h 858074"/>
                  <a:gd name="connsiteX3" fmla="*/ 1009461 w 1030322"/>
                  <a:gd name="connsiteY3" fmla="*/ 408874 h 858074"/>
                  <a:gd name="connsiteX4" fmla="*/ 861632 w 1030322"/>
                  <a:gd name="connsiteY4" fmla="*/ 370178 h 858074"/>
                  <a:gd name="connsiteX5" fmla="*/ 684371 w 1030322"/>
                  <a:gd name="connsiteY5" fmla="*/ 390198 h 858074"/>
                  <a:gd name="connsiteX6" fmla="*/ 510430 w 1030322"/>
                  <a:gd name="connsiteY6" fmla="*/ 359006 h 858074"/>
                  <a:gd name="connsiteX7" fmla="*/ 377073 w 1030322"/>
                  <a:gd name="connsiteY7" fmla="*/ 389682 h 858074"/>
                  <a:gd name="connsiteX8" fmla="*/ 292513 w 1030322"/>
                  <a:gd name="connsiteY8" fmla="*/ 523166 h 858074"/>
                  <a:gd name="connsiteX9" fmla="*/ 280543 w 1030322"/>
                  <a:gd name="connsiteY9" fmla="*/ 711891 h 858074"/>
                  <a:gd name="connsiteX10" fmla="*/ 233056 w 1030322"/>
                  <a:gd name="connsiteY10" fmla="*/ 707259 h 858074"/>
                  <a:gd name="connsiteX11" fmla="*/ 227533 w 1030322"/>
                  <a:gd name="connsiteY11" fmla="*/ 501569 h 858074"/>
                  <a:gd name="connsiteX12" fmla="*/ 167805 w 1030322"/>
                  <a:gd name="connsiteY12" fmla="*/ 542033 h 858074"/>
                  <a:gd name="connsiteX13" fmla="*/ 133218 w 1030322"/>
                  <a:gd name="connsiteY13" fmla="*/ 672406 h 858074"/>
                  <a:gd name="connsiteX14" fmla="*/ 147761 w 1030322"/>
                  <a:gd name="connsiteY14" fmla="*/ 713244 h 858074"/>
                  <a:gd name="connsiteX15" fmla="*/ 115874 w 1030322"/>
                  <a:gd name="connsiteY15" fmla="*/ 858070 h 858074"/>
                  <a:gd name="connsiteX16" fmla="*/ 40252 w 1030322"/>
                  <a:gd name="connsiteY16" fmla="*/ 707942 h 858074"/>
                  <a:gd name="connsiteX17" fmla="*/ 7489 w 1030322"/>
                  <a:gd name="connsiteY17" fmla="*/ 426201 h 858074"/>
                  <a:gd name="connsiteX18" fmla="*/ 182198 w 1030322"/>
                  <a:gd name="connsiteY18" fmla="*/ 104086 h 858074"/>
                  <a:gd name="connsiteX19" fmla="*/ 485349 w 1030322"/>
                  <a:gd name="connsiteY19" fmla="*/ 854 h 858074"/>
                  <a:gd name="connsiteX0" fmla="*/ 485349 w 1030322"/>
                  <a:gd name="connsiteY0" fmla="*/ 854 h 858747"/>
                  <a:gd name="connsiteX1" fmla="*/ 916315 w 1030322"/>
                  <a:gd name="connsiteY1" fmla="*/ 100155 h 858747"/>
                  <a:gd name="connsiteX2" fmla="*/ 1020186 w 1030322"/>
                  <a:gd name="connsiteY2" fmla="*/ 342822 h 858747"/>
                  <a:gd name="connsiteX3" fmla="*/ 1009461 w 1030322"/>
                  <a:gd name="connsiteY3" fmla="*/ 408874 h 858747"/>
                  <a:gd name="connsiteX4" fmla="*/ 861632 w 1030322"/>
                  <a:gd name="connsiteY4" fmla="*/ 370178 h 858747"/>
                  <a:gd name="connsiteX5" fmla="*/ 684371 w 1030322"/>
                  <a:gd name="connsiteY5" fmla="*/ 390198 h 858747"/>
                  <a:gd name="connsiteX6" fmla="*/ 510430 w 1030322"/>
                  <a:gd name="connsiteY6" fmla="*/ 359006 h 858747"/>
                  <a:gd name="connsiteX7" fmla="*/ 377073 w 1030322"/>
                  <a:gd name="connsiteY7" fmla="*/ 389682 h 858747"/>
                  <a:gd name="connsiteX8" fmla="*/ 292513 w 1030322"/>
                  <a:gd name="connsiteY8" fmla="*/ 523166 h 858747"/>
                  <a:gd name="connsiteX9" fmla="*/ 280543 w 1030322"/>
                  <a:gd name="connsiteY9" fmla="*/ 711891 h 858747"/>
                  <a:gd name="connsiteX10" fmla="*/ 233056 w 1030322"/>
                  <a:gd name="connsiteY10" fmla="*/ 707259 h 858747"/>
                  <a:gd name="connsiteX11" fmla="*/ 227533 w 1030322"/>
                  <a:gd name="connsiteY11" fmla="*/ 501569 h 858747"/>
                  <a:gd name="connsiteX12" fmla="*/ 167805 w 1030322"/>
                  <a:gd name="connsiteY12" fmla="*/ 542033 h 858747"/>
                  <a:gd name="connsiteX13" fmla="*/ 133218 w 1030322"/>
                  <a:gd name="connsiteY13" fmla="*/ 672406 h 858747"/>
                  <a:gd name="connsiteX14" fmla="*/ 154085 w 1030322"/>
                  <a:gd name="connsiteY14" fmla="*/ 760674 h 858747"/>
                  <a:gd name="connsiteX15" fmla="*/ 115874 w 1030322"/>
                  <a:gd name="connsiteY15" fmla="*/ 858070 h 858747"/>
                  <a:gd name="connsiteX16" fmla="*/ 40252 w 1030322"/>
                  <a:gd name="connsiteY16" fmla="*/ 707942 h 858747"/>
                  <a:gd name="connsiteX17" fmla="*/ 7489 w 1030322"/>
                  <a:gd name="connsiteY17" fmla="*/ 426201 h 858747"/>
                  <a:gd name="connsiteX18" fmla="*/ 182198 w 1030322"/>
                  <a:gd name="connsiteY18" fmla="*/ 104086 h 858747"/>
                  <a:gd name="connsiteX19" fmla="*/ 485349 w 1030322"/>
                  <a:gd name="connsiteY19" fmla="*/ 854 h 858747"/>
                  <a:gd name="connsiteX0" fmla="*/ 485349 w 1030322"/>
                  <a:gd name="connsiteY0" fmla="*/ 854 h 858747"/>
                  <a:gd name="connsiteX1" fmla="*/ 916315 w 1030322"/>
                  <a:gd name="connsiteY1" fmla="*/ 100155 h 858747"/>
                  <a:gd name="connsiteX2" fmla="*/ 1020186 w 1030322"/>
                  <a:gd name="connsiteY2" fmla="*/ 342822 h 858747"/>
                  <a:gd name="connsiteX3" fmla="*/ 1009461 w 1030322"/>
                  <a:gd name="connsiteY3" fmla="*/ 408874 h 858747"/>
                  <a:gd name="connsiteX4" fmla="*/ 861632 w 1030322"/>
                  <a:gd name="connsiteY4" fmla="*/ 370178 h 858747"/>
                  <a:gd name="connsiteX5" fmla="*/ 684371 w 1030322"/>
                  <a:gd name="connsiteY5" fmla="*/ 390198 h 858747"/>
                  <a:gd name="connsiteX6" fmla="*/ 510430 w 1030322"/>
                  <a:gd name="connsiteY6" fmla="*/ 359006 h 858747"/>
                  <a:gd name="connsiteX7" fmla="*/ 377073 w 1030322"/>
                  <a:gd name="connsiteY7" fmla="*/ 389682 h 858747"/>
                  <a:gd name="connsiteX8" fmla="*/ 292513 w 1030322"/>
                  <a:gd name="connsiteY8" fmla="*/ 523166 h 858747"/>
                  <a:gd name="connsiteX9" fmla="*/ 280543 w 1030322"/>
                  <a:gd name="connsiteY9" fmla="*/ 711891 h 858747"/>
                  <a:gd name="connsiteX10" fmla="*/ 233056 w 1030322"/>
                  <a:gd name="connsiteY10" fmla="*/ 707259 h 858747"/>
                  <a:gd name="connsiteX11" fmla="*/ 227533 w 1030322"/>
                  <a:gd name="connsiteY11" fmla="*/ 501569 h 858747"/>
                  <a:gd name="connsiteX12" fmla="*/ 167805 w 1030322"/>
                  <a:gd name="connsiteY12" fmla="*/ 542033 h 858747"/>
                  <a:gd name="connsiteX13" fmla="*/ 155353 w 1030322"/>
                  <a:gd name="connsiteY13" fmla="*/ 704026 h 858747"/>
                  <a:gd name="connsiteX14" fmla="*/ 154085 w 1030322"/>
                  <a:gd name="connsiteY14" fmla="*/ 760674 h 858747"/>
                  <a:gd name="connsiteX15" fmla="*/ 115874 w 1030322"/>
                  <a:gd name="connsiteY15" fmla="*/ 858070 h 858747"/>
                  <a:gd name="connsiteX16" fmla="*/ 40252 w 1030322"/>
                  <a:gd name="connsiteY16" fmla="*/ 707942 h 858747"/>
                  <a:gd name="connsiteX17" fmla="*/ 7489 w 1030322"/>
                  <a:gd name="connsiteY17" fmla="*/ 426201 h 858747"/>
                  <a:gd name="connsiteX18" fmla="*/ 182198 w 1030322"/>
                  <a:gd name="connsiteY18" fmla="*/ 104086 h 858747"/>
                  <a:gd name="connsiteX19" fmla="*/ 485349 w 1030322"/>
                  <a:gd name="connsiteY19" fmla="*/ 854 h 858747"/>
                  <a:gd name="connsiteX0" fmla="*/ 485349 w 1030322"/>
                  <a:gd name="connsiteY0" fmla="*/ 854 h 858747"/>
                  <a:gd name="connsiteX1" fmla="*/ 916315 w 1030322"/>
                  <a:gd name="connsiteY1" fmla="*/ 100155 h 858747"/>
                  <a:gd name="connsiteX2" fmla="*/ 1020186 w 1030322"/>
                  <a:gd name="connsiteY2" fmla="*/ 342822 h 858747"/>
                  <a:gd name="connsiteX3" fmla="*/ 1009461 w 1030322"/>
                  <a:gd name="connsiteY3" fmla="*/ 408874 h 858747"/>
                  <a:gd name="connsiteX4" fmla="*/ 861632 w 1030322"/>
                  <a:gd name="connsiteY4" fmla="*/ 370178 h 858747"/>
                  <a:gd name="connsiteX5" fmla="*/ 684371 w 1030322"/>
                  <a:gd name="connsiteY5" fmla="*/ 390198 h 858747"/>
                  <a:gd name="connsiteX6" fmla="*/ 510430 w 1030322"/>
                  <a:gd name="connsiteY6" fmla="*/ 359006 h 858747"/>
                  <a:gd name="connsiteX7" fmla="*/ 377073 w 1030322"/>
                  <a:gd name="connsiteY7" fmla="*/ 389682 h 858747"/>
                  <a:gd name="connsiteX8" fmla="*/ 292513 w 1030322"/>
                  <a:gd name="connsiteY8" fmla="*/ 523166 h 858747"/>
                  <a:gd name="connsiteX9" fmla="*/ 280543 w 1030322"/>
                  <a:gd name="connsiteY9" fmla="*/ 711891 h 858747"/>
                  <a:gd name="connsiteX10" fmla="*/ 233056 w 1030322"/>
                  <a:gd name="connsiteY10" fmla="*/ 707259 h 858747"/>
                  <a:gd name="connsiteX11" fmla="*/ 227533 w 1030322"/>
                  <a:gd name="connsiteY11" fmla="*/ 555324 h 858747"/>
                  <a:gd name="connsiteX12" fmla="*/ 167805 w 1030322"/>
                  <a:gd name="connsiteY12" fmla="*/ 542033 h 858747"/>
                  <a:gd name="connsiteX13" fmla="*/ 155353 w 1030322"/>
                  <a:gd name="connsiteY13" fmla="*/ 704026 h 858747"/>
                  <a:gd name="connsiteX14" fmla="*/ 154085 w 1030322"/>
                  <a:gd name="connsiteY14" fmla="*/ 760674 h 858747"/>
                  <a:gd name="connsiteX15" fmla="*/ 115874 w 1030322"/>
                  <a:gd name="connsiteY15" fmla="*/ 858070 h 858747"/>
                  <a:gd name="connsiteX16" fmla="*/ 40252 w 1030322"/>
                  <a:gd name="connsiteY16" fmla="*/ 707942 h 858747"/>
                  <a:gd name="connsiteX17" fmla="*/ 7489 w 1030322"/>
                  <a:gd name="connsiteY17" fmla="*/ 426201 h 858747"/>
                  <a:gd name="connsiteX18" fmla="*/ 182198 w 1030322"/>
                  <a:gd name="connsiteY18" fmla="*/ 104086 h 858747"/>
                  <a:gd name="connsiteX19" fmla="*/ 485349 w 1030322"/>
                  <a:gd name="connsiteY19" fmla="*/ 854 h 858747"/>
                  <a:gd name="connsiteX0" fmla="*/ 485349 w 1030322"/>
                  <a:gd name="connsiteY0" fmla="*/ 854 h 858747"/>
                  <a:gd name="connsiteX1" fmla="*/ 916315 w 1030322"/>
                  <a:gd name="connsiteY1" fmla="*/ 100155 h 858747"/>
                  <a:gd name="connsiteX2" fmla="*/ 1020186 w 1030322"/>
                  <a:gd name="connsiteY2" fmla="*/ 342822 h 858747"/>
                  <a:gd name="connsiteX3" fmla="*/ 1009461 w 1030322"/>
                  <a:gd name="connsiteY3" fmla="*/ 408874 h 858747"/>
                  <a:gd name="connsiteX4" fmla="*/ 861632 w 1030322"/>
                  <a:gd name="connsiteY4" fmla="*/ 370178 h 858747"/>
                  <a:gd name="connsiteX5" fmla="*/ 684371 w 1030322"/>
                  <a:gd name="connsiteY5" fmla="*/ 390198 h 858747"/>
                  <a:gd name="connsiteX6" fmla="*/ 510430 w 1030322"/>
                  <a:gd name="connsiteY6" fmla="*/ 359006 h 858747"/>
                  <a:gd name="connsiteX7" fmla="*/ 377073 w 1030322"/>
                  <a:gd name="connsiteY7" fmla="*/ 389682 h 858747"/>
                  <a:gd name="connsiteX8" fmla="*/ 292513 w 1030322"/>
                  <a:gd name="connsiteY8" fmla="*/ 523166 h 858747"/>
                  <a:gd name="connsiteX9" fmla="*/ 280543 w 1030322"/>
                  <a:gd name="connsiteY9" fmla="*/ 711891 h 858747"/>
                  <a:gd name="connsiteX10" fmla="*/ 233056 w 1030322"/>
                  <a:gd name="connsiteY10" fmla="*/ 707259 h 858747"/>
                  <a:gd name="connsiteX11" fmla="*/ 227533 w 1030322"/>
                  <a:gd name="connsiteY11" fmla="*/ 555324 h 858747"/>
                  <a:gd name="connsiteX12" fmla="*/ 167805 w 1030322"/>
                  <a:gd name="connsiteY12" fmla="*/ 542033 h 858747"/>
                  <a:gd name="connsiteX13" fmla="*/ 151908 w 1030322"/>
                  <a:gd name="connsiteY13" fmla="*/ 680617 h 858747"/>
                  <a:gd name="connsiteX14" fmla="*/ 155353 w 1030322"/>
                  <a:gd name="connsiteY14" fmla="*/ 704026 h 858747"/>
                  <a:gd name="connsiteX15" fmla="*/ 154085 w 1030322"/>
                  <a:gd name="connsiteY15" fmla="*/ 760674 h 858747"/>
                  <a:gd name="connsiteX16" fmla="*/ 115874 w 1030322"/>
                  <a:gd name="connsiteY16" fmla="*/ 858070 h 858747"/>
                  <a:gd name="connsiteX17" fmla="*/ 40252 w 1030322"/>
                  <a:gd name="connsiteY17" fmla="*/ 707942 h 858747"/>
                  <a:gd name="connsiteX18" fmla="*/ 7489 w 1030322"/>
                  <a:gd name="connsiteY18" fmla="*/ 426201 h 858747"/>
                  <a:gd name="connsiteX19" fmla="*/ 182198 w 1030322"/>
                  <a:gd name="connsiteY19" fmla="*/ 104086 h 858747"/>
                  <a:gd name="connsiteX20" fmla="*/ 485349 w 1030322"/>
                  <a:gd name="connsiteY20" fmla="*/ 854 h 858747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280543 w 1030322"/>
                  <a:gd name="connsiteY9" fmla="*/ 711891 h 858309"/>
                  <a:gd name="connsiteX10" fmla="*/ 233056 w 1030322"/>
                  <a:gd name="connsiteY10" fmla="*/ 707259 h 858309"/>
                  <a:gd name="connsiteX11" fmla="*/ 227533 w 1030322"/>
                  <a:gd name="connsiteY11" fmla="*/ 555324 h 858309"/>
                  <a:gd name="connsiteX12" fmla="*/ 167805 w 1030322"/>
                  <a:gd name="connsiteY12" fmla="*/ 542033 h 858309"/>
                  <a:gd name="connsiteX13" fmla="*/ 151908 w 1030322"/>
                  <a:gd name="connsiteY13" fmla="*/ 680617 h 858309"/>
                  <a:gd name="connsiteX14" fmla="*/ 155353 w 1030322"/>
                  <a:gd name="connsiteY14" fmla="*/ 704026 h 858309"/>
                  <a:gd name="connsiteX15" fmla="*/ 173057 w 1030322"/>
                  <a:gd name="connsiteY15" fmla="*/ 741702 h 858309"/>
                  <a:gd name="connsiteX16" fmla="*/ 115874 w 1030322"/>
                  <a:gd name="connsiteY16" fmla="*/ 858070 h 858309"/>
                  <a:gd name="connsiteX17" fmla="*/ 40252 w 1030322"/>
                  <a:gd name="connsiteY17" fmla="*/ 707942 h 858309"/>
                  <a:gd name="connsiteX18" fmla="*/ 7489 w 1030322"/>
                  <a:gd name="connsiteY18" fmla="*/ 426201 h 858309"/>
                  <a:gd name="connsiteX19" fmla="*/ 182198 w 1030322"/>
                  <a:gd name="connsiteY19" fmla="*/ 104086 h 858309"/>
                  <a:gd name="connsiteX20" fmla="*/ 485349 w 1030322"/>
                  <a:gd name="connsiteY20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33056 w 1030322"/>
                  <a:gd name="connsiteY10" fmla="*/ 707259 h 858309"/>
                  <a:gd name="connsiteX11" fmla="*/ 227533 w 1030322"/>
                  <a:gd name="connsiteY11" fmla="*/ 555324 h 858309"/>
                  <a:gd name="connsiteX12" fmla="*/ 167805 w 1030322"/>
                  <a:gd name="connsiteY12" fmla="*/ 542033 h 858309"/>
                  <a:gd name="connsiteX13" fmla="*/ 151908 w 1030322"/>
                  <a:gd name="connsiteY13" fmla="*/ 680617 h 858309"/>
                  <a:gd name="connsiteX14" fmla="*/ 155353 w 1030322"/>
                  <a:gd name="connsiteY14" fmla="*/ 704026 h 858309"/>
                  <a:gd name="connsiteX15" fmla="*/ 173057 w 1030322"/>
                  <a:gd name="connsiteY15" fmla="*/ 741702 h 858309"/>
                  <a:gd name="connsiteX16" fmla="*/ 115874 w 1030322"/>
                  <a:gd name="connsiteY16" fmla="*/ 858070 h 858309"/>
                  <a:gd name="connsiteX17" fmla="*/ 40252 w 1030322"/>
                  <a:gd name="connsiteY17" fmla="*/ 707942 h 858309"/>
                  <a:gd name="connsiteX18" fmla="*/ 7489 w 1030322"/>
                  <a:gd name="connsiteY18" fmla="*/ 426201 h 858309"/>
                  <a:gd name="connsiteX19" fmla="*/ 182198 w 1030322"/>
                  <a:gd name="connsiteY19" fmla="*/ 104086 h 858309"/>
                  <a:gd name="connsiteX20" fmla="*/ 485349 w 1030322"/>
                  <a:gd name="connsiteY20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27533 w 1030322"/>
                  <a:gd name="connsiteY11" fmla="*/ 555324 h 858309"/>
                  <a:gd name="connsiteX12" fmla="*/ 167805 w 1030322"/>
                  <a:gd name="connsiteY12" fmla="*/ 542033 h 858309"/>
                  <a:gd name="connsiteX13" fmla="*/ 151908 w 1030322"/>
                  <a:gd name="connsiteY13" fmla="*/ 680617 h 858309"/>
                  <a:gd name="connsiteX14" fmla="*/ 155353 w 1030322"/>
                  <a:gd name="connsiteY14" fmla="*/ 704026 h 858309"/>
                  <a:gd name="connsiteX15" fmla="*/ 173057 w 1030322"/>
                  <a:gd name="connsiteY15" fmla="*/ 741702 h 858309"/>
                  <a:gd name="connsiteX16" fmla="*/ 115874 w 1030322"/>
                  <a:gd name="connsiteY16" fmla="*/ 858070 h 858309"/>
                  <a:gd name="connsiteX17" fmla="*/ 40252 w 1030322"/>
                  <a:gd name="connsiteY17" fmla="*/ 707942 h 858309"/>
                  <a:gd name="connsiteX18" fmla="*/ 7489 w 1030322"/>
                  <a:gd name="connsiteY18" fmla="*/ 426201 h 858309"/>
                  <a:gd name="connsiteX19" fmla="*/ 182198 w 1030322"/>
                  <a:gd name="connsiteY19" fmla="*/ 104086 h 858309"/>
                  <a:gd name="connsiteX20" fmla="*/ 485349 w 1030322"/>
                  <a:gd name="connsiteY20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38074 w 1030322"/>
                  <a:gd name="connsiteY11" fmla="*/ 663227 h 858309"/>
                  <a:gd name="connsiteX12" fmla="*/ 227533 w 1030322"/>
                  <a:gd name="connsiteY12" fmla="*/ 555324 h 858309"/>
                  <a:gd name="connsiteX13" fmla="*/ 167805 w 1030322"/>
                  <a:gd name="connsiteY13" fmla="*/ 542033 h 858309"/>
                  <a:gd name="connsiteX14" fmla="*/ 151908 w 1030322"/>
                  <a:gd name="connsiteY14" fmla="*/ 680617 h 858309"/>
                  <a:gd name="connsiteX15" fmla="*/ 155353 w 1030322"/>
                  <a:gd name="connsiteY15" fmla="*/ 704026 h 858309"/>
                  <a:gd name="connsiteX16" fmla="*/ 173057 w 1030322"/>
                  <a:gd name="connsiteY16" fmla="*/ 741702 h 858309"/>
                  <a:gd name="connsiteX17" fmla="*/ 115874 w 1030322"/>
                  <a:gd name="connsiteY17" fmla="*/ 858070 h 858309"/>
                  <a:gd name="connsiteX18" fmla="*/ 40252 w 1030322"/>
                  <a:gd name="connsiteY18" fmla="*/ 707942 h 858309"/>
                  <a:gd name="connsiteX19" fmla="*/ 7489 w 1030322"/>
                  <a:gd name="connsiteY19" fmla="*/ 426201 h 858309"/>
                  <a:gd name="connsiteX20" fmla="*/ 182198 w 1030322"/>
                  <a:gd name="connsiteY20" fmla="*/ 104086 h 858309"/>
                  <a:gd name="connsiteX21" fmla="*/ 485349 w 1030322"/>
                  <a:gd name="connsiteY21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38074 w 1030322"/>
                  <a:gd name="connsiteY11" fmla="*/ 663227 h 858309"/>
                  <a:gd name="connsiteX12" fmla="*/ 167805 w 1030322"/>
                  <a:gd name="connsiteY12" fmla="*/ 542033 h 858309"/>
                  <a:gd name="connsiteX13" fmla="*/ 151908 w 1030322"/>
                  <a:gd name="connsiteY13" fmla="*/ 680617 h 858309"/>
                  <a:gd name="connsiteX14" fmla="*/ 155353 w 1030322"/>
                  <a:gd name="connsiteY14" fmla="*/ 704026 h 858309"/>
                  <a:gd name="connsiteX15" fmla="*/ 173057 w 1030322"/>
                  <a:gd name="connsiteY15" fmla="*/ 741702 h 858309"/>
                  <a:gd name="connsiteX16" fmla="*/ 115874 w 1030322"/>
                  <a:gd name="connsiteY16" fmla="*/ 858070 h 858309"/>
                  <a:gd name="connsiteX17" fmla="*/ 40252 w 1030322"/>
                  <a:gd name="connsiteY17" fmla="*/ 707942 h 858309"/>
                  <a:gd name="connsiteX18" fmla="*/ 7489 w 1030322"/>
                  <a:gd name="connsiteY18" fmla="*/ 426201 h 858309"/>
                  <a:gd name="connsiteX19" fmla="*/ 182198 w 1030322"/>
                  <a:gd name="connsiteY19" fmla="*/ 104086 h 858309"/>
                  <a:gd name="connsiteX20" fmla="*/ 485349 w 1030322"/>
                  <a:gd name="connsiteY20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38074 w 1030322"/>
                  <a:gd name="connsiteY11" fmla="*/ 663227 h 858309"/>
                  <a:gd name="connsiteX12" fmla="*/ 151908 w 1030322"/>
                  <a:gd name="connsiteY12" fmla="*/ 680617 h 858309"/>
                  <a:gd name="connsiteX13" fmla="*/ 155353 w 1030322"/>
                  <a:gd name="connsiteY13" fmla="*/ 704026 h 858309"/>
                  <a:gd name="connsiteX14" fmla="*/ 173057 w 1030322"/>
                  <a:gd name="connsiteY14" fmla="*/ 741702 h 858309"/>
                  <a:gd name="connsiteX15" fmla="*/ 115874 w 1030322"/>
                  <a:gd name="connsiteY15" fmla="*/ 858070 h 858309"/>
                  <a:gd name="connsiteX16" fmla="*/ 40252 w 1030322"/>
                  <a:gd name="connsiteY16" fmla="*/ 707942 h 858309"/>
                  <a:gd name="connsiteX17" fmla="*/ 7489 w 1030322"/>
                  <a:gd name="connsiteY17" fmla="*/ 426201 h 858309"/>
                  <a:gd name="connsiteX18" fmla="*/ 182198 w 1030322"/>
                  <a:gd name="connsiteY18" fmla="*/ 104086 h 858309"/>
                  <a:gd name="connsiteX19" fmla="*/ 485349 w 1030322"/>
                  <a:gd name="connsiteY19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38074 w 1030322"/>
                  <a:gd name="connsiteY11" fmla="*/ 663227 h 858309"/>
                  <a:gd name="connsiteX12" fmla="*/ 155353 w 1030322"/>
                  <a:gd name="connsiteY12" fmla="*/ 704026 h 858309"/>
                  <a:gd name="connsiteX13" fmla="*/ 173057 w 1030322"/>
                  <a:gd name="connsiteY13" fmla="*/ 741702 h 858309"/>
                  <a:gd name="connsiteX14" fmla="*/ 115874 w 1030322"/>
                  <a:gd name="connsiteY14" fmla="*/ 858070 h 858309"/>
                  <a:gd name="connsiteX15" fmla="*/ 40252 w 1030322"/>
                  <a:gd name="connsiteY15" fmla="*/ 707942 h 858309"/>
                  <a:gd name="connsiteX16" fmla="*/ 7489 w 1030322"/>
                  <a:gd name="connsiteY16" fmla="*/ 426201 h 858309"/>
                  <a:gd name="connsiteX17" fmla="*/ 182198 w 1030322"/>
                  <a:gd name="connsiteY17" fmla="*/ 104086 h 858309"/>
                  <a:gd name="connsiteX18" fmla="*/ 485349 w 1030322"/>
                  <a:gd name="connsiteY18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38074 w 1030322"/>
                  <a:gd name="connsiteY11" fmla="*/ 663227 h 858309"/>
                  <a:gd name="connsiteX12" fmla="*/ 173057 w 1030322"/>
                  <a:gd name="connsiteY12" fmla="*/ 741702 h 858309"/>
                  <a:gd name="connsiteX13" fmla="*/ 115874 w 1030322"/>
                  <a:gd name="connsiteY13" fmla="*/ 858070 h 858309"/>
                  <a:gd name="connsiteX14" fmla="*/ 40252 w 1030322"/>
                  <a:gd name="connsiteY14" fmla="*/ 707942 h 858309"/>
                  <a:gd name="connsiteX15" fmla="*/ 7489 w 1030322"/>
                  <a:gd name="connsiteY15" fmla="*/ 426201 h 858309"/>
                  <a:gd name="connsiteX16" fmla="*/ 182198 w 1030322"/>
                  <a:gd name="connsiteY16" fmla="*/ 104086 h 858309"/>
                  <a:gd name="connsiteX17" fmla="*/ 485349 w 1030322"/>
                  <a:gd name="connsiteY17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173057 w 1030322"/>
                  <a:gd name="connsiteY11" fmla="*/ 741702 h 858309"/>
                  <a:gd name="connsiteX12" fmla="*/ 115874 w 1030322"/>
                  <a:gd name="connsiteY12" fmla="*/ 858070 h 858309"/>
                  <a:gd name="connsiteX13" fmla="*/ 40252 w 1030322"/>
                  <a:gd name="connsiteY13" fmla="*/ 707942 h 858309"/>
                  <a:gd name="connsiteX14" fmla="*/ 7489 w 1030322"/>
                  <a:gd name="connsiteY14" fmla="*/ 426201 h 858309"/>
                  <a:gd name="connsiteX15" fmla="*/ 182198 w 1030322"/>
                  <a:gd name="connsiteY15" fmla="*/ 104086 h 858309"/>
                  <a:gd name="connsiteX16" fmla="*/ 485349 w 1030322"/>
                  <a:gd name="connsiteY16" fmla="*/ 854 h 858309"/>
                  <a:gd name="connsiteX0" fmla="*/ 485349 w 1030322"/>
                  <a:gd name="connsiteY0" fmla="*/ 854 h 858257"/>
                  <a:gd name="connsiteX1" fmla="*/ 916315 w 1030322"/>
                  <a:gd name="connsiteY1" fmla="*/ 100155 h 858257"/>
                  <a:gd name="connsiteX2" fmla="*/ 1020186 w 1030322"/>
                  <a:gd name="connsiteY2" fmla="*/ 342822 h 858257"/>
                  <a:gd name="connsiteX3" fmla="*/ 1009461 w 1030322"/>
                  <a:gd name="connsiteY3" fmla="*/ 408874 h 858257"/>
                  <a:gd name="connsiteX4" fmla="*/ 861632 w 1030322"/>
                  <a:gd name="connsiteY4" fmla="*/ 370178 h 858257"/>
                  <a:gd name="connsiteX5" fmla="*/ 684371 w 1030322"/>
                  <a:gd name="connsiteY5" fmla="*/ 390198 h 858257"/>
                  <a:gd name="connsiteX6" fmla="*/ 510430 w 1030322"/>
                  <a:gd name="connsiteY6" fmla="*/ 359006 h 858257"/>
                  <a:gd name="connsiteX7" fmla="*/ 377073 w 1030322"/>
                  <a:gd name="connsiteY7" fmla="*/ 389682 h 858257"/>
                  <a:gd name="connsiteX8" fmla="*/ 292513 w 1030322"/>
                  <a:gd name="connsiteY8" fmla="*/ 523166 h 858257"/>
                  <a:gd name="connsiteX9" fmla="*/ 306630 w 1030322"/>
                  <a:gd name="connsiteY9" fmla="*/ 726120 h 858257"/>
                  <a:gd name="connsiteX10" fmla="*/ 249657 w 1030322"/>
                  <a:gd name="connsiteY10" fmla="*/ 742832 h 858257"/>
                  <a:gd name="connsiteX11" fmla="*/ 201516 w 1030322"/>
                  <a:gd name="connsiteY11" fmla="*/ 680043 h 858257"/>
                  <a:gd name="connsiteX12" fmla="*/ 115874 w 1030322"/>
                  <a:gd name="connsiteY12" fmla="*/ 858070 h 858257"/>
                  <a:gd name="connsiteX13" fmla="*/ 40252 w 1030322"/>
                  <a:gd name="connsiteY13" fmla="*/ 707942 h 858257"/>
                  <a:gd name="connsiteX14" fmla="*/ 7489 w 1030322"/>
                  <a:gd name="connsiteY14" fmla="*/ 426201 h 858257"/>
                  <a:gd name="connsiteX15" fmla="*/ 182198 w 1030322"/>
                  <a:gd name="connsiteY15" fmla="*/ 104086 h 858257"/>
                  <a:gd name="connsiteX16" fmla="*/ 485349 w 1030322"/>
                  <a:gd name="connsiteY16" fmla="*/ 854 h 858257"/>
                  <a:gd name="connsiteX0" fmla="*/ 485349 w 1030322"/>
                  <a:gd name="connsiteY0" fmla="*/ 854 h 858257"/>
                  <a:gd name="connsiteX1" fmla="*/ 916315 w 1030322"/>
                  <a:gd name="connsiteY1" fmla="*/ 100155 h 858257"/>
                  <a:gd name="connsiteX2" fmla="*/ 1020186 w 1030322"/>
                  <a:gd name="connsiteY2" fmla="*/ 342822 h 858257"/>
                  <a:gd name="connsiteX3" fmla="*/ 1009461 w 1030322"/>
                  <a:gd name="connsiteY3" fmla="*/ 408874 h 858257"/>
                  <a:gd name="connsiteX4" fmla="*/ 861632 w 1030322"/>
                  <a:gd name="connsiteY4" fmla="*/ 370178 h 858257"/>
                  <a:gd name="connsiteX5" fmla="*/ 684371 w 1030322"/>
                  <a:gd name="connsiteY5" fmla="*/ 390198 h 858257"/>
                  <a:gd name="connsiteX6" fmla="*/ 498441 w 1030322"/>
                  <a:gd name="connsiteY6" fmla="*/ 363802 h 858257"/>
                  <a:gd name="connsiteX7" fmla="*/ 377073 w 1030322"/>
                  <a:gd name="connsiteY7" fmla="*/ 389682 h 858257"/>
                  <a:gd name="connsiteX8" fmla="*/ 292513 w 1030322"/>
                  <a:gd name="connsiteY8" fmla="*/ 523166 h 858257"/>
                  <a:gd name="connsiteX9" fmla="*/ 306630 w 1030322"/>
                  <a:gd name="connsiteY9" fmla="*/ 726120 h 858257"/>
                  <a:gd name="connsiteX10" fmla="*/ 249657 w 1030322"/>
                  <a:gd name="connsiteY10" fmla="*/ 742832 h 858257"/>
                  <a:gd name="connsiteX11" fmla="*/ 201516 w 1030322"/>
                  <a:gd name="connsiteY11" fmla="*/ 680043 h 858257"/>
                  <a:gd name="connsiteX12" fmla="*/ 115874 w 1030322"/>
                  <a:gd name="connsiteY12" fmla="*/ 858070 h 858257"/>
                  <a:gd name="connsiteX13" fmla="*/ 40252 w 1030322"/>
                  <a:gd name="connsiteY13" fmla="*/ 707942 h 858257"/>
                  <a:gd name="connsiteX14" fmla="*/ 7489 w 1030322"/>
                  <a:gd name="connsiteY14" fmla="*/ 426201 h 858257"/>
                  <a:gd name="connsiteX15" fmla="*/ 182198 w 1030322"/>
                  <a:gd name="connsiteY15" fmla="*/ 104086 h 858257"/>
                  <a:gd name="connsiteX16" fmla="*/ 485349 w 1030322"/>
                  <a:gd name="connsiteY16" fmla="*/ 854 h 858257"/>
                  <a:gd name="connsiteX0" fmla="*/ 485349 w 1030322"/>
                  <a:gd name="connsiteY0" fmla="*/ 854 h 858257"/>
                  <a:gd name="connsiteX1" fmla="*/ 916315 w 1030322"/>
                  <a:gd name="connsiteY1" fmla="*/ 100155 h 858257"/>
                  <a:gd name="connsiteX2" fmla="*/ 1020186 w 1030322"/>
                  <a:gd name="connsiteY2" fmla="*/ 342822 h 858257"/>
                  <a:gd name="connsiteX3" fmla="*/ 1009461 w 1030322"/>
                  <a:gd name="connsiteY3" fmla="*/ 408874 h 858257"/>
                  <a:gd name="connsiteX4" fmla="*/ 861632 w 1030322"/>
                  <a:gd name="connsiteY4" fmla="*/ 370178 h 858257"/>
                  <a:gd name="connsiteX5" fmla="*/ 725134 w 1030322"/>
                  <a:gd name="connsiteY5" fmla="*/ 418972 h 858257"/>
                  <a:gd name="connsiteX6" fmla="*/ 498441 w 1030322"/>
                  <a:gd name="connsiteY6" fmla="*/ 363802 h 858257"/>
                  <a:gd name="connsiteX7" fmla="*/ 377073 w 1030322"/>
                  <a:gd name="connsiteY7" fmla="*/ 389682 h 858257"/>
                  <a:gd name="connsiteX8" fmla="*/ 292513 w 1030322"/>
                  <a:gd name="connsiteY8" fmla="*/ 523166 h 858257"/>
                  <a:gd name="connsiteX9" fmla="*/ 306630 w 1030322"/>
                  <a:gd name="connsiteY9" fmla="*/ 726120 h 858257"/>
                  <a:gd name="connsiteX10" fmla="*/ 249657 w 1030322"/>
                  <a:gd name="connsiteY10" fmla="*/ 742832 h 858257"/>
                  <a:gd name="connsiteX11" fmla="*/ 201516 w 1030322"/>
                  <a:gd name="connsiteY11" fmla="*/ 680043 h 858257"/>
                  <a:gd name="connsiteX12" fmla="*/ 115874 w 1030322"/>
                  <a:gd name="connsiteY12" fmla="*/ 858070 h 858257"/>
                  <a:gd name="connsiteX13" fmla="*/ 40252 w 1030322"/>
                  <a:gd name="connsiteY13" fmla="*/ 707942 h 858257"/>
                  <a:gd name="connsiteX14" fmla="*/ 7489 w 1030322"/>
                  <a:gd name="connsiteY14" fmla="*/ 426201 h 858257"/>
                  <a:gd name="connsiteX15" fmla="*/ 182198 w 1030322"/>
                  <a:gd name="connsiteY15" fmla="*/ 104086 h 858257"/>
                  <a:gd name="connsiteX16" fmla="*/ 485349 w 1030322"/>
                  <a:gd name="connsiteY16" fmla="*/ 854 h 858257"/>
                  <a:gd name="connsiteX0" fmla="*/ 485349 w 1030322"/>
                  <a:gd name="connsiteY0" fmla="*/ 854 h 858257"/>
                  <a:gd name="connsiteX1" fmla="*/ 916315 w 1030322"/>
                  <a:gd name="connsiteY1" fmla="*/ 100155 h 858257"/>
                  <a:gd name="connsiteX2" fmla="*/ 1020186 w 1030322"/>
                  <a:gd name="connsiteY2" fmla="*/ 342822 h 858257"/>
                  <a:gd name="connsiteX3" fmla="*/ 1009461 w 1030322"/>
                  <a:gd name="connsiteY3" fmla="*/ 408874 h 858257"/>
                  <a:gd name="connsiteX4" fmla="*/ 849643 w 1030322"/>
                  <a:gd name="connsiteY4" fmla="*/ 370178 h 858257"/>
                  <a:gd name="connsiteX5" fmla="*/ 725134 w 1030322"/>
                  <a:gd name="connsiteY5" fmla="*/ 418972 h 858257"/>
                  <a:gd name="connsiteX6" fmla="*/ 498441 w 1030322"/>
                  <a:gd name="connsiteY6" fmla="*/ 363802 h 858257"/>
                  <a:gd name="connsiteX7" fmla="*/ 377073 w 1030322"/>
                  <a:gd name="connsiteY7" fmla="*/ 389682 h 858257"/>
                  <a:gd name="connsiteX8" fmla="*/ 292513 w 1030322"/>
                  <a:gd name="connsiteY8" fmla="*/ 523166 h 858257"/>
                  <a:gd name="connsiteX9" fmla="*/ 306630 w 1030322"/>
                  <a:gd name="connsiteY9" fmla="*/ 726120 h 858257"/>
                  <a:gd name="connsiteX10" fmla="*/ 249657 w 1030322"/>
                  <a:gd name="connsiteY10" fmla="*/ 742832 h 858257"/>
                  <a:gd name="connsiteX11" fmla="*/ 201516 w 1030322"/>
                  <a:gd name="connsiteY11" fmla="*/ 680043 h 858257"/>
                  <a:gd name="connsiteX12" fmla="*/ 115874 w 1030322"/>
                  <a:gd name="connsiteY12" fmla="*/ 858070 h 858257"/>
                  <a:gd name="connsiteX13" fmla="*/ 40252 w 1030322"/>
                  <a:gd name="connsiteY13" fmla="*/ 707942 h 858257"/>
                  <a:gd name="connsiteX14" fmla="*/ 7489 w 1030322"/>
                  <a:gd name="connsiteY14" fmla="*/ 426201 h 858257"/>
                  <a:gd name="connsiteX15" fmla="*/ 182198 w 1030322"/>
                  <a:gd name="connsiteY15" fmla="*/ 104086 h 858257"/>
                  <a:gd name="connsiteX16" fmla="*/ 485349 w 1030322"/>
                  <a:gd name="connsiteY16" fmla="*/ 854 h 858257"/>
                  <a:gd name="connsiteX0" fmla="*/ 485349 w 1027443"/>
                  <a:gd name="connsiteY0" fmla="*/ 854 h 858257"/>
                  <a:gd name="connsiteX1" fmla="*/ 916315 w 1027443"/>
                  <a:gd name="connsiteY1" fmla="*/ 100155 h 858257"/>
                  <a:gd name="connsiteX2" fmla="*/ 1020186 w 1027443"/>
                  <a:gd name="connsiteY2" fmla="*/ 342822 h 858257"/>
                  <a:gd name="connsiteX3" fmla="*/ 1002267 w 1027443"/>
                  <a:gd name="connsiteY3" fmla="*/ 420863 h 858257"/>
                  <a:gd name="connsiteX4" fmla="*/ 849643 w 1027443"/>
                  <a:gd name="connsiteY4" fmla="*/ 370178 h 858257"/>
                  <a:gd name="connsiteX5" fmla="*/ 725134 w 1027443"/>
                  <a:gd name="connsiteY5" fmla="*/ 418972 h 858257"/>
                  <a:gd name="connsiteX6" fmla="*/ 498441 w 1027443"/>
                  <a:gd name="connsiteY6" fmla="*/ 363802 h 858257"/>
                  <a:gd name="connsiteX7" fmla="*/ 377073 w 1027443"/>
                  <a:gd name="connsiteY7" fmla="*/ 389682 h 858257"/>
                  <a:gd name="connsiteX8" fmla="*/ 292513 w 1027443"/>
                  <a:gd name="connsiteY8" fmla="*/ 523166 h 858257"/>
                  <a:gd name="connsiteX9" fmla="*/ 306630 w 1027443"/>
                  <a:gd name="connsiteY9" fmla="*/ 726120 h 858257"/>
                  <a:gd name="connsiteX10" fmla="*/ 249657 w 1027443"/>
                  <a:gd name="connsiteY10" fmla="*/ 742832 h 858257"/>
                  <a:gd name="connsiteX11" fmla="*/ 201516 w 1027443"/>
                  <a:gd name="connsiteY11" fmla="*/ 680043 h 858257"/>
                  <a:gd name="connsiteX12" fmla="*/ 115874 w 1027443"/>
                  <a:gd name="connsiteY12" fmla="*/ 858070 h 858257"/>
                  <a:gd name="connsiteX13" fmla="*/ 40252 w 1027443"/>
                  <a:gd name="connsiteY13" fmla="*/ 707942 h 858257"/>
                  <a:gd name="connsiteX14" fmla="*/ 7489 w 1027443"/>
                  <a:gd name="connsiteY14" fmla="*/ 426201 h 858257"/>
                  <a:gd name="connsiteX15" fmla="*/ 182198 w 1027443"/>
                  <a:gd name="connsiteY15" fmla="*/ 104086 h 858257"/>
                  <a:gd name="connsiteX16" fmla="*/ 485349 w 1027443"/>
                  <a:gd name="connsiteY16" fmla="*/ 854 h 858257"/>
                  <a:gd name="connsiteX0" fmla="*/ 485349 w 1027976"/>
                  <a:gd name="connsiteY0" fmla="*/ 910 h 858313"/>
                  <a:gd name="connsiteX1" fmla="*/ 909121 w 1027976"/>
                  <a:gd name="connsiteY1" fmla="*/ 96614 h 858313"/>
                  <a:gd name="connsiteX2" fmla="*/ 1020186 w 1027976"/>
                  <a:gd name="connsiteY2" fmla="*/ 342878 h 858313"/>
                  <a:gd name="connsiteX3" fmla="*/ 1002267 w 1027976"/>
                  <a:gd name="connsiteY3" fmla="*/ 420919 h 858313"/>
                  <a:gd name="connsiteX4" fmla="*/ 849643 w 1027976"/>
                  <a:gd name="connsiteY4" fmla="*/ 370234 h 858313"/>
                  <a:gd name="connsiteX5" fmla="*/ 725134 w 1027976"/>
                  <a:gd name="connsiteY5" fmla="*/ 419028 h 858313"/>
                  <a:gd name="connsiteX6" fmla="*/ 498441 w 1027976"/>
                  <a:gd name="connsiteY6" fmla="*/ 363858 h 858313"/>
                  <a:gd name="connsiteX7" fmla="*/ 377073 w 1027976"/>
                  <a:gd name="connsiteY7" fmla="*/ 389738 h 858313"/>
                  <a:gd name="connsiteX8" fmla="*/ 292513 w 1027976"/>
                  <a:gd name="connsiteY8" fmla="*/ 523222 h 858313"/>
                  <a:gd name="connsiteX9" fmla="*/ 306630 w 1027976"/>
                  <a:gd name="connsiteY9" fmla="*/ 726176 h 858313"/>
                  <a:gd name="connsiteX10" fmla="*/ 249657 w 1027976"/>
                  <a:gd name="connsiteY10" fmla="*/ 742888 h 858313"/>
                  <a:gd name="connsiteX11" fmla="*/ 201516 w 1027976"/>
                  <a:gd name="connsiteY11" fmla="*/ 680099 h 858313"/>
                  <a:gd name="connsiteX12" fmla="*/ 115874 w 1027976"/>
                  <a:gd name="connsiteY12" fmla="*/ 858126 h 858313"/>
                  <a:gd name="connsiteX13" fmla="*/ 40252 w 1027976"/>
                  <a:gd name="connsiteY13" fmla="*/ 707998 h 858313"/>
                  <a:gd name="connsiteX14" fmla="*/ 7489 w 1027976"/>
                  <a:gd name="connsiteY14" fmla="*/ 426257 h 858313"/>
                  <a:gd name="connsiteX15" fmla="*/ 182198 w 1027976"/>
                  <a:gd name="connsiteY15" fmla="*/ 104142 h 858313"/>
                  <a:gd name="connsiteX16" fmla="*/ 485349 w 1027976"/>
                  <a:gd name="connsiteY16" fmla="*/ 910 h 858313"/>
                  <a:gd name="connsiteX0" fmla="*/ 485349 w 1027976"/>
                  <a:gd name="connsiteY0" fmla="*/ 910 h 858390"/>
                  <a:gd name="connsiteX1" fmla="*/ 909121 w 1027976"/>
                  <a:gd name="connsiteY1" fmla="*/ 96614 h 858390"/>
                  <a:gd name="connsiteX2" fmla="*/ 1020186 w 1027976"/>
                  <a:gd name="connsiteY2" fmla="*/ 342878 h 858390"/>
                  <a:gd name="connsiteX3" fmla="*/ 1002267 w 1027976"/>
                  <a:gd name="connsiteY3" fmla="*/ 420919 h 858390"/>
                  <a:gd name="connsiteX4" fmla="*/ 849643 w 1027976"/>
                  <a:gd name="connsiteY4" fmla="*/ 370234 h 858390"/>
                  <a:gd name="connsiteX5" fmla="*/ 725134 w 1027976"/>
                  <a:gd name="connsiteY5" fmla="*/ 419028 h 858390"/>
                  <a:gd name="connsiteX6" fmla="*/ 498441 w 1027976"/>
                  <a:gd name="connsiteY6" fmla="*/ 363858 h 858390"/>
                  <a:gd name="connsiteX7" fmla="*/ 377073 w 1027976"/>
                  <a:gd name="connsiteY7" fmla="*/ 389738 h 858390"/>
                  <a:gd name="connsiteX8" fmla="*/ 292513 w 1027976"/>
                  <a:gd name="connsiteY8" fmla="*/ 523222 h 858390"/>
                  <a:gd name="connsiteX9" fmla="*/ 306630 w 1027976"/>
                  <a:gd name="connsiteY9" fmla="*/ 726176 h 858390"/>
                  <a:gd name="connsiteX10" fmla="*/ 249657 w 1027976"/>
                  <a:gd name="connsiteY10" fmla="*/ 742888 h 858390"/>
                  <a:gd name="connsiteX11" fmla="*/ 184802 w 1027976"/>
                  <a:gd name="connsiteY11" fmla="*/ 674528 h 858390"/>
                  <a:gd name="connsiteX12" fmla="*/ 115874 w 1027976"/>
                  <a:gd name="connsiteY12" fmla="*/ 858126 h 858390"/>
                  <a:gd name="connsiteX13" fmla="*/ 40252 w 1027976"/>
                  <a:gd name="connsiteY13" fmla="*/ 707998 h 858390"/>
                  <a:gd name="connsiteX14" fmla="*/ 7489 w 1027976"/>
                  <a:gd name="connsiteY14" fmla="*/ 426257 h 858390"/>
                  <a:gd name="connsiteX15" fmla="*/ 182198 w 1027976"/>
                  <a:gd name="connsiteY15" fmla="*/ 104142 h 858390"/>
                  <a:gd name="connsiteX16" fmla="*/ 485349 w 1027976"/>
                  <a:gd name="connsiteY16" fmla="*/ 910 h 858390"/>
                  <a:gd name="connsiteX0" fmla="*/ 485349 w 1027976"/>
                  <a:gd name="connsiteY0" fmla="*/ 910 h 858390"/>
                  <a:gd name="connsiteX1" fmla="*/ 909121 w 1027976"/>
                  <a:gd name="connsiteY1" fmla="*/ 96614 h 858390"/>
                  <a:gd name="connsiteX2" fmla="*/ 1020186 w 1027976"/>
                  <a:gd name="connsiteY2" fmla="*/ 342878 h 858390"/>
                  <a:gd name="connsiteX3" fmla="*/ 1002267 w 1027976"/>
                  <a:gd name="connsiteY3" fmla="*/ 420919 h 858390"/>
                  <a:gd name="connsiteX4" fmla="*/ 849643 w 1027976"/>
                  <a:gd name="connsiteY4" fmla="*/ 370234 h 858390"/>
                  <a:gd name="connsiteX5" fmla="*/ 725134 w 1027976"/>
                  <a:gd name="connsiteY5" fmla="*/ 419028 h 858390"/>
                  <a:gd name="connsiteX6" fmla="*/ 498441 w 1027976"/>
                  <a:gd name="connsiteY6" fmla="*/ 363858 h 858390"/>
                  <a:gd name="connsiteX7" fmla="*/ 377073 w 1027976"/>
                  <a:gd name="connsiteY7" fmla="*/ 389738 h 858390"/>
                  <a:gd name="connsiteX8" fmla="*/ 292513 w 1027976"/>
                  <a:gd name="connsiteY8" fmla="*/ 523222 h 858390"/>
                  <a:gd name="connsiteX9" fmla="*/ 306630 w 1027976"/>
                  <a:gd name="connsiteY9" fmla="*/ 726176 h 858390"/>
                  <a:gd name="connsiteX10" fmla="*/ 252442 w 1027976"/>
                  <a:gd name="connsiteY10" fmla="*/ 812528 h 858390"/>
                  <a:gd name="connsiteX11" fmla="*/ 184802 w 1027976"/>
                  <a:gd name="connsiteY11" fmla="*/ 674528 h 858390"/>
                  <a:gd name="connsiteX12" fmla="*/ 115874 w 1027976"/>
                  <a:gd name="connsiteY12" fmla="*/ 858126 h 858390"/>
                  <a:gd name="connsiteX13" fmla="*/ 40252 w 1027976"/>
                  <a:gd name="connsiteY13" fmla="*/ 707998 h 858390"/>
                  <a:gd name="connsiteX14" fmla="*/ 7489 w 1027976"/>
                  <a:gd name="connsiteY14" fmla="*/ 426257 h 858390"/>
                  <a:gd name="connsiteX15" fmla="*/ 182198 w 1027976"/>
                  <a:gd name="connsiteY15" fmla="*/ 104142 h 858390"/>
                  <a:gd name="connsiteX16" fmla="*/ 485349 w 1027976"/>
                  <a:gd name="connsiteY16" fmla="*/ 910 h 858390"/>
                  <a:gd name="connsiteX0" fmla="*/ 485349 w 1027976"/>
                  <a:gd name="connsiteY0" fmla="*/ 910 h 858390"/>
                  <a:gd name="connsiteX1" fmla="*/ 909121 w 1027976"/>
                  <a:gd name="connsiteY1" fmla="*/ 96614 h 858390"/>
                  <a:gd name="connsiteX2" fmla="*/ 1020186 w 1027976"/>
                  <a:gd name="connsiteY2" fmla="*/ 342878 h 858390"/>
                  <a:gd name="connsiteX3" fmla="*/ 1002267 w 1027976"/>
                  <a:gd name="connsiteY3" fmla="*/ 420919 h 858390"/>
                  <a:gd name="connsiteX4" fmla="*/ 849643 w 1027976"/>
                  <a:gd name="connsiteY4" fmla="*/ 370234 h 858390"/>
                  <a:gd name="connsiteX5" fmla="*/ 725134 w 1027976"/>
                  <a:gd name="connsiteY5" fmla="*/ 419028 h 858390"/>
                  <a:gd name="connsiteX6" fmla="*/ 498441 w 1027976"/>
                  <a:gd name="connsiteY6" fmla="*/ 363858 h 858390"/>
                  <a:gd name="connsiteX7" fmla="*/ 377073 w 1027976"/>
                  <a:gd name="connsiteY7" fmla="*/ 389738 h 858390"/>
                  <a:gd name="connsiteX8" fmla="*/ 292513 w 1027976"/>
                  <a:gd name="connsiteY8" fmla="*/ 523222 h 858390"/>
                  <a:gd name="connsiteX9" fmla="*/ 298273 w 1027976"/>
                  <a:gd name="connsiteY9" fmla="*/ 787460 h 858390"/>
                  <a:gd name="connsiteX10" fmla="*/ 252442 w 1027976"/>
                  <a:gd name="connsiteY10" fmla="*/ 812528 h 858390"/>
                  <a:gd name="connsiteX11" fmla="*/ 184802 w 1027976"/>
                  <a:gd name="connsiteY11" fmla="*/ 674528 h 858390"/>
                  <a:gd name="connsiteX12" fmla="*/ 115874 w 1027976"/>
                  <a:gd name="connsiteY12" fmla="*/ 858126 h 858390"/>
                  <a:gd name="connsiteX13" fmla="*/ 40252 w 1027976"/>
                  <a:gd name="connsiteY13" fmla="*/ 707998 h 858390"/>
                  <a:gd name="connsiteX14" fmla="*/ 7489 w 1027976"/>
                  <a:gd name="connsiteY14" fmla="*/ 426257 h 858390"/>
                  <a:gd name="connsiteX15" fmla="*/ 182198 w 1027976"/>
                  <a:gd name="connsiteY15" fmla="*/ 104142 h 858390"/>
                  <a:gd name="connsiteX16" fmla="*/ 485349 w 1027976"/>
                  <a:gd name="connsiteY16" fmla="*/ 910 h 858390"/>
                  <a:gd name="connsiteX0" fmla="*/ 252442 w 1027976"/>
                  <a:gd name="connsiteY0" fmla="*/ 812528 h 858390"/>
                  <a:gd name="connsiteX1" fmla="*/ 184802 w 1027976"/>
                  <a:gd name="connsiteY1" fmla="*/ 674528 h 858390"/>
                  <a:gd name="connsiteX2" fmla="*/ 115874 w 1027976"/>
                  <a:gd name="connsiteY2" fmla="*/ 858126 h 858390"/>
                  <a:gd name="connsiteX3" fmla="*/ 40252 w 1027976"/>
                  <a:gd name="connsiteY3" fmla="*/ 707998 h 858390"/>
                  <a:gd name="connsiteX4" fmla="*/ 7489 w 1027976"/>
                  <a:gd name="connsiteY4" fmla="*/ 426257 h 858390"/>
                  <a:gd name="connsiteX5" fmla="*/ 182198 w 1027976"/>
                  <a:gd name="connsiteY5" fmla="*/ 104142 h 858390"/>
                  <a:gd name="connsiteX6" fmla="*/ 485349 w 1027976"/>
                  <a:gd name="connsiteY6" fmla="*/ 910 h 858390"/>
                  <a:gd name="connsiteX7" fmla="*/ 909121 w 1027976"/>
                  <a:gd name="connsiteY7" fmla="*/ 96614 h 858390"/>
                  <a:gd name="connsiteX8" fmla="*/ 1020186 w 1027976"/>
                  <a:gd name="connsiteY8" fmla="*/ 342878 h 858390"/>
                  <a:gd name="connsiteX9" fmla="*/ 1002267 w 1027976"/>
                  <a:gd name="connsiteY9" fmla="*/ 420919 h 858390"/>
                  <a:gd name="connsiteX10" fmla="*/ 849643 w 1027976"/>
                  <a:gd name="connsiteY10" fmla="*/ 370234 h 858390"/>
                  <a:gd name="connsiteX11" fmla="*/ 725134 w 1027976"/>
                  <a:gd name="connsiteY11" fmla="*/ 419028 h 858390"/>
                  <a:gd name="connsiteX12" fmla="*/ 498441 w 1027976"/>
                  <a:gd name="connsiteY12" fmla="*/ 363858 h 858390"/>
                  <a:gd name="connsiteX13" fmla="*/ 377073 w 1027976"/>
                  <a:gd name="connsiteY13" fmla="*/ 389738 h 858390"/>
                  <a:gd name="connsiteX14" fmla="*/ 292513 w 1027976"/>
                  <a:gd name="connsiteY14" fmla="*/ 523222 h 858390"/>
                  <a:gd name="connsiteX15" fmla="*/ 338386 w 1027976"/>
                  <a:gd name="connsiteY15" fmla="*/ 827573 h 858390"/>
                  <a:gd name="connsiteX0" fmla="*/ 254275 w 1029809"/>
                  <a:gd name="connsiteY0" fmla="*/ 812528 h 858390"/>
                  <a:gd name="connsiteX1" fmla="*/ 186635 w 1029809"/>
                  <a:gd name="connsiteY1" fmla="*/ 674528 h 858390"/>
                  <a:gd name="connsiteX2" fmla="*/ 117707 w 1029809"/>
                  <a:gd name="connsiteY2" fmla="*/ 858126 h 858390"/>
                  <a:gd name="connsiteX3" fmla="*/ 33728 w 1029809"/>
                  <a:gd name="connsiteY3" fmla="*/ 707998 h 858390"/>
                  <a:gd name="connsiteX4" fmla="*/ 9322 w 1029809"/>
                  <a:gd name="connsiteY4" fmla="*/ 426257 h 858390"/>
                  <a:gd name="connsiteX5" fmla="*/ 184031 w 1029809"/>
                  <a:gd name="connsiteY5" fmla="*/ 104142 h 858390"/>
                  <a:gd name="connsiteX6" fmla="*/ 487182 w 1029809"/>
                  <a:gd name="connsiteY6" fmla="*/ 910 h 858390"/>
                  <a:gd name="connsiteX7" fmla="*/ 910954 w 1029809"/>
                  <a:gd name="connsiteY7" fmla="*/ 96614 h 858390"/>
                  <a:gd name="connsiteX8" fmla="*/ 1022019 w 1029809"/>
                  <a:gd name="connsiteY8" fmla="*/ 342878 h 858390"/>
                  <a:gd name="connsiteX9" fmla="*/ 1004100 w 1029809"/>
                  <a:gd name="connsiteY9" fmla="*/ 420919 h 858390"/>
                  <a:gd name="connsiteX10" fmla="*/ 851476 w 1029809"/>
                  <a:gd name="connsiteY10" fmla="*/ 370234 h 858390"/>
                  <a:gd name="connsiteX11" fmla="*/ 726967 w 1029809"/>
                  <a:gd name="connsiteY11" fmla="*/ 419028 h 858390"/>
                  <a:gd name="connsiteX12" fmla="*/ 500274 w 1029809"/>
                  <a:gd name="connsiteY12" fmla="*/ 363858 h 858390"/>
                  <a:gd name="connsiteX13" fmla="*/ 378906 w 1029809"/>
                  <a:gd name="connsiteY13" fmla="*/ 389738 h 858390"/>
                  <a:gd name="connsiteX14" fmla="*/ 294346 w 1029809"/>
                  <a:gd name="connsiteY14" fmla="*/ 523222 h 858390"/>
                  <a:gd name="connsiteX15" fmla="*/ 340219 w 1029809"/>
                  <a:gd name="connsiteY15" fmla="*/ 827573 h 858390"/>
                  <a:gd name="connsiteX0" fmla="*/ 254011 w 1029545"/>
                  <a:gd name="connsiteY0" fmla="*/ 812528 h 868812"/>
                  <a:gd name="connsiteX1" fmla="*/ 186371 w 1029545"/>
                  <a:gd name="connsiteY1" fmla="*/ 674528 h 868812"/>
                  <a:gd name="connsiteX2" fmla="*/ 106997 w 1029545"/>
                  <a:gd name="connsiteY2" fmla="*/ 868572 h 868812"/>
                  <a:gd name="connsiteX3" fmla="*/ 33464 w 1029545"/>
                  <a:gd name="connsiteY3" fmla="*/ 707998 h 868812"/>
                  <a:gd name="connsiteX4" fmla="*/ 9058 w 1029545"/>
                  <a:gd name="connsiteY4" fmla="*/ 426257 h 868812"/>
                  <a:gd name="connsiteX5" fmla="*/ 183767 w 1029545"/>
                  <a:gd name="connsiteY5" fmla="*/ 104142 h 868812"/>
                  <a:gd name="connsiteX6" fmla="*/ 486918 w 1029545"/>
                  <a:gd name="connsiteY6" fmla="*/ 910 h 868812"/>
                  <a:gd name="connsiteX7" fmla="*/ 910690 w 1029545"/>
                  <a:gd name="connsiteY7" fmla="*/ 96614 h 868812"/>
                  <a:gd name="connsiteX8" fmla="*/ 1021755 w 1029545"/>
                  <a:gd name="connsiteY8" fmla="*/ 342878 h 868812"/>
                  <a:gd name="connsiteX9" fmla="*/ 1003836 w 1029545"/>
                  <a:gd name="connsiteY9" fmla="*/ 420919 h 868812"/>
                  <a:gd name="connsiteX10" fmla="*/ 851212 w 1029545"/>
                  <a:gd name="connsiteY10" fmla="*/ 370234 h 868812"/>
                  <a:gd name="connsiteX11" fmla="*/ 726703 w 1029545"/>
                  <a:gd name="connsiteY11" fmla="*/ 419028 h 868812"/>
                  <a:gd name="connsiteX12" fmla="*/ 500010 w 1029545"/>
                  <a:gd name="connsiteY12" fmla="*/ 363858 h 868812"/>
                  <a:gd name="connsiteX13" fmla="*/ 378642 w 1029545"/>
                  <a:gd name="connsiteY13" fmla="*/ 389738 h 868812"/>
                  <a:gd name="connsiteX14" fmla="*/ 294082 w 1029545"/>
                  <a:gd name="connsiteY14" fmla="*/ 523222 h 868812"/>
                  <a:gd name="connsiteX15" fmla="*/ 339955 w 1029545"/>
                  <a:gd name="connsiteY15" fmla="*/ 827573 h 868812"/>
                  <a:gd name="connsiteX0" fmla="*/ 254011 w 1040797"/>
                  <a:gd name="connsiteY0" fmla="*/ 812757 h 869041"/>
                  <a:gd name="connsiteX1" fmla="*/ 186371 w 1040797"/>
                  <a:gd name="connsiteY1" fmla="*/ 674757 h 869041"/>
                  <a:gd name="connsiteX2" fmla="*/ 106997 w 1040797"/>
                  <a:gd name="connsiteY2" fmla="*/ 868801 h 869041"/>
                  <a:gd name="connsiteX3" fmla="*/ 33464 w 1040797"/>
                  <a:gd name="connsiteY3" fmla="*/ 708227 h 869041"/>
                  <a:gd name="connsiteX4" fmla="*/ 9058 w 1040797"/>
                  <a:gd name="connsiteY4" fmla="*/ 426486 h 869041"/>
                  <a:gd name="connsiteX5" fmla="*/ 183767 w 1040797"/>
                  <a:gd name="connsiteY5" fmla="*/ 104371 h 869041"/>
                  <a:gd name="connsiteX6" fmla="*/ 486918 w 1040797"/>
                  <a:gd name="connsiteY6" fmla="*/ 1139 h 869041"/>
                  <a:gd name="connsiteX7" fmla="*/ 910690 w 1040797"/>
                  <a:gd name="connsiteY7" fmla="*/ 96843 h 869041"/>
                  <a:gd name="connsiteX8" fmla="*/ 1035683 w 1040797"/>
                  <a:gd name="connsiteY8" fmla="*/ 412747 h 869041"/>
                  <a:gd name="connsiteX9" fmla="*/ 1003836 w 1040797"/>
                  <a:gd name="connsiteY9" fmla="*/ 421148 h 869041"/>
                  <a:gd name="connsiteX10" fmla="*/ 851212 w 1040797"/>
                  <a:gd name="connsiteY10" fmla="*/ 370463 h 869041"/>
                  <a:gd name="connsiteX11" fmla="*/ 726703 w 1040797"/>
                  <a:gd name="connsiteY11" fmla="*/ 419257 h 869041"/>
                  <a:gd name="connsiteX12" fmla="*/ 500010 w 1040797"/>
                  <a:gd name="connsiteY12" fmla="*/ 364087 h 869041"/>
                  <a:gd name="connsiteX13" fmla="*/ 378642 w 1040797"/>
                  <a:gd name="connsiteY13" fmla="*/ 389967 h 869041"/>
                  <a:gd name="connsiteX14" fmla="*/ 294082 w 1040797"/>
                  <a:gd name="connsiteY14" fmla="*/ 523451 h 869041"/>
                  <a:gd name="connsiteX15" fmla="*/ 339955 w 1040797"/>
                  <a:gd name="connsiteY15" fmla="*/ 827802 h 869041"/>
                  <a:gd name="connsiteX0" fmla="*/ 254011 w 1037895"/>
                  <a:gd name="connsiteY0" fmla="*/ 812757 h 869041"/>
                  <a:gd name="connsiteX1" fmla="*/ 186371 w 1037895"/>
                  <a:gd name="connsiteY1" fmla="*/ 674757 h 869041"/>
                  <a:gd name="connsiteX2" fmla="*/ 106997 w 1037895"/>
                  <a:gd name="connsiteY2" fmla="*/ 868801 h 869041"/>
                  <a:gd name="connsiteX3" fmla="*/ 33464 w 1037895"/>
                  <a:gd name="connsiteY3" fmla="*/ 708227 h 869041"/>
                  <a:gd name="connsiteX4" fmla="*/ 9058 w 1037895"/>
                  <a:gd name="connsiteY4" fmla="*/ 426486 h 869041"/>
                  <a:gd name="connsiteX5" fmla="*/ 183767 w 1037895"/>
                  <a:gd name="connsiteY5" fmla="*/ 104371 h 869041"/>
                  <a:gd name="connsiteX6" fmla="*/ 486918 w 1037895"/>
                  <a:gd name="connsiteY6" fmla="*/ 1139 h 869041"/>
                  <a:gd name="connsiteX7" fmla="*/ 910690 w 1037895"/>
                  <a:gd name="connsiteY7" fmla="*/ 96843 h 869041"/>
                  <a:gd name="connsiteX8" fmla="*/ 1035683 w 1037895"/>
                  <a:gd name="connsiteY8" fmla="*/ 412747 h 869041"/>
                  <a:gd name="connsiteX9" fmla="*/ 982944 w 1037895"/>
                  <a:gd name="connsiteY9" fmla="*/ 431594 h 869041"/>
                  <a:gd name="connsiteX10" fmla="*/ 851212 w 1037895"/>
                  <a:gd name="connsiteY10" fmla="*/ 370463 h 869041"/>
                  <a:gd name="connsiteX11" fmla="*/ 726703 w 1037895"/>
                  <a:gd name="connsiteY11" fmla="*/ 419257 h 869041"/>
                  <a:gd name="connsiteX12" fmla="*/ 500010 w 1037895"/>
                  <a:gd name="connsiteY12" fmla="*/ 364087 h 869041"/>
                  <a:gd name="connsiteX13" fmla="*/ 378642 w 1037895"/>
                  <a:gd name="connsiteY13" fmla="*/ 389967 h 869041"/>
                  <a:gd name="connsiteX14" fmla="*/ 294082 w 1037895"/>
                  <a:gd name="connsiteY14" fmla="*/ 523451 h 869041"/>
                  <a:gd name="connsiteX15" fmla="*/ 339955 w 1037895"/>
                  <a:gd name="connsiteY15" fmla="*/ 827802 h 869041"/>
                  <a:gd name="connsiteX0" fmla="*/ 254011 w 1035901"/>
                  <a:gd name="connsiteY0" fmla="*/ 812749 h 869033"/>
                  <a:gd name="connsiteX1" fmla="*/ 186371 w 1035901"/>
                  <a:gd name="connsiteY1" fmla="*/ 674749 h 869033"/>
                  <a:gd name="connsiteX2" fmla="*/ 106997 w 1035901"/>
                  <a:gd name="connsiteY2" fmla="*/ 868793 h 869033"/>
                  <a:gd name="connsiteX3" fmla="*/ 33464 w 1035901"/>
                  <a:gd name="connsiteY3" fmla="*/ 708219 h 869033"/>
                  <a:gd name="connsiteX4" fmla="*/ 9058 w 1035901"/>
                  <a:gd name="connsiteY4" fmla="*/ 426478 h 869033"/>
                  <a:gd name="connsiteX5" fmla="*/ 183767 w 1035901"/>
                  <a:gd name="connsiteY5" fmla="*/ 104363 h 869033"/>
                  <a:gd name="connsiteX6" fmla="*/ 486918 w 1035901"/>
                  <a:gd name="connsiteY6" fmla="*/ 1131 h 869033"/>
                  <a:gd name="connsiteX7" fmla="*/ 910690 w 1035901"/>
                  <a:gd name="connsiteY7" fmla="*/ 96835 h 869033"/>
                  <a:gd name="connsiteX8" fmla="*/ 1033594 w 1035901"/>
                  <a:gd name="connsiteY8" fmla="*/ 410649 h 869033"/>
                  <a:gd name="connsiteX9" fmla="*/ 982944 w 1035901"/>
                  <a:gd name="connsiteY9" fmla="*/ 431586 h 869033"/>
                  <a:gd name="connsiteX10" fmla="*/ 851212 w 1035901"/>
                  <a:gd name="connsiteY10" fmla="*/ 370455 h 869033"/>
                  <a:gd name="connsiteX11" fmla="*/ 726703 w 1035901"/>
                  <a:gd name="connsiteY11" fmla="*/ 419249 h 869033"/>
                  <a:gd name="connsiteX12" fmla="*/ 500010 w 1035901"/>
                  <a:gd name="connsiteY12" fmla="*/ 364079 h 869033"/>
                  <a:gd name="connsiteX13" fmla="*/ 378642 w 1035901"/>
                  <a:gd name="connsiteY13" fmla="*/ 389959 h 869033"/>
                  <a:gd name="connsiteX14" fmla="*/ 294082 w 1035901"/>
                  <a:gd name="connsiteY14" fmla="*/ 523443 h 869033"/>
                  <a:gd name="connsiteX15" fmla="*/ 339955 w 1035901"/>
                  <a:gd name="connsiteY15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1212 w 1034584"/>
                  <a:gd name="connsiteY10" fmla="*/ 370455 h 869033"/>
                  <a:gd name="connsiteX11" fmla="*/ 726703 w 1034584"/>
                  <a:gd name="connsiteY11" fmla="*/ 419249 h 869033"/>
                  <a:gd name="connsiteX12" fmla="*/ 500010 w 1034584"/>
                  <a:gd name="connsiteY12" fmla="*/ 364079 h 869033"/>
                  <a:gd name="connsiteX13" fmla="*/ 378642 w 1034584"/>
                  <a:gd name="connsiteY13" fmla="*/ 389959 h 869033"/>
                  <a:gd name="connsiteX14" fmla="*/ 294082 w 1034584"/>
                  <a:gd name="connsiteY14" fmla="*/ 523443 h 869033"/>
                  <a:gd name="connsiteX15" fmla="*/ 339955 w 1034584"/>
                  <a:gd name="connsiteY15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3301 w 1034584"/>
                  <a:gd name="connsiteY10" fmla="*/ 387169 h 869033"/>
                  <a:gd name="connsiteX11" fmla="*/ 726703 w 1034584"/>
                  <a:gd name="connsiteY11" fmla="*/ 419249 h 869033"/>
                  <a:gd name="connsiteX12" fmla="*/ 500010 w 1034584"/>
                  <a:gd name="connsiteY12" fmla="*/ 364079 h 869033"/>
                  <a:gd name="connsiteX13" fmla="*/ 378642 w 1034584"/>
                  <a:gd name="connsiteY13" fmla="*/ 389959 h 869033"/>
                  <a:gd name="connsiteX14" fmla="*/ 294082 w 1034584"/>
                  <a:gd name="connsiteY14" fmla="*/ 523443 h 869033"/>
                  <a:gd name="connsiteX15" fmla="*/ 339955 w 1034584"/>
                  <a:gd name="connsiteY15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3301 w 1034584"/>
                  <a:gd name="connsiteY10" fmla="*/ 387169 h 869033"/>
                  <a:gd name="connsiteX11" fmla="*/ 797021 w 1034584"/>
                  <a:gd name="connsiteY11" fmla="*/ 406138 h 869033"/>
                  <a:gd name="connsiteX12" fmla="*/ 726703 w 1034584"/>
                  <a:gd name="connsiteY12" fmla="*/ 419249 h 869033"/>
                  <a:gd name="connsiteX13" fmla="*/ 500010 w 1034584"/>
                  <a:gd name="connsiteY13" fmla="*/ 364079 h 869033"/>
                  <a:gd name="connsiteX14" fmla="*/ 378642 w 1034584"/>
                  <a:gd name="connsiteY14" fmla="*/ 389959 h 869033"/>
                  <a:gd name="connsiteX15" fmla="*/ 294082 w 1034584"/>
                  <a:gd name="connsiteY15" fmla="*/ 523443 h 869033"/>
                  <a:gd name="connsiteX16" fmla="*/ 339955 w 1034584"/>
                  <a:gd name="connsiteY16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3301 w 1034584"/>
                  <a:gd name="connsiteY10" fmla="*/ 387169 h 869033"/>
                  <a:gd name="connsiteX11" fmla="*/ 817913 w 1034584"/>
                  <a:gd name="connsiteY11" fmla="*/ 420763 h 869033"/>
                  <a:gd name="connsiteX12" fmla="*/ 726703 w 1034584"/>
                  <a:gd name="connsiteY12" fmla="*/ 419249 h 869033"/>
                  <a:gd name="connsiteX13" fmla="*/ 500010 w 1034584"/>
                  <a:gd name="connsiteY13" fmla="*/ 364079 h 869033"/>
                  <a:gd name="connsiteX14" fmla="*/ 378642 w 1034584"/>
                  <a:gd name="connsiteY14" fmla="*/ 389959 h 869033"/>
                  <a:gd name="connsiteX15" fmla="*/ 294082 w 1034584"/>
                  <a:gd name="connsiteY15" fmla="*/ 523443 h 869033"/>
                  <a:gd name="connsiteX16" fmla="*/ 339955 w 1034584"/>
                  <a:gd name="connsiteY16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3301 w 1034584"/>
                  <a:gd name="connsiteY10" fmla="*/ 387169 h 869033"/>
                  <a:gd name="connsiteX11" fmla="*/ 817913 w 1034584"/>
                  <a:gd name="connsiteY11" fmla="*/ 420763 h 869033"/>
                  <a:gd name="connsiteX12" fmla="*/ 726703 w 1034584"/>
                  <a:gd name="connsiteY12" fmla="*/ 419249 h 869033"/>
                  <a:gd name="connsiteX13" fmla="*/ 594025 w 1034584"/>
                  <a:gd name="connsiteY13" fmla="*/ 403774 h 869033"/>
                  <a:gd name="connsiteX14" fmla="*/ 378642 w 1034584"/>
                  <a:gd name="connsiteY14" fmla="*/ 389959 h 869033"/>
                  <a:gd name="connsiteX15" fmla="*/ 294082 w 1034584"/>
                  <a:gd name="connsiteY15" fmla="*/ 523443 h 869033"/>
                  <a:gd name="connsiteX16" fmla="*/ 339955 w 1034584"/>
                  <a:gd name="connsiteY16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3301 w 1034584"/>
                  <a:gd name="connsiteY10" fmla="*/ 387169 h 869033"/>
                  <a:gd name="connsiteX11" fmla="*/ 817913 w 1034584"/>
                  <a:gd name="connsiteY11" fmla="*/ 420763 h 869033"/>
                  <a:gd name="connsiteX12" fmla="*/ 726703 w 1034584"/>
                  <a:gd name="connsiteY12" fmla="*/ 419249 h 869033"/>
                  <a:gd name="connsiteX13" fmla="*/ 594025 w 1034584"/>
                  <a:gd name="connsiteY13" fmla="*/ 403774 h 869033"/>
                  <a:gd name="connsiteX14" fmla="*/ 420426 w 1034584"/>
                  <a:gd name="connsiteY14" fmla="*/ 410851 h 869033"/>
                  <a:gd name="connsiteX15" fmla="*/ 294082 w 1034584"/>
                  <a:gd name="connsiteY15" fmla="*/ 523443 h 869033"/>
                  <a:gd name="connsiteX16" fmla="*/ 339955 w 1034584"/>
                  <a:gd name="connsiteY16" fmla="*/ 827794 h 869033"/>
                  <a:gd name="connsiteX0" fmla="*/ 254011 w 1034794"/>
                  <a:gd name="connsiteY0" fmla="*/ 812749 h 869033"/>
                  <a:gd name="connsiteX1" fmla="*/ 186371 w 1034794"/>
                  <a:gd name="connsiteY1" fmla="*/ 674749 h 869033"/>
                  <a:gd name="connsiteX2" fmla="*/ 106997 w 1034794"/>
                  <a:gd name="connsiteY2" fmla="*/ 868793 h 869033"/>
                  <a:gd name="connsiteX3" fmla="*/ 33464 w 1034794"/>
                  <a:gd name="connsiteY3" fmla="*/ 708219 h 869033"/>
                  <a:gd name="connsiteX4" fmla="*/ 9058 w 1034794"/>
                  <a:gd name="connsiteY4" fmla="*/ 426478 h 869033"/>
                  <a:gd name="connsiteX5" fmla="*/ 183767 w 1034794"/>
                  <a:gd name="connsiteY5" fmla="*/ 104363 h 869033"/>
                  <a:gd name="connsiteX6" fmla="*/ 486918 w 1034794"/>
                  <a:gd name="connsiteY6" fmla="*/ 1131 h 869033"/>
                  <a:gd name="connsiteX7" fmla="*/ 910690 w 1034794"/>
                  <a:gd name="connsiteY7" fmla="*/ 96835 h 869033"/>
                  <a:gd name="connsiteX8" fmla="*/ 1033594 w 1034794"/>
                  <a:gd name="connsiteY8" fmla="*/ 410649 h 869033"/>
                  <a:gd name="connsiteX9" fmla="*/ 964141 w 1034794"/>
                  <a:gd name="connsiteY9" fmla="*/ 427407 h 869033"/>
                  <a:gd name="connsiteX10" fmla="*/ 817913 w 1034794"/>
                  <a:gd name="connsiteY10" fmla="*/ 420763 h 869033"/>
                  <a:gd name="connsiteX11" fmla="*/ 726703 w 1034794"/>
                  <a:gd name="connsiteY11" fmla="*/ 419249 h 869033"/>
                  <a:gd name="connsiteX12" fmla="*/ 594025 w 1034794"/>
                  <a:gd name="connsiteY12" fmla="*/ 403774 h 869033"/>
                  <a:gd name="connsiteX13" fmla="*/ 420426 w 1034794"/>
                  <a:gd name="connsiteY13" fmla="*/ 410851 h 869033"/>
                  <a:gd name="connsiteX14" fmla="*/ 294082 w 1034794"/>
                  <a:gd name="connsiteY14" fmla="*/ 523443 h 869033"/>
                  <a:gd name="connsiteX15" fmla="*/ 339955 w 1034794"/>
                  <a:gd name="connsiteY15" fmla="*/ 827794 h 869033"/>
                  <a:gd name="connsiteX0" fmla="*/ 254011 w 1034794"/>
                  <a:gd name="connsiteY0" fmla="*/ 812749 h 869033"/>
                  <a:gd name="connsiteX1" fmla="*/ 186371 w 1034794"/>
                  <a:gd name="connsiteY1" fmla="*/ 674749 h 869033"/>
                  <a:gd name="connsiteX2" fmla="*/ 106997 w 1034794"/>
                  <a:gd name="connsiteY2" fmla="*/ 868793 h 869033"/>
                  <a:gd name="connsiteX3" fmla="*/ 33464 w 1034794"/>
                  <a:gd name="connsiteY3" fmla="*/ 708219 h 869033"/>
                  <a:gd name="connsiteX4" fmla="*/ 9058 w 1034794"/>
                  <a:gd name="connsiteY4" fmla="*/ 426478 h 869033"/>
                  <a:gd name="connsiteX5" fmla="*/ 183767 w 1034794"/>
                  <a:gd name="connsiteY5" fmla="*/ 104363 h 869033"/>
                  <a:gd name="connsiteX6" fmla="*/ 486918 w 1034794"/>
                  <a:gd name="connsiteY6" fmla="*/ 1131 h 869033"/>
                  <a:gd name="connsiteX7" fmla="*/ 910690 w 1034794"/>
                  <a:gd name="connsiteY7" fmla="*/ 96835 h 869033"/>
                  <a:gd name="connsiteX8" fmla="*/ 1033594 w 1034794"/>
                  <a:gd name="connsiteY8" fmla="*/ 410649 h 869033"/>
                  <a:gd name="connsiteX9" fmla="*/ 964141 w 1034794"/>
                  <a:gd name="connsiteY9" fmla="*/ 427407 h 869033"/>
                  <a:gd name="connsiteX10" fmla="*/ 726703 w 1034794"/>
                  <a:gd name="connsiteY10" fmla="*/ 419249 h 869033"/>
                  <a:gd name="connsiteX11" fmla="*/ 594025 w 1034794"/>
                  <a:gd name="connsiteY11" fmla="*/ 403774 h 869033"/>
                  <a:gd name="connsiteX12" fmla="*/ 420426 w 1034794"/>
                  <a:gd name="connsiteY12" fmla="*/ 410851 h 869033"/>
                  <a:gd name="connsiteX13" fmla="*/ 294082 w 1034794"/>
                  <a:gd name="connsiteY13" fmla="*/ 523443 h 869033"/>
                  <a:gd name="connsiteX14" fmla="*/ 339955 w 1034794"/>
                  <a:gd name="connsiteY14" fmla="*/ 827794 h 869033"/>
                  <a:gd name="connsiteX0" fmla="*/ 254011 w 1013409"/>
                  <a:gd name="connsiteY0" fmla="*/ 812578 h 868862"/>
                  <a:gd name="connsiteX1" fmla="*/ 186371 w 1013409"/>
                  <a:gd name="connsiteY1" fmla="*/ 674578 h 868862"/>
                  <a:gd name="connsiteX2" fmla="*/ 106997 w 1013409"/>
                  <a:gd name="connsiteY2" fmla="*/ 868622 h 868862"/>
                  <a:gd name="connsiteX3" fmla="*/ 33464 w 1013409"/>
                  <a:gd name="connsiteY3" fmla="*/ 708048 h 868862"/>
                  <a:gd name="connsiteX4" fmla="*/ 9058 w 1013409"/>
                  <a:gd name="connsiteY4" fmla="*/ 426307 h 868862"/>
                  <a:gd name="connsiteX5" fmla="*/ 183767 w 1013409"/>
                  <a:gd name="connsiteY5" fmla="*/ 104192 h 868862"/>
                  <a:gd name="connsiteX6" fmla="*/ 486918 w 1013409"/>
                  <a:gd name="connsiteY6" fmla="*/ 960 h 868862"/>
                  <a:gd name="connsiteX7" fmla="*/ 910690 w 1013409"/>
                  <a:gd name="connsiteY7" fmla="*/ 96664 h 868862"/>
                  <a:gd name="connsiteX8" fmla="*/ 1011309 w 1013409"/>
                  <a:gd name="connsiteY8" fmla="*/ 360337 h 868862"/>
                  <a:gd name="connsiteX9" fmla="*/ 964141 w 1013409"/>
                  <a:gd name="connsiteY9" fmla="*/ 427236 h 868862"/>
                  <a:gd name="connsiteX10" fmla="*/ 726703 w 1013409"/>
                  <a:gd name="connsiteY10" fmla="*/ 419078 h 868862"/>
                  <a:gd name="connsiteX11" fmla="*/ 594025 w 1013409"/>
                  <a:gd name="connsiteY11" fmla="*/ 403603 h 868862"/>
                  <a:gd name="connsiteX12" fmla="*/ 420426 w 1013409"/>
                  <a:gd name="connsiteY12" fmla="*/ 410680 h 868862"/>
                  <a:gd name="connsiteX13" fmla="*/ 294082 w 1013409"/>
                  <a:gd name="connsiteY13" fmla="*/ 523272 h 868862"/>
                  <a:gd name="connsiteX14" fmla="*/ 339955 w 1013409"/>
                  <a:gd name="connsiteY14" fmla="*/ 827623 h 868862"/>
                  <a:gd name="connsiteX0" fmla="*/ 254011 w 1044175"/>
                  <a:gd name="connsiteY0" fmla="*/ 812578 h 868862"/>
                  <a:gd name="connsiteX1" fmla="*/ 186371 w 1044175"/>
                  <a:gd name="connsiteY1" fmla="*/ 674578 h 868862"/>
                  <a:gd name="connsiteX2" fmla="*/ 106997 w 1044175"/>
                  <a:gd name="connsiteY2" fmla="*/ 868622 h 868862"/>
                  <a:gd name="connsiteX3" fmla="*/ 33464 w 1044175"/>
                  <a:gd name="connsiteY3" fmla="*/ 708048 h 868862"/>
                  <a:gd name="connsiteX4" fmla="*/ 9058 w 1044175"/>
                  <a:gd name="connsiteY4" fmla="*/ 426307 h 868862"/>
                  <a:gd name="connsiteX5" fmla="*/ 183767 w 1044175"/>
                  <a:gd name="connsiteY5" fmla="*/ 104192 h 868862"/>
                  <a:gd name="connsiteX6" fmla="*/ 486918 w 1044175"/>
                  <a:gd name="connsiteY6" fmla="*/ 960 h 868862"/>
                  <a:gd name="connsiteX7" fmla="*/ 910690 w 1044175"/>
                  <a:gd name="connsiteY7" fmla="*/ 96664 h 868862"/>
                  <a:gd name="connsiteX8" fmla="*/ 1011309 w 1044175"/>
                  <a:gd name="connsiteY8" fmla="*/ 360337 h 868862"/>
                  <a:gd name="connsiteX9" fmla="*/ 1028211 w 1044175"/>
                  <a:gd name="connsiteY9" fmla="*/ 427236 h 868862"/>
                  <a:gd name="connsiteX10" fmla="*/ 726703 w 1044175"/>
                  <a:gd name="connsiteY10" fmla="*/ 419078 h 868862"/>
                  <a:gd name="connsiteX11" fmla="*/ 594025 w 1044175"/>
                  <a:gd name="connsiteY11" fmla="*/ 403603 h 868862"/>
                  <a:gd name="connsiteX12" fmla="*/ 420426 w 1044175"/>
                  <a:gd name="connsiteY12" fmla="*/ 410680 h 868862"/>
                  <a:gd name="connsiteX13" fmla="*/ 294082 w 1044175"/>
                  <a:gd name="connsiteY13" fmla="*/ 523272 h 868862"/>
                  <a:gd name="connsiteX14" fmla="*/ 339955 w 1044175"/>
                  <a:gd name="connsiteY14" fmla="*/ 827623 h 868862"/>
                  <a:gd name="connsiteX0" fmla="*/ 254011 w 1041826"/>
                  <a:gd name="connsiteY0" fmla="*/ 812578 h 868862"/>
                  <a:gd name="connsiteX1" fmla="*/ 186371 w 1041826"/>
                  <a:gd name="connsiteY1" fmla="*/ 674578 h 868862"/>
                  <a:gd name="connsiteX2" fmla="*/ 106997 w 1041826"/>
                  <a:gd name="connsiteY2" fmla="*/ 868622 h 868862"/>
                  <a:gd name="connsiteX3" fmla="*/ 33464 w 1041826"/>
                  <a:gd name="connsiteY3" fmla="*/ 708048 h 868862"/>
                  <a:gd name="connsiteX4" fmla="*/ 9058 w 1041826"/>
                  <a:gd name="connsiteY4" fmla="*/ 426307 h 868862"/>
                  <a:gd name="connsiteX5" fmla="*/ 183767 w 1041826"/>
                  <a:gd name="connsiteY5" fmla="*/ 104192 h 868862"/>
                  <a:gd name="connsiteX6" fmla="*/ 486918 w 1041826"/>
                  <a:gd name="connsiteY6" fmla="*/ 960 h 868862"/>
                  <a:gd name="connsiteX7" fmla="*/ 910690 w 1041826"/>
                  <a:gd name="connsiteY7" fmla="*/ 96664 h 868862"/>
                  <a:gd name="connsiteX8" fmla="*/ 1000167 w 1041826"/>
                  <a:gd name="connsiteY8" fmla="*/ 360337 h 868862"/>
                  <a:gd name="connsiteX9" fmla="*/ 1028211 w 1041826"/>
                  <a:gd name="connsiteY9" fmla="*/ 427236 h 868862"/>
                  <a:gd name="connsiteX10" fmla="*/ 726703 w 1041826"/>
                  <a:gd name="connsiteY10" fmla="*/ 419078 h 868862"/>
                  <a:gd name="connsiteX11" fmla="*/ 594025 w 1041826"/>
                  <a:gd name="connsiteY11" fmla="*/ 403603 h 868862"/>
                  <a:gd name="connsiteX12" fmla="*/ 420426 w 1041826"/>
                  <a:gd name="connsiteY12" fmla="*/ 410680 h 868862"/>
                  <a:gd name="connsiteX13" fmla="*/ 294082 w 1041826"/>
                  <a:gd name="connsiteY13" fmla="*/ 523272 h 868862"/>
                  <a:gd name="connsiteX14" fmla="*/ 339955 w 1041826"/>
                  <a:gd name="connsiteY14" fmla="*/ 827623 h 868862"/>
                  <a:gd name="connsiteX0" fmla="*/ 254011 w 1041826"/>
                  <a:gd name="connsiteY0" fmla="*/ 812578 h 868862"/>
                  <a:gd name="connsiteX1" fmla="*/ 186371 w 1041826"/>
                  <a:gd name="connsiteY1" fmla="*/ 674578 h 868862"/>
                  <a:gd name="connsiteX2" fmla="*/ 106997 w 1041826"/>
                  <a:gd name="connsiteY2" fmla="*/ 868622 h 868862"/>
                  <a:gd name="connsiteX3" fmla="*/ 33464 w 1041826"/>
                  <a:gd name="connsiteY3" fmla="*/ 708048 h 868862"/>
                  <a:gd name="connsiteX4" fmla="*/ 9058 w 1041826"/>
                  <a:gd name="connsiteY4" fmla="*/ 426307 h 868862"/>
                  <a:gd name="connsiteX5" fmla="*/ 183767 w 1041826"/>
                  <a:gd name="connsiteY5" fmla="*/ 104192 h 868862"/>
                  <a:gd name="connsiteX6" fmla="*/ 486918 w 1041826"/>
                  <a:gd name="connsiteY6" fmla="*/ 960 h 868862"/>
                  <a:gd name="connsiteX7" fmla="*/ 910690 w 1041826"/>
                  <a:gd name="connsiteY7" fmla="*/ 96664 h 868862"/>
                  <a:gd name="connsiteX8" fmla="*/ 1000167 w 1041826"/>
                  <a:gd name="connsiteY8" fmla="*/ 360337 h 868862"/>
                  <a:gd name="connsiteX9" fmla="*/ 1028211 w 1041826"/>
                  <a:gd name="connsiteY9" fmla="*/ 427236 h 868862"/>
                  <a:gd name="connsiteX10" fmla="*/ 726703 w 1041826"/>
                  <a:gd name="connsiteY10" fmla="*/ 419078 h 868862"/>
                  <a:gd name="connsiteX11" fmla="*/ 420426 w 1041826"/>
                  <a:gd name="connsiteY11" fmla="*/ 410680 h 868862"/>
                  <a:gd name="connsiteX12" fmla="*/ 294082 w 1041826"/>
                  <a:gd name="connsiteY12" fmla="*/ 523272 h 868862"/>
                  <a:gd name="connsiteX13" fmla="*/ 339955 w 1041826"/>
                  <a:gd name="connsiteY13" fmla="*/ 827623 h 868862"/>
                  <a:gd name="connsiteX0" fmla="*/ 254011 w 1039561"/>
                  <a:gd name="connsiteY0" fmla="*/ 812537 h 868821"/>
                  <a:gd name="connsiteX1" fmla="*/ 186371 w 1039561"/>
                  <a:gd name="connsiteY1" fmla="*/ 674537 h 868821"/>
                  <a:gd name="connsiteX2" fmla="*/ 106997 w 1039561"/>
                  <a:gd name="connsiteY2" fmla="*/ 868581 h 868821"/>
                  <a:gd name="connsiteX3" fmla="*/ 33464 w 1039561"/>
                  <a:gd name="connsiteY3" fmla="*/ 708007 h 868821"/>
                  <a:gd name="connsiteX4" fmla="*/ 9058 w 1039561"/>
                  <a:gd name="connsiteY4" fmla="*/ 426266 h 868821"/>
                  <a:gd name="connsiteX5" fmla="*/ 183767 w 1039561"/>
                  <a:gd name="connsiteY5" fmla="*/ 104151 h 868821"/>
                  <a:gd name="connsiteX6" fmla="*/ 486918 w 1039561"/>
                  <a:gd name="connsiteY6" fmla="*/ 919 h 868821"/>
                  <a:gd name="connsiteX7" fmla="*/ 910690 w 1039561"/>
                  <a:gd name="connsiteY7" fmla="*/ 96623 h 868821"/>
                  <a:gd name="connsiteX8" fmla="*/ 1008031 w 1039561"/>
                  <a:gd name="connsiteY8" fmla="*/ 346035 h 868821"/>
                  <a:gd name="connsiteX9" fmla="*/ 1000167 w 1039561"/>
                  <a:gd name="connsiteY9" fmla="*/ 360296 h 868821"/>
                  <a:gd name="connsiteX10" fmla="*/ 1028211 w 1039561"/>
                  <a:gd name="connsiteY10" fmla="*/ 427195 h 868821"/>
                  <a:gd name="connsiteX11" fmla="*/ 726703 w 1039561"/>
                  <a:gd name="connsiteY11" fmla="*/ 419037 h 868821"/>
                  <a:gd name="connsiteX12" fmla="*/ 420426 w 1039561"/>
                  <a:gd name="connsiteY12" fmla="*/ 410639 h 868821"/>
                  <a:gd name="connsiteX13" fmla="*/ 294082 w 1039561"/>
                  <a:gd name="connsiteY13" fmla="*/ 523231 h 868821"/>
                  <a:gd name="connsiteX14" fmla="*/ 339955 w 1039561"/>
                  <a:gd name="connsiteY14" fmla="*/ 827582 h 868821"/>
                  <a:gd name="connsiteX0" fmla="*/ 254011 w 1039561"/>
                  <a:gd name="connsiteY0" fmla="*/ 812416 h 868700"/>
                  <a:gd name="connsiteX1" fmla="*/ 186371 w 1039561"/>
                  <a:gd name="connsiteY1" fmla="*/ 674416 h 868700"/>
                  <a:gd name="connsiteX2" fmla="*/ 106997 w 1039561"/>
                  <a:gd name="connsiteY2" fmla="*/ 868460 h 868700"/>
                  <a:gd name="connsiteX3" fmla="*/ 33464 w 1039561"/>
                  <a:gd name="connsiteY3" fmla="*/ 707886 h 868700"/>
                  <a:gd name="connsiteX4" fmla="*/ 9058 w 1039561"/>
                  <a:gd name="connsiteY4" fmla="*/ 426145 h 868700"/>
                  <a:gd name="connsiteX5" fmla="*/ 183767 w 1039561"/>
                  <a:gd name="connsiteY5" fmla="*/ 104030 h 868700"/>
                  <a:gd name="connsiteX6" fmla="*/ 486918 w 1039561"/>
                  <a:gd name="connsiteY6" fmla="*/ 798 h 868700"/>
                  <a:gd name="connsiteX7" fmla="*/ 935761 w 1039561"/>
                  <a:gd name="connsiteY7" fmla="*/ 104859 h 868700"/>
                  <a:gd name="connsiteX8" fmla="*/ 1008031 w 1039561"/>
                  <a:gd name="connsiteY8" fmla="*/ 345914 h 868700"/>
                  <a:gd name="connsiteX9" fmla="*/ 1000167 w 1039561"/>
                  <a:gd name="connsiteY9" fmla="*/ 360175 h 868700"/>
                  <a:gd name="connsiteX10" fmla="*/ 1028211 w 1039561"/>
                  <a:gd name="connsiteY10" fmla="*/ 427074 h 868700"/>
                  <a:gd name="connsiteX11" fmla="*/ 726703 w 1039561"/>
                  <a:gd name="connsiteY11" fmla="*/ 418916 h 868700"/>
                  <a:gd name="connsiteX12" fmla="*/ 420426 w 1039561"/>
                  <a:gd name="connsiteY12" fmla="*/ 410518 h 868700"/>
                  <a:gd name="connsiteX13" fmla="*/ 294082 w 1039561"/>
                  <a:gd name="connsiteY13" fmla="*/ 523110 h 868700"/>
                  <a:gd name="connsiteX14" fmla="*/ 339955 w 1039561"/>
                  <a:gd name="connsiteY14" fmla="*/ 827461 h 868700"/>
                  <a:gd name="connsiteX0" fmla="*/ 254011 w 1039561"/>
                  <a:gd name="connsiteY0" fmla="*/ 806908 h 863192"/>
                  <a:gd name="connsiteX1" fmla="*/ 186371 w 1039561"/>
                  <a:gd name="connsiteY1" fmla="*/ 668908 h 863192"/>
                  <a:gd name="connsiteX2" fmla="*/ 106997 w 1039561"/>
                  <a:gd name="connsiteY2" fmla="*/ 862952 h 863192"/>
                  <a:gd name="connsiteX3" fmla="*/ 33464 w 1039561"/>
                  <a:gd name="connsiteY3" fmla="*/ 702378 h 863192"/>
                  <a:gd name="connsiteX4" fmla="*/ 9058 w 1039561"/>
                  <a:gd name="connsiteY4" fmla="*/ 420637 h 863192"/>
                  <a:gd name="connsiteX5" fmla="*/ 183767 w 1039561"/>
                  <a:gd name="connsiteY5" fmla="*/ 98522 h 863192"/>
                  <a:gd name="connsiteX6" fmla="*/ 472990 w 1039561"/>
                  <a:gd name="connsiteY6" fmla="*/ 861 h 863192"/>
                  <a:gd name="connsiteX7" fmla="*/ 935761 w 1039561"/>
                  <a:gd name="connsiteY7" fmla="*/ 99351 h 863192"/>
                  <a:gd name="connsiteX8" fmla="*/ 1008031 w 1039561"/>
                  <a:gd name="connsiteY8" fmla="*/ 340406 h 863192"/>
                  <a:gd name="connsiteX9" fmla="*/ 1000167 w 1039561"/>
                  <a:gd name="connsiteY9" fmla="*/ 354667 h 863192"/>
                  <a:gd name="connsiteX10" fmla="*/ 1028211 w 1039561"/>
                  <a:gd name="connsiteY10" fmla="*/ 421566 h 863192"/>
                  <a:gd name="connsiteX11" fmla="*/ 726703 w 1039561"/>
                  <a:gd name="connsiteY11" fmla="*/ 413408 h 863192"/>
                  <a:gd name="connsiteX12" fmla="*/ 420426 w 1039561"/>
                  <a:gd name="connsiteY12" fmla="*/ 405010 h 863192"/>
                  <a:gd name="connsiteX13" fmla="*/ 294082 w 1039561"/>
                  <a:gd name="connsiteY13" fmla="*/ 517602 h 863192"/>
                  <a:gd name="connsiteX14" fmla="*/ 339955 w 1039561"/>
                  <a:gd name="connsiteY14" fmla="*/ 821953 h 863192"/>
                  <a:gd name="connsiteX0" fmla="*/ 254011 w 1039561"/>
                  <a:gd name="connsiteY0" fmla="*/ 807247 h 863531"/>
                  <a:gd name="connsiteX1" fmla="*/ 186371 w 1039561"/>
                  <a:gd name="connsiteY1" fmla="*/ 669247 h 863531"/>
                  <a:gd name="connsiteX2" fmla="*/ 106997 w 1039561"/>
                  <a:gd name="connsiteY2" fmla="*/ 863291 h 863531"/>
                  <a:gd name="connsiteX3" fmla="*/ 33464 w 1039561"/>
                  <a:gd name="connsiteY3" fmla="*/ 702717 h 863531"/>
                  <a:gd name="connsiteX4" fmla="*/ 9058 w 1039561"/>
                  <a:gd name="connsiteY4" fmla="*/ 420976 h 863531"/>
                  <a:gd name="connsiteX5" fmla="*/ 183767 w 1039561"/>
                  <a:gd name="connsiteY5" fmla="*/ 98861 h 863531"/>
                  <a:gd name="connsiteX6" fmla="*/ 472990 w 1039561"/>
                  <a:gd name="connsiteY6" fmla="*/ 1200 h 863531"/>
                  <a:gd name="connsiteX7" fmla="*/ 941332 w 1039561"/>
                  <a:gd name="connsiteY7" fmla="*/ 82976 h 863531"/>
                  <a:gd name="connsiteX8" fmla="*/ 1008031 w 1039561"/>
                  <a:gd name="connsiteY8" fmla="*/ 340745 h 863531"/>
                  <a:gd name="connsiteX9" fmla="*/ 1000167 w 1039561"/>
                  <a:gd name="connsiteY9" fmla="*/ 355006 h 863531"/>
                  <a:gd name="connsiteX10" fmla="*/ 1028211 w 1039561"/>
                  <a:gd name="connsiteY10" fmla="*/ 421905 h 863531"/>
                  <a:gd name="connsiteX11" fmla="*/ 726703 w 1039561"/>
                  <a:gd name="connsiteY11" fmla="*/ 413747 h 863531"/>
                  <a:gd name="connsiteX12" fmla="*/ 420426 w 1039561"/>
                  <a:gd name="connsiteY12" fmla="*/ 405349 h 863531"/>
                  <a:gd name="connsiteX13" fmla="*/ 294082 w 1039561"/>
                  <a:gd name="connsiteY13" fmla="*/ 517941 h 863531"/>
                  <a:gd name="connsiteX14" fmla="*/ 339955 w 1039561"/>
                  <a:gd name="connsiteY14" fmla="*/ 822292 h 863531"/>
                  <a:gd name="connsiteX0" fmla="*/ 254011 w 1039561"/>
                  <a:gd name="connsiteY0" fmla="*/ 807247 h 863531"/>
                  <a:gd name="connsiteX1" fmla="*/ 186371 w 1039561"/>
                  <a:gd name="connsiteY1" fmla="*/ 669247 h 863531"/>
                  <a:gd name="connsiteX2" fmla="*/ 106997 w 1039561"/>
                  <a:gd name="connsiteY2" fmla="*/ 863291 h 863531"/>
                  <a:gd name="connsiteX3" fmla="*/ 33464 w 1039561"/>
                  <a:gd name="connsiteY3" fmla="*/ 702717 h 863531"/>
                  <a:gd name="connsiteX4" fmla="*/ 9058 w 1039561"/>
                  <a:gd name="connsiteY4" fmla="*/ 420976 h 863531"/>
                  <a:gd name="connsiteX5" fmla="*/ 183767 w 1039561"/>
                  <a:gd name="connsiteY5" fmla="*/ 98861 h 863531"/>
                  <a:gd name="connsiteX6" fmla="*/ 472990 w 1039561"/>
                  <a:gd name="connsiteY6" fmla="*/ 1200 h 863531"/>
                  <a:gd name="connsiteX7" fmla="*/ 941332 w 1039561"/>
                  <a:gd name="connsiteY7" fmla="*/ 82976 h 863531"/>
                  <a:gd name="connsiteX8" fmla="*/ 1008031 w 1039561"/>
                  <a:gd name="connsiteY8" fmla="*/ 340745 h 863531"/>
                  <a:gd name="connsiteX9" fmla="*/ 1000167 w 1039561"/>
                  <a:gd name="connsiteY9" fmla="*/ 355006 h 863531"/>
                  <a:gd name="connsiteX10" fmla="*/ 1028211 w 1039561"/>
                  <a:gd name="connsiteY10" fmla="*/ 421905 h 863531"/>
                  <a:gd name="connsiteX11" fmla="*/ 726703 w 1039561"/>
                  <a:gd name="connsiteY11" fmla="*/ 413747 h 863531"/>
                  <a:gd name="connsiteX12" fmla="*/ 420426 w 1039561"/>
                  <a:gd name="connsiteY12" fmla="*/ 405349 h 863531"/>
                  <a:gd name="connsiteX13" fmla="*/ 294082 w 1039561"/>
                  <a:gd name="connsiteY13" fmla="*/ 517941 h 863531"/>
                  <a:gd name="connsiteX14" fmla="*/ 339955 w 1039561"/>
                  <a:gd name="connsiteY14" fmla="*/ 822292 h 863531"/>
                  <a:gd name="connsiteX0" fmla="*/ 254011 w 1039561"/>
                  <a:gd name="connsiteY0" fmla="*/ 807314 h 863598"/>
                  <a:gd name="connsiteX1" fmla="*/ 186371 w 1039561"/>
                  <a:gd name="connsiteY1" fmla="*/ 669314 h 863598"/>
                  <a:gd name="connsiteX2" fmla="*/ 106997 w 1039561"/>
                  <a:gd name="connsiteY2" fmla="*/ 863358 h 863598"/>
                  <a:gd name="connsiteX3" fmla="*/ 33464 w 1039561"/>
                  <a:gd name="connsiteY3" fmla="*/ 702784 h 863598"/>
                  <a:gd name="connsiteX4" fmla="*/ 9058 w 1039561"/>
                  <a:gd name="connsiteY4" fmla="*/ 421043 h 863598"/>
                  <a:gd name="connsiteX5" fmla="*/ 183767 w 1039561"/>
                  <a:gd name="connsiteY5" fmla="*/ 98928 h 863598"/>
                  <a:gd name="connsiteX6" fmla="*/ 472990 w 1039561"/>
                  <a:gd name="connsiteY6" fmla="*/ 1267 h 863598"/>
                  <a:gd name="connsiteX7" fmla="*/ 941332 w 1039561"/>
                  <a:gd name="connsiteY7" fmla="*/ 83043 h 863598"/>
                  <a:gd name="connsiteX8" fmla="*/ 1000167 w 1039561"/>
                  <a:gd name="connsiteY8" fmla="*/ 355073 h 863598"/>
                  <a:gd name="connsiteX9" fmla="*/ 1028211 w 1039561"/>
                  <a:gd name="connsiteY9" fmla="*/ 421972 h 863598"/>
                  <a:gd name="connsiteX10" fmla="*/ 726703 w 1039561"/>
                  <a:gd name="connsiteY10" fmla="*/ 413814 h 863598"/>
                  <a:gd name="connsiteX11" fmla="*/ 420426 w 1039561"/>
                  <a:gd name="connsiteY11" fmla="*/ 405416 h 863598"/>
                  <a:gd name="connsiteX12" fmla="*/ 294082 w 1039561"/>
                  <a:gd name="connsiteY12" fmla="*/ 518008 h 863598"/>
                  <a:gd name="connsiteX13" fmla="*/ 339955 w 1039561"/>
                  <a:gd name="connsiteY13" fmla="*/ 822359 h 863598"/>
                  <a:gd name="connsiteX0" fmla="*/ 254011 w 1039561"/>
                  <a:gd name="connsiteY0" fmla="*/ 807314 h 863598"/>
                  <a:gd name="connsiteX1" fmla="*/ 186371 w 1039561"/>
                  <a:gd name="connsiteY1" fmla="*/ 669314 h 863598"/>
                  <a:gd name="connsiteX2" fmla="*/ 106997 w 1039561"/>
                  <a:gd name="connsiteY2" fmla="*/ 863358 h 863598"/>
                  <a:gd name="connsiteX3" fmla="*/ 33464 w 1039561"/>
                  <a:gd name="connsiteY3" fmla="*/ 702784 h 863598"/>
                  <a:gd name="connsiteX4" fmla="*/ 9058 w 1039561"/>
                  <a:gd name="connsiteY4" fmla="*/ 421043 h 863598"/>
                  <a:gd name="connsiteX5" fmla="*/ 183767 w 1039561"/>
                  <a:gd name="connsiteY5" fmla="*/ 98928 h 863598"/>
                  <a:gd name="connsiteX6" fmla="*/ 472990 w 1039561"/>
                  <a:gd name="connsiteY6" fmla="*/ 1267 h 863598"/>
                  <a:gd name="connsiteX7" fmla="*/ 941332 w 1039561"/>
                  <a:gd name="connsiteY7" fmla="*/ 83043 h 863598"/>
                  <a:gd name="connsiteX8" fmla="*/ 1000167 w 1039561"/>
                  <a:gd name="connsiteY8" fmla="*/ 355073 h 863598"/>
                  <a:gd name="connsiteX9" fmla="*/ 1028211 w 1039561"/>
                  <a:gd name="connsiteY9" fmla="*/ 421972 h 863598"/>
                  <a:gd name="connsiteX10" fmla="*/ 735060 w 1039561"/>
                  <a:gd name="connsiteY10" fmla="*/ 427742 h 863598"/>
                  <a:gd name="connsiteX11" fmla="*/ 420426 w 1039561"/>
                  <a:gd name="connsiteY11" fmla="*/ 405416 h 863598"/>
                  <a:gd name="connsiteX12" fmla="*/ 294082 w 1039561"/>
                  <a:gd name="connsiteY12" fmla="*/ 518008 h 863598"/>
                  <a:gd name="connsiteX13" fmla="*/ 339955 w 1039561"/>
                  <a:gd name="connsiteY13" fmla="*/ 822359 h 863598"/>
                  <a:gd name="connsiteX0" fmla="*/ 254011 w 1020727"/>
                  <a:gd name="connsiteY0" fmla="*/ 807314 h 863598"/>
                  <a:gd name="connsiteX1" fmla="*/ 186371 w 1020727"/>
                  <a:gd name="connsiteY1" fmla="*/ 669314 h 863598"/>
                  <a:gd name="connsiteX2" fmla="*/ 106997 w 1020727"/>
                  <a:gd name="connsiteY2" fmla="*/ 863358 h 863598"/>
                  <a:gd name="connsiteX3" fmla="*/ 33464 w 1020727"/>
                  <a:gd name="connsiteY3" fmla="*/ 702784 h 863598"/>
                  <a:gd name="connsiteX4" fmla="*/ 9058 w 1020727"/>
                  <a:gd name="connsiteY4" fmla="*/ 421043 h 863598"/>
                  <a:gd name="connsiteX5" fmla="*/ 183767 w 1020727"/>
                  <a:gd name="connsiteY5" fmla="*/ 98928 h 863598"/>
                  <a:gd name="connsiteX6" fmla="*/ 472990 w 1020727"/>
                  <a:gd name="connsiteY6" fmla="*/ 1267 h 863598"/>
                  <a:gd name="connsiteX7" fmla="*/ 941332 w 1020727"/>
                  <a:gd name="connsiteY7" fmla="*/ 83043 h 863598"/>
                  <a:gd name="connsiteX8" fmla="*/ 1000167 w 1020727"/>
                  <a:gd name="connsiteY8" fmla="*/ 355073 h 863598"/>
                  <a:gd name="connsiteX9" fmla="*/ 1003140 w 1020727"/>
                  <a:gd name="connsiteY9" fmla="*/ 413615 h 863598"/>
                  <a:gd name="connsiteX10" fmla="*/ 735060 w 1020727"/>
                  <a:gd name="connsiteY10" fmla="*/ 427742 h 863598"/>
                  <a:gd name="connsiteX11" fmla="*/ 420426 w 1020727"/>
                  <a:gd name="connsiteY11" fmla="*/ 405416 h 863598"/>
                  <a:gd name="connsiteX12" fmla="*/ 294082 w 1020727"/>
                  <a:gd name="connsiteY12" fmla="*/ 518008 h 863598"/>
                  <a:gd name="connsiteX13" fmla="*/ 339955 w 1020727"/>
                  <a:gd name="connsiteY13" fmla="*/ 822359 h 863598"/>
                  <a:gd name="connsiteX0" fmla="*/ 254011 w 1020727"/>
                  <a:gd name="connsiteY0" fmla="*/ 807314 h 863598"/>
                  <a:gd name="connsiteX1" fmla="*/ 186371 w 1020727"/>
                  <a:gd name="connsiteY1" fmla="*/ 669314 h 863598"/>
                  <a:gd name="connsiteX2" fmla="*/ 106997 w 1020727"/>
                  <a:gd name="connsiteY2" fmla="*/ 863358 h 863598"/>
                  <a:gd name="connsiteX3" fmla="*/ 33464 w 1020727"/>
                  <a:gd name="connsiteY3" fmla="*/ 702784 h 863598"/>
                  <a:gd name="connsiteX4" fmla="*/ 9058 w 1020727"/>
                  <a:gd name="connsiteY4" fmla="*/ 421043 h 863598"/>
                  <a:gd name="connsiteX5" fmla="*/ 183767 w 1020727"/>
                  <a:gd name="connsiteY5" fmla="*/ 98928 h 863598"/>
                  <a:gd name="connsiteX6" fmla="*/ 472990 w 1020727"/>
                  <a:gd name="connsiteY6" fmla="*/ 1267 h 863598"/>
                  <a:gd name="connsiteX7" fmla="*/ 941332 w 1020727"/>
                  <a:gd name="connsiteY7" fmla="*/ 83043 h 863598"/>
                  <a:gd name="connsiteX8" fmla="*/ 1000167 w 1020727"/>
                  <a:gd name="connsiteY8" fmla="*/ 355073 h 863598"/>
                  <a:gd name="connsiteX9" fmla="*/ 1003140 w 1020727"/>
                  <a:gd name="connsiteY9" fmla="*/ 413615 h 863598"/>
                  <a:gd name="connsiteX10" fmla="*/ 722525 w 1020727"/>
                  <a:gd name="connsiteY10" fmla="*/ 448634 h 863598"/>
                  <a:gd name="connsiteX11" fmla="*/ 420426 w 1020727"/>
                  <a:gd name="connsiteY11" fmla="*/ 405416 h 863598"/>
                  <a:gd name="connsiteX12" fmla="*/ 294082 w 1020727"/>
                  <a:gd name="connsiteY12" fmla="*/ 518008 h 863598"/>
                  <a:gd name="connsiteX13" fmla="*/ 339955 w 1020727"/>
                  <a:gd name="connsiteY13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61786 w 1015051"/>
                  <a:gd name="connsiteY10" fmla="*/ 421595 h 863598"/>
                  <a:gd name="connsiteX11" fmla="*/ 722525 w 1015051"/>
                  <a:gd name="connsiteY11" fmla="*/ 448634 h 863598"/>
                  <a:gd name="connsiteX12" fmla="*/ 420426 w 1015051"/>
                  <a:gd name="connsiteY12" fmla="*/ 405416 h 863598"/>
                  <a:gd name="connsiteX13" fmla="*/ 294082 w 1015051"/>
                  <a:gd name="connsiteY13" fmla="*/ 518008 h 863598"/>
                  <a:gd name="connsiteX14" fmla="*/ 339955 w 1015051"/>
                  <a:gd name="connsiteY14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22525 w 1015051"/>
                  <a:gd name="connsiteY11" fmla="*/ 448634 h 863598"/>
                  <a:gd name="connsiteX12" fmla="*/ 420426 w 1015051"/>
                  <a:gd name="connsiteY12" fmla="*/ 405416 h 863598"/>
                  <a:gd name="connsiteX13" fmla="*/ 294082 w 1015051"/>
                  <a:gd name="connsiteY13" fmla="*/ 518008 h 863598"/>
                  <a:gd name="connsiteX14" fmla="*/ 339955 w 1015051"/>
                  <a:gd name="connsiteY14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420426 w 1015051"/>
                  <a:gd name="connsiteY12" fmla="*/ 405416 h 863598"/>
                  <a:gd name="connsiteX13" fmla="*/ 294082 w 1015051"/>
                  <a:gd name="connsiteY13" fmla="*/ 518008 h 863598"/>
                  <a:gd name="connsiteX14" fmla="*/ 339955 w 1015051"/>
                  <a:gd name="connsiteY14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420426 w 1015051"/>
                  <a:gd name="connsiteY12" fmla="*/ 405416 h 863598"/>
                  <a:gd name="connsiteX13" fmla="*/ 327509 w 1015051"/>
                  <a:gd name="connsiteY13" fmla="*/ 522187 h 863598"/>
                  <a:gd name="connsiteX14" fmla="*/ 339955 w 1015051"/>
                  <a:gd name="connsiteY14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535869 w 1015051"/>
                  <a:gd name="connsiteY12" fmla="*/ 421595 h 863598"/>
                  <a:gd name="connsiteX13" fmla="*/ 420426 w 1015051"/>
                  <a:gd name="connsiteY13" fmla="*/ 405416 h 863598"/>
                  <a:gd name="connsiteX14" fmla="*/ 327509 w 1015051"/>
                  <a:gd name="connsiteY14" fmla="*/ 522187 h 863598"/>
                  <a:gd name="connsiteX15" fmla="*/ 339955 w 1015051"/>
                  <a:gd name="connsiteY15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23616 w 1015051"/>
                  <a:gd name="connsiteY12" fmla="*/ 438309 h 863598"/>
                  <a:gd name="connsiteX13" fmla="*/ 535869 w 1015051"/>
                  <a:gd name="connsiteY13" fmla="*/ 421595 h 863598"/>
                  <a:gd name="connsiteX14" fmla="*/ 420426 w 1015051"/>
                  <a:gd name="connsiteY14" fmla="*/ 405416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23616 w 1015051"/>
                  <a:gd name="connsiteY12" fmla="*/ 438309 h 863598"/>
                  <a:gd name="connsiteX13" fmla="*/ 506620 w 1015051"/>
                  <a:gd name="connsiteY13" fmla="*/ 438309 h 863598"/>
                  <a:gd name="connsiteX14" fmla="*/ 420426 w 1015051"/>
                  <a:gd name="connsiteY14" fmla="*/ 405416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19438 w 1015051"/>
                  <a:gd name="connsiteY12" fmla="*/ 425774 h 863598"/>
                  <a:gd name="connsiteX13" fmla="*/ 506620 w 1015051"/>
                  <a:gd name="connsiteY13" fmla="*/ 438309 h 863598"/>
                  <a:gd name="connsiteX14" fmla="*/ 420426 w 1015051"/>
                  <a:gd name="connsiteY14" fmla="*/ 405416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19438 w 1015051"/>
                  <a:gd name="connsiteY12" fmla="*/ 425774 h 863598"/>
                  <a:gd name="connsiteX13" fmla="*/ 506620 w 1015051"/>
                  <a:gd name="connsiteY13" fmla="*/ 438309 h 863598"/>
                  <a:gd name="connsiteX14" fmla="*/ 423212 w 1015051"/>
                  <a:gd name="connsiteY14" fmla="*/ 397059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19438 w 1015051"/>
                  <a:gd name="connsiteY12" fmla="*/ 425774 h 863598"/>
                  <a:gd name="connsiteX13" fmla="*/ 520548 w 1015051"/>
                  <a:gd name="connsiteY13" fmla="*/ 429952 h 863598"/>
                  <a:gd name="connsiteX14" fmla="*/ 423212 w 1015051"/>
                  <a:gd name="connsiteY14" fmla="*/ 397059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30581 w 1015051"/>
                  <a:gd name="connsiteY12" fmla="*/ 417417 h 863598"/>
                  <a:gd name="connsiteX13" fmla="*/ 520548 w 1015051"/>
                  <a:gd name="connsiteY13" fmla="*/ 429952 h 863598"/>
                  <a:gd name="connsiteX14" fmla="*/ 423212 w 1015051"/>
                  <a:gd name="connsiteY14" fmla="*/ 397059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28096 w 1015051"/>
                  <a:gd name="connsiteY11" fmla="*/ 436099 h 863598"/>
                  <a:gd name="connsiteX12" fmla="*/ 630581 w 1015051"/>
                  <a:gd name="connsiteY12" fmla="*/ 417417 h 863598"/>
                  <a:gd name="connsiteX13" fmla="*/ 520548 w 1015051"/>
                  <a:gd name="connsiteY13" fmla="*/ 429952 h 863598"/>
                  <a:gd name="connsiteX14" fmla="*/ 423212 w 1015051"/>
                  <a:gd name="connsiteY14" fmla="*/ 397059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7354 w 1015051"/>
                  <a:gd name="connsiteY0" fmla="*/ 793943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28096 w 1015051"/>
                  <a:gd name="connsiteY11" fmla="*/ 436099 h 863598"/>
                  <a:gd name="connsiteX12" fmla="*/ 630581 w 1015051"/>
                  <a:gd name="connsiteY12" fmla="*/ 417417 h 863598"/>
                  <a:gd name="connsiteX13" fmla="*/ 520548 w 1015051"/>
                  <a:gd name="connsiteY13" fmla="*/ 429952 h 863598"/>
                  <a:gd name="connsiteX14" fmla="*/ 423212 w 1015051"/>
                  <a:gd name="connsiteY14" fmla="*/ 397059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8900 w 1016597"/>
                  <a:gd name="connsiteY0" fmla="*/ 793943 h 833481"/>
                  <a:gd name="connsiteX1" fmla="*/ 187917 w 1016597"/>
                  <a:gd name="connsiteY1" fmla="*/ 669314 h 833481"/>
                  <a:gd name="connsiteX2" fmla="*/ 163910 w 1016597"/>
                  <a:gd name="connsiteY2" fmla="*/ 833158 h 833481"/>
                  <a:gd name="connsiteX3" fmla="*/ 35010 w 1016597"/>
                  <a:gd name="connsiteY3" fmla="*/ 702784 h 833481"/>
                  <a:gd name="connsiteX4" fmla="*/ 10604 w 1016597"/>
                  <a:gd name="connsiteY4" fmla="*/ 421043 h 833481"/>
                  <a:gd name="connsiteX5" fmla="*/ 185313 w 1016597"/>
                  <a:gd name="connsiteY5" fmla="*/ 98928 h 833481"/>
                  <a:gd name="connsiteX6" fmla="*/ 474536 w 1016597"/>
                  <a:gd name="connsiteY6" fmla="*/ 1267 h 833481"/>
                  <a:gd name="connsiteX7" fmla="*/ 942878 w 1016597"/>
                  <a:gd name="connsiteY7" fmla="*/ 83043 h 833481"/>
                  <a:gd name="connsiteX8" fmla="*/ 1001713 w 1016597"/>
                  <a:gd name="connsiteY8" fmla="*/ 355073 h 833481"/>
                  <a:gd name="connsiteX9" fmla="*/ 1004686 w 1016597"/>
                  <a:gd name="connsiteY9" fmla="*/ 413615 h 833481"/>
                  <a:gd name="connsiteX10" fmla="*/ 846618 w 1016597"/>
                  <a:gd name="connsiteY10" fmla="*/ 400703 h 833481"/>
                  <a:gd name="connsiteX11" fmla="*/ 729642 w 1016597"/>
                  <a:gd name="connsiteY11" fmla="*/ 436099 h 833481"/>
                  <a:gd name="connsiteX12" fmla="*/ 632127 w 1016597"/>
                  <a:gd name="connsiteY12" fmla="*/ 417417 h 833481"/>
                  <a:gd name="connsiteX13" fmla="*/ 522094 w 1016597"/>
                  <a:gd name="connsiteY13" fmla="*/ 429952 h 833481"/>
                  <a:gd name="connsiteX14" fmla="*/ 424758 w 1016597"/>
                  <a:gd name="connsiteY14" fmla="*/ 397059 h 833481"/>
                  <a:gd name="connsiteX15" fmla="*/ 329055 w 1016597"/>
                  <a:gd name="connsiteY15" fmla="*/ 522187 h 833481"/>
                  <a:gd name="connsiteX16" fmla="*/ 341501 w 1016597"/>
                  <a:gd name="connsiteY16" fmla="*/ 822359 h 833481"/>
                  <a:gd name="connsiteX0" fmla="*/ 257178 w 1014875"/>
                  <a:gd name="connsiteY0" fmla="*/ 793943 h 842445"/>
                  <a:gd name="connsiteX1" fmla="*/ 186195 w 1014875"/>
                  <a:gd name="connsiteY1" fmla="*/ 669314 h 842445"/>
                  <a:gd name="connsiteX2" fmla="*/ 162188 w 1014875"/>
                  <a:gd name="connsiteY2" fmla="*/ 833158 h 842445"/>
                  <a:gd name="connsiteX3" fmla="*/ 99580 w 1014875"/>
                  <a:gd name="connsiteY3" fmla="*/ 809343 h 842445"/>
                  <a:gd name="connsiteX4" fmla="*/ 33288 w 1014875"/>
                  <a:gd name="connsiteY4" fmla="*/ 702784 h 842445"/>
                  <a:gd name="connsiteX5" fmla="*/ 8882 w 1014875"/>
                  <a:gd name="connsiteY5" fmla="*/ 421043 h 842445"/>
                  <a:gd name="connsiteX6" fmla="*/ 183591 w 1014875"/>
                  <a:gd name="connsiteY6" fmla="*/ 98928 h 842445"/>
                  <a:gd name="connsiteX7" fmla="*/ 472814 w 1014875"/>
                  <a:gd name="connsiteY7" fmla="*/ 1267 h 842445"/>
                  <a:gd name="connsiteX8" fmla="*/ 941156 w 1014875"/>
                  <a:gd name="connsiteY8" fmla="*/ 83043 h 842445"/>
                  <a:gd name="connsiteX9" fmla="*/ 999991 w 1014875"/>
                  <a:gd name="connsiteY9" fmla="*/ 355073 h 842445"/>
                  <a:gd name="connsiteX10" fmla="*/ 1002964 w 1014875"/>
                  <a:gd name="connsiteY10" fmla="*/ 413615 h 842445"/>
                  <a:gd name="connsiteX11" fmla="*/ 844896 w 1014875"/>
                  <a:gd name="connsiteY11" fmla="*/ 400703 h 842445"/>
                  <a:gd name="connsiteX12" fmla="*/ 727920 w 1014875"/>
                  <a:gd name="connsiteY12" fmla="*/ 436099 h 842445"/>
                  <a:gd name="connsiteX13" fmla="*/ 630405 w 1014875"/>
                  <a:gd name="connsiteY13" fmla="*/ 417417 h 842445"/>
                  <a:gd name="connsiteX14" fmla="*/ 520372 w 1014875"/>
                  <a:gd name="connsiteY14" fmla="*/ 429952 h 842445"/>
                  <a:gd name="connsiteX15" fmla="*/ 423036 w 1014875"/>
                  <a:gd name="connsiteY15" fmla="*/ 397059 h 842445"/>
                  <a:gd name="connsiteX16" fmla="*/ 327333 w 1014875"/>
                  <a:gd name="connsiteY16" fmla="*/ 522187 h 842445"/>
                  <a:gd name="connsiteX17" fmla="*/ 339779 w 1014875"/>
                  <a:gd name="connsiteY17" fmla="*/ 822359 h 842445"/>
                  <a:gd name="connsiteX0" fmla="*/ 258090 w 1015787"/>
                  <a:gd name="connsiteY0" fmla="*/ 793943 h 973242"/>
                  <a:gd name="connsiteX1" fmla="*/ 187107 w 1015787"/>
                  <a:gd name="connsiteY1" fmla="*/ 669314 h 973242"/>
                  <a:gd name="connsiteX2" fmla="*/ 163100 w 1015787"/>
                  <a:gd name="connsiteY2" fmla="*/ 833158 h 973242"/>
                  <a:gd name="connsiteX3" fmla="*/ 135726 w 1015787"/>
                  <a:gd name="connsiteY3" fmla="*/ 970409 h 973242"/>
                  <a:gd name="connsiteX4" fmla="*/ 34200 w 1015787"/>
                  <a:gd name="connsiteY4" fmla="*/ 702784 h 973242"/>
                  <a:gd name="connsiteX5" fmla="*/ 9794 w 1015787"/>
                  <a:gd name="connsiteY5" fmla="*/ 421043 h 973242"/>
                  <a:gd name="connsiteX6" fmla="*/ 184503 w 1015787"/>
                  <a:gd name="connsiteY6" fmla="*/ 98928 h 973242"/>
                  <a:gd name="connsiteX7" fmla="*/ 473726 w 1015787"/>
                  <a:gd name="connsiteY7" fmla="*/ 1267 h 973242"/>
                  <a:gd name="connsiteX8" fmla="*/ 942068 w 1015787"/>
                  <a:gd name="connsiteY8" fmla="*/ 83043 h 973242"/>
                  <a:gd name="connsiteX9" fmla="*/ 1000903 w 1015787"/>
                  <a:gd name="connsiteY9" fmla="*/ 355073 h 973242"/>
                  <a:gd name="connsiteX10" fmla="*/ 1003876 w 1015787"/>
                  <a:gd name="connsiteY10" fmla="*/ 413615 h 973242"/>
                  <a:gd name="connsiteX11" fmla="*/ 845808 w 1015787"/>
                  <a:gd name="connsiteY11" fmla="*/ 400703 h 973242"/>
                  <a:gd name="connsiteX12" fmla="*/ 728832 w 1015787"/>
                  <a:gd name="connsiteY12" fmla="*/ 436099 h 973242"/>
                  <a:gd name="connsiteX13" fmla="*/ 631317 w 1015787"/>
                  <a:gd name="connsiteY13" fmla="*/ 417417 h 973242"/>
                  <a:gd name="connsiteX14" fmla="*/ 521284 w 1015787"/>
                  <a:gd name="connsiteY14" fmla="*/ 429952 h 973242"/>
                  <a:gd name="connsiteX15" fmla="*/ 423948 w 1015787"/>
                  <a:gd name="connsiteY15" fmla="*/ 397059 h 973242"/>
                  <a:gd name="connsiteX16" fmla="*/ 328245 w 1015787"/>
                  <a:gd name="connsiteY16" fmla="*/ 522187 h 973242"/>
                  <a:gd name="connsiteX17" fmla="*/ 340691 w 1015787"/>
                  <a:gd name="connsiteY17" fmla="*/ 822359 h 973242"/>
                  <a:gd name="connsiteX0" fmla="*/ 258377 w 1016074"/>
                  <a:gd name="connsiteY0" fmla="*/ 793943 h 968306"/>
                  <a:gd name="connsiteX1" fmla="*/ 187394 w 1016074"/>
                  <a:gd name="connsiteY1" fmla="*/ 669314 h 968306"/>
                  <a:gd name="connsiteX2" fmla="*/ 163387 w 1016074"/>
                  <a:gd name="connsiteY2" fmla="*/ 833158 h 968306"/>
                  <a:gd name="connsiteX3" fmla="*/ 146079 w 1016074"/>
                  <a:gd name="connsiteY3" fmla="*/ 965376 h 968306"/>
                  <a:gd name="connsiteX4" fmla="*/ 34487 w 1016074"/>
                  <a:gd name="connsiteY4" fmla="*/ 702784 h 968306"/>
                  <a:gd name="connsiteX5" fmla="*/ 10081 w 1016074"/>
                  <a:gd name="connsiteY5" fmla="*/ 421043 h 968306"/>
                  <a:gd name="connsiteX6" fmla="*/ 184790 w 1016074"/>
                  <a:gd name="connsiteY6" fmla="*/ 98928 h 968306"/>
                  <a:gd name="connsiteX7" fmla="*/ 474013 w 1016074"/>
                  <a:gd name="connsiteY7" fmla="*/ 1267 h 968306"/>
                  <a:gd name="connsiteX8" fmla="*/ 942355 w 1016074"/>
                  <a:gd name="connsiteY8" fmla="*/ 83043 h 968306"/>
                  <a:gd name="connsiteX9" fmla="*/ 1001190 w 1016074"/>
                  <a:gd name="connsiteY9" fmla="*/ 355073 h 968306"/>
                  <a:gd name="connsiteX10" fmla="*/ 1004163 w 1016074"/>
                  <a:gd name="connsiteY10" fmla="*/ 413615 h 968306"/>
                  <a:gd name="connsiteX11" fmla="*/ 846095 w 1016074"/>
                  <a:gd name="connsiteY11" fmla="*/ 400703 h 968306"/>
                  <a:gd name="connsiteX12" fmla="*/ 729119 w 1016074"/>
                  <a:gd name="connsiteY12" fmla="*/ 436099 h 968306"/>
                  <a:gd name="connsiteX13" fmla="*/ 631604 w 1016074"/>
                  <a:gd name="connsiteY13" fmla="*/ 417417 h 968306"/>
                  <a:gd name="connsiteX14" fmla="*/ 521571 w 1016074"/>
                  <a:gd name="connsiteY14" fmla="*/ 429952 h 968306"/>
                  <a:gd name="connsiteX15" fmla="*/ 424235 w 1016074"/>
                  <a:gd name="connsiteY15" fmla="*/ 397059 h 968306"/>
                  <a:gd name="connsiteX16" fmla="*/ 328532 w 1016074"/>
                  <a:gd name="connsiteY16" fmla="*/ 522187 h 968306"/>
                  <a:gd name="connsiteX17" fmla="*/ 340978 w 1016074"/>
                  <a:gd name="connsiteY17" fmla="*/ 822359 h 968306"/>
                  <a:gd name="connsiteX0" fmla="*/ 259830 w 1017527"/>
                  <a:gd name="connsiteY0" fmla="*/ 793943 h 1012912"/>
                  <a:gd name="connsiteX1" fmla="*/ 188847 w 1017527"/>
                  <a:gd name="connsiteY1" fmla="*/ 669314 h 1012912"/>
                  <a:gd name="connsiteX2" fmla="*/ 164840 w 1017527"/>
                  <a:gd name="connsiteY2" fmla="*/ 833158 h 1012912"/>
                  <a:gd name="connsiteX3" fmla="*/ 192831 w 1017527"/>
                  <a:gd name="connsiteY3" fmla="*/ 1010676 h 1012912"/>
                  <a:gd name="connsiteX4" fmla="*/ 35940 w 1017527"/>
                  <a:gd name="connsiteY4" fmla="*/ 702784 h 1012912"/>
                  <a:gd name="connsiteX5" fmla="*/ 11534 w 1017527"/>
                  <a:gd name="connsiteY5" fmla="*/ 421043 h 1012912"/>
                  <a:gd name="connsiteX6" fmla="*/ 186243 w 1017527"/>
                  <a:gd name="connsiteY6" fmla="*/ 98928 h 1012912"/>
                  <a:gd name="connsiteX7" fmla="*/ 475466 w 1017527"/>
                  <a:gd name="connsiteY7" fmla="*/ 1267 h 1012912"/>
                  <a:gd name="connsiteX8" fmla="*/ 943808 w 1017527"/>
                  <a:gd name="connsiteY8" fmla="*/ 83043 h 1012912"/>
                  <a:gd name="connsiteX9" fmla="*/ 1002643 w 1017527"/>
                  <a:gd name="connsiteY9" fmla="*/ 355073 h 1012912"/>
                  <a:gd name="connsiteX10" fmla="*/ 1005616 w 1017527"/>
                  <a:gd name="connsiteY10" fmla="*/ 413615 h 1012912"/>
                  <a:gd name="connsiteX11" fmla="*/ 847548 w 1017527"/>
                  <a:gd name="connsiteY11" fmla="*/ 400703 h 1012912"/>
                  <a:gd name="connsiteX12" fmla="*/ 730572 w 1017527"/>
                  <a:gd name="connsiteY12" fmla="*/ 436099 h 1012912"/>
                  <a:gd name="connsiteX13" fmla="*/ 633057 w 1017527"/>
                  <a:gd name="connsiteY13" fmla="*/ 417417 h 1012912"/>
                  <a:gd name="connsiteX14" fmla="*/ 523024 w 1017527"/>
                  <a:gd name="connsiteY14" fmla="*/ 429952 h 1012912"/>
                  <a:gd name="connsiteX15" fmla="*/ 425688 w 1017527"/>
                  <a:gd name="connsiteY15" fmla="*/ 397059 h 1012912"/>
                  <a:gd name="connsiteX16" fmla="*/ 329985 w 1017527"/>
                  <a:gd name="connsiteY16" fmla="*/ 522187 h 1012912"/>
                  <a:gd name="connsiteX17" fmla="*/ 342431 w 1017527"/>
                  <a:gd name="connsiteY17" fmla="*/ 822359 h 1012912"/>
                  <a:gd name="connsiteX0" fmla="*/ 259830 w 1017527"/>
                  <a:gd name="connsiteY0" fmla="*/ 793943 h 1013234"/>
                  <a:gd name="connsiteX1" fmla="*/ 188847 w 1017527"/>
                  <a:gd name="connsiteY1" fmla="*/ 669314 h 1013234"/>
                  <a:gd name="connsiteX2" fmla="*/ 174907 w 1017527"/>
                  <a:gd name="connsiteY2" fmla="*/ 853291 h 1013234"/>
                  <a:gd name="connsiteX3" fmla="*/ 192831 w 1017527"/>
                  <a:gd name="connsiteY3" fmla="*/ 1010676 h 1013234"/>
                  <a:gd name="connsiteX4" fmla="*/ 35940 w 1017527"/>
                  <a:gd name="connsiteY4" fmla="*/ 702784 h 1013234"/>
                  <a:gd name="connsiteX5" fmla="*/ 11534 w 1017527"/>
                  <a:gd name="connsiteY5" fmla="*/ 421043 h 1013234"/>
                  <a:gd name="connsiteX6" fmla="*/ 186243 w 1017527"/>
                  <a:gd name="connsiteY6" fmla="*/ 98928 h 1013234"/>
                  <a:gd name="connsiteX7" fmla="*/ 475466 w 1017527"/>
                  <a:gd name="connsiteY7" fmla="*/ 1267 h 1013234"/>
                  <a:gd name="connsiteX8" fmla="*/ 943808 w 1017527"/>
                  <a:gd name="connsiteY8" fmla="*/ 83043 h 1013234"/>
                  <a:gd name="connsiteX9" fmla="*/ 1002643 w 1017527"/>
                  <a:gd name="connsiteY9" fmla="*/ 355073 h 1013234"/>
                  <a:gd name="connsiteX10" fmla="*/ 1005616 w 1017527"/>
                  <a:gd name="connsiteY10" fmla="*/ 413615 h 1013234"/>
                  <a:gd name="connsiteX11" fmla="*/ 847548 w 1017527"/>
                  <a:gd name="connsiteY11" fmla="*/ 400703 h 1013234"/>
                  <a:gd name="connsiteX12" fmla="*/ 730572 w 1017527"/>
                  <a:gd name="connsiteY12" fmla="*/ 436099 h 1013234"/>
                  <a:gd name="connsiteX13" fmla="*/ 633057 w 1017527"/>
                  <a:gd name="connsiteY13" fmla="*/ 417417 h 1013234"/>
                  <a:gd name="connsiteX14" fmla="*/ 523024 w 1017527"/>
                  <a:gd name="connsiteY14" fmla="*/ 429952 h 1013234"/>
                  <a:gd name="connsiteX15" fmla="*/ 425688 w 1017527"/>
                  <a:gd name="connsiteY15" fmla="*/ 397059 h 1013234"/>
                  <a:gd name="connsiteX16" fmla="*/ 329985 w 1017527"/>
                  <a:gd name="connsiteY16" fmla="*/ 522187 h 1013234"/>
                  <a:gd name="connsiteX17" fmla="*/ 342431 w 1017527"/>
                  <a:gd name="connsiteY17" fmla="*/ 822359 h 1013234"/>
                  <a:gd name="connsiteX0" fmla="*/ 259830 w 1017527"/>
                  <a:gd name="connsiteY0" fmla="*/ 793943 h 1013234"/>
                  <a:gd name="connsiteX1" fmla="*/ 188847 w 1017527"/>
                  <a:gd name="connsiteY1" fmla="*/ 669314 h 1013234"/>
                  <a:gd name="connsiteX2" fmla="*/ 174907 w 1017527"/>
                  <a:gd name="connsiteY2" fmla="*/ 853291 h 1013234"/>
                  <a:gd name="connsiteX3" fmla="*/ 192831 w 1017527"/>
                  <a:gd name="connsiteY3" fmla="*/ 1010676 h 1013234"/>
                  <a:gd name="connsiteX4" fmla="*/ 35940 w 1017527"/>
                  <a:gd name="connsiteY4" fmla="*/ 702784 h 1013234"/>
                  <a:gd name="connsiteX5" fmla="*/ 11534 w 1017527"/>
                  <a:gd name="connsiteY5" fmla="*/ 421043 h 1013234"/>
                  <a:gd name="connsiteX6" fmla="*/ 186243 w 1017527"/>
                  <a:gd name="connsiteY6" fmla="*/ 98928 h 1013234"/>
                  <a:gd name="connsiteX7" fmla="*/ 475466 w 1017527"/>
                  <a:gd name="connsiteY7" fmla="*/ 1267 h 1013234"/>
                  <a:gd name="connsiteX8" fmla="*/ 943808 w 1017527"/>
                  <a:gd name="connsiteY8" fmla="*/ 83043 h 1013234"/>
                  <a:gd name="connsiteX9" fmla="*/ 1002643 w 1017527"/>
                  <a:gd name="connsiteY9" fmla="*/ 355073 h 1013234"/>
                  <a:gd name="connsiteX10" fmla="*/ 1005616 w 1017527"/>
                  <a:gd name="connsiteY10" fmla="*/ 413615 h 1013234"/>
                  <a:gd name="connsiteX11" fmla="*/ 847548 w 1017527"/>
                  <a:gd name="connsiteY11" fmla="*/ 400703 h 1013234"/>
                  <a:gd name="connsiteX12" fmla="*/ 730572 w 1017527"/>
                  <a:gd name="connsiteY12" fmla="*/ 436099 h 1013234"/>
                  <a:gd name="connsiteX13" fmla="*/ 633057 w 1017527"/>
                  <a:gd name="connsiteY13" fmla="*/ 417417 h 1013234"/>
                  <a:gd name="connsiteX14" fmla="*/ 523024 w 1017527"/>
                  <a:gd name="connsiteY14" fmla="*/ 429952 h 1013234"/>
                  <a:gd name="connsiteX15" fmla="*/ 425688 w 1017527"/>
                  <a:gd name="connsiteY15" fmla="*/ 397059 h 1013234"/>
                  <a:gd name="connsiteX16" fmla="*/ 329985 w 1017527"/>
                  <a:gd name="connsiteY16" fmla="*/ 522187 h 1013234"/>
                  <a:gd name="connsiteX17" fmla="*/ 342431 w 1017527"/>
                  <a:gd name="connsiteY17" fmla="*/ 822359 h 1013234"/>
                  <a:gd name="connsiteX0" fmla="*/ 259830 w 1017527"/>
                  <a:gd name="connsiteY0" fmla="*/ 793943 h 1023064"/>
                  <a:gd name="connsiteX1" fmla="*/ 188847 w 1017527"/>
                  <a:gd name="connsiteY1" fmla="*/ 669314 h 1023064"/>
                  <a:gd name="connsiteX2" fmla="*/ 174907 w 1017527"/>
                  <a:gd name="connsiteY2" fmla="*/ 853291 h 1023064"/>
                  <a:gd name="connsiteX3" fmla="*/ 189478 w 1017527"/>
                  <a:gd name="connsiteY3" fmla="*/ 951952 h 1023064"/>
                  <a:gd name="connsiteX4" fmla="*/ 192831 w 1017527"/>
                  <a:gd name="connsiteY4" fmla="*/ 1010676 h 1023064"/>
                  <a:gd name="connsiteX5" fmla="*/ 35940 w 1017527"/>
                  <a:gd name="connsiteY5" fmla="*/ 702784 h 1023064"/>
                  <a:gd name="connsiteX6" fmla="*/ 11534 w 1017527"/>
                  <a:gd name="connsiteY6" fmla="*/ 421043 h 1023064"/>
                  <a:gd name="connsiteX7" fmla="*/ 186243 w 1017527"/>
                  <a:gd name="connsiteY7" fmla="*/ 98928 h 1023064"/>
                  <a:gd name="connsiteX8" fmla="*/ 475466 w 1017527"/>
                  <a:gd name="connsiteY8" fmla="*/ 1267 h 1023064"/>
                  <a:gd name="connsiteX9" fmla="*/ 943808 w 1017527"/>
                  <a:gd name="connsiteY9" fmla="*/ 83043 h 1023064"/>
                  <a:gd name="connsiteX10" fmla="*/ 1002643 w 1017527"/>
                  <a:gd name="connsiteY10" fmla="*/ 355073 h 1023064"/>
                  <a:gd name="connsiteX11" fmla="*/ 1005616 w 1017527"/>
                  <a:gd name="connsiteY11" fmla="*/ 413615 h 1023064"/>
                  <a:gd name="connsiteX12" fmla="*/ 847548 w 1017527"/>
                  <a:gd name="connsiteY12" fmla="*/ 400703 h 1023064"/>
                  <a:gd name="connsiteX13" fmla="*/ 730572 w 1017527"/>
                  <a:gd name="connsiteY13" fmla="*/ 436099 h 1023064"/>
                  <a:gd name="connsiteX14" fmla="*/ 633057 w 1017527"/>
                  <a:gd name="connsiteY14" fmla="*/ 417417 h 1023064"/>
                  <a:gd name="connsiteX15" fmla="*/ 523024 w 1017527"/>
                  <a:gd name="connsiteY15" fmla="*/ 429952 h 1023064"/>
                  <a:gd name="connsiteX16" fmla="*/ 425688 w 1017527"/>
                  <a:gd name="connsiteY16" fmla="*/ 397059 h 1023064"/>
                  <a:gd name="connsiteX17" fmla="*/ 329985 w 1017527"/>
                  <a:gd name="connsiteY17" fmla="*/ 522187 h 1023064"/>
                  <a:gd name="connsiteX18" fmla="*/ 342431 w 1017527"/>
                  <a:gd name="connsiteY18" fmla="*/ 822359 h 1023064"/>
                  <a:gd name="connsiteX0" fmla="*/ 259830 w 1017527"/>
                  <a:gd name="connsiteY0" fmla="*/ 793943 h 1027788"/>
                  <a:gd name="connsiteX1" fmla="*/ 188847 w 1017527"/>
                  <a:gd name="connsiteY1" fmla="*/ 669314 h 1027788"/>
                  <a:gd name="connsiteX2" fmla="*/ 174907 w 1017527"/>
                  <a:gd name="connsiteY2" fmla="*/ 853291 h 1027788"/>
                  <a:gd name="connsiteX3" fmla="*/ 320345 w 1017527"/>
                  <a:gd name="connsiteY3" fmla="*/ 982152 h 1027788"/>
                  <a:gd name="connsiteX4" fmla="*/ 192831 w 1017527"/>
                  <a:gd name="connsiteY4" fmla="*/ 1010676 h 1027788"/>
                  <a:gd name="connsiteX5" fmla="*/ 35940 w 1017527"/>
                  <a:gd name="connsiteY5" fmla="*/ 702784 h 1027788"/>
                  <a:gd name="connsiteX6" fmla="*/ 11534 w 1017527"/>
                  <a:gd name="connsiteY6" fmla="*/ 421043 h 1027788"/>
                  <a:gd name="connsiteX7" fmla="*/ 186243 w 1017527"/>
                  <a:gd name="connsiteY7" fmla="*/ 98928 h 1027788"/>
                  <a:gd name="connsiteX8" fmla="*/ 475466 w 1017527"/>
                  <a:gd name="connsiteY8" fmla="*/ 1267 h 1027788"/>
                  <a:gd name="connsiteX9" fmla="*/ 943808 w 1017527"/>
                  <a:gd name="connsiteY9" fmla="*/ 83043 h 1027788"/>
                  <a:gd name="connsiteX10" fmla="*/ 1002643 w 1017527"/>
                  <a:gd name="connsiteY10" fmla="*/ 355073 h 1027788"/>
                  <a:gd name="connsiteX11" fmla="*/ 1005616 w 1017527"/>
                  <a:gd name="connsiteY11" fmla="*/ 413615 h 1027788"/>
                  <a:gd name="connsiteX12" fmla="*/ 847548 w 1017527"/>
                  <a:gd name="connsiteY12" fmla="*/ 400703 h 1027788"/>
                  <a:gd name="connsiteX13" fmla="*/ 730572 w 1017527"/>
                  <a:gd name="connsiteY13" fmla="*/ 436099 h 1027788"/>
                  <a:gd name="connsiteX14" fmla="*/ 633057 w 1017527"/>
                  <a:gd name="connsiteY14" fmla="*/ 417417 h 1027788"/>
                  <a:gd name="connsiteX15" fmla="*/ 523024 w 1017527"/>
                  <a:gd name="connsiteY15" fmla="*/ 429952 h 1027788"/>
                  <a:gd name="connsiteX16" fmla="*/ 425688 w 1017527"/>
                  <a:gd name="connsiteY16" fmla="*/ 397059 h 1027788"/>
                  <a:gd name="connsiteX17" fmla="*/ 329985 w 1017527"/>
                  <a:gd name="connsiteY17" fmla="*/ 522187 h 1027788"/>
                  <a:gd name="connsiteX18" fmla="*/ 342431 w 1017527"/>
                  <a:gd name="connsiteY18" fmla="*/ 822359 h 1027788"/>
                  <a:gd name="connsiteX0" fmla="*/ 258233 w 1015930"/>
                  <a:gd name="connsiteY0" fmla="*/ 793943 h 1003371"/>
                  <a:gd name="connsiteX1" fmla="*/ 187250 w 1015930"/>
                  <a:gd name="connsiteY1" fmla="*/ 669314 h 1003371"/>
                  <a:gd name="connsiteX2" fmla="*/ 173310 w 1015930"/>
                  <a:gd name="connsiteY2" fmla="*/ 853291 h 1003371"/>
                  <a:gd name="connsiteX3" fmla="*/ 318748 w 1015930"/>
                  <a:gd name="connsiteY3" fmla="*/ 982152 h 1003371"/>
                  <a:gd name="connsiteX4" fmla="*/ 140900 w 1015930"/>
                  <a:gd name="connsiteY4" fmla="*/ 973765 h 1003371"/>
                  <a:gd name="connsiteX5" fmla="*/ 34343 w 1015930"/>
                  <a:gd name="connsiteY5" fmla="*/ 702784 h 1003371"/>
                  <a:gd name="connsiteX6" fmla="*/ 9937 w 1015930"/>
                  <a:gd name="connsiteY6" fmla="*/ 421043 h 1003371"/>
                  <a:gd name="connsiteX7" fmla="*/ 184646 w 1015930"/>
                  <a:gd name="connsiteY7" fmla="*/ 98928 h 1003371"/>
                  <a:gd name="connsiteX8" fmla="*/ 473869 w 1015930"/>
                  <a:gd name="connsiteY8" fmla="*/ 1267 h 1003371"/>
                  <a:gd name="connsiteX9" fmla="*/ 942211 w 1015930"/>
                  <a:gd name="connsiteY9" fmla="*/ 83043 h 1003371"/>
                  <a:gd name="connsiteX10" fmla="*/ 1001046 w 1015930"/>
                  <a:gd name="connsiteY10" fmla="*/ 355073 h 1003371"/>
                  <a:gd name="connsiteX11" fmla="*/ 1004019 w 1015930"/>
                  <a:gd name="connsiteY11" fmla="*/ 413615 h 1003371"/>
                  <a:gd name="connsiteX12" fmla="*/ 845951 w 1015930"/>
                  <a:gd name="connsiteY12" fmla="*/ 400703 h 1003371"/>
                  <a:gd name="connsiteX13" fmla="*/ 728975 w 1015930"/>
                  <a:gd name="connsiteY13" fmla="*/ 436099 h 1003371"/>
                  <a:gd name="connsiteX14" fmla="*/ 631460 w 1015930"/>
                  <a:gd name="connsiteY14" fmla="*/ 417417 h 1003371"/>
                  <a:gd name="connsiteX15" fmla="*/ 521427 w 1015930"/>
                  <a:gd name="connsiteY15" fmla="*/ 429952 h 1003371"/>
                  <a:gd name="connsiteX16" fmla="*/ 424091 w 1015930"/>
                  <a:gd name="connsiteY16" fmla="*/ 397059 h 1003371"/>
                  <a:gd name="connsiteX17" fmla="*/ 328388 w 1015930"/>
                  <a:gd name="connsiteY17" fmla="*/ 522187 h 1003371"/>
                  <a:gd name="connsiteX18" fmla="*/ 340834 w 1015930"/>
                  <a:gd name="connsiteY18" fmla="*/ 822359 h 100337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45951 w 1015930"/>
                  <a:gd name="connsiteY12" fmla="*/ 400703 h 1011191"/>
                  <a:gd name="connsiteX13" fmla="*/ 728975 w 1015930"/>
                  <a:gd name="connsiteY13" fmla="*/ 436099 h 1011191"/>
                  <a:gd name="connsiteX14" fmla="*/ 631460 w 1015930"/>
                  <a:gd name="connsiteY14" fmla="*/ 417417 h 1011191"/>
                  <a:gd name="connsiteX15" fmla="*/ 521427 w 1015930"/>
                  <a:gd name="connsiteY15" fmla="*/ 429952 h 1011191"/>
                  <a:gd name="connsiteX16" fmla="*/ 424091 w 1015930"/>
                  <a:gd name="connsiteY16" fmla="*/ 397059 h 1011191"/>
                  <a:gd name="connsiteX17" fmla="*/ 328388 w 1015930"/>
                  <a:gd name="connsiteY17" fmla="*/ 522187 h 1011191"/>
                  <a:gd name="connsiteX18" fmla="*/ 340834 w 1015930"/>
                  <a:gd name="connsiteY18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45951 w 1015930"/>
                  <a:gd name="connsiteY12" fmla="*/ 400703 h 1011191"/>
                  <a:gd name="connsiteX13" fmla="*/ 728975 w 1015930"/>
                  <a:gd name="connsiteY13" fmla="*/ 436099 h 1011191"/>
                  <a:gd name="connsiteX14" fmla="*/ 521427 w 1015930"/>
                  <a:gd name="connsiteY14" fmla="*/ 429952 h 1011191"/>
                  <a:gd name="connsiteX15" fmla="*/ 424091 w 1015930"/>
                  <a:gd name="connsiteY15" fmla="*/ 397059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728975 w 1015930"/>
                  <a:gd name="connsiteY13" fmla="*/ 436099 h 1011191"/>
                  <a:gd name="connsiteX14" fmla="*/ 521427 w 1015930"/>
                  <a:gd name="connsiteY14" fmla="*/ 429952 h 1011191"/>
                  <a:gd name="connsiteX15" fmla="*/ 424091 w 1015930"/>
                  <a:gd name="connsiteY15" fmla="*/ 397059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66973 w 1015930"/>
                  <a:gd name="connsiteY13" fmla="*/ 400669 h 1011191"/>
                  <a:gd name="connsiteX14" fmla="*/ 521427 w 1015930"/>
                  <a:gd name="connsiteY14" fmla="*/ 429952 h 1011191"/>
                  <a:gd name="connsiteX15" fmla="*/ 424091 w 1015930"/>
                  <a:gd name="connsiteY15" fmla="*/ 397059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66973 w 1015930"/>
                  <a:gd name="connsiteY13" fmla="*/ 400669 h 1011191"/>
                  <a:gd name="connsiteX14" fmla="*/ 521427 w 1015930"/>
                  <a:gd name="connsiteY14" fmla="*/ 429952 h 1011191"/>
                  <a:gd name="connsiteX15" fmla="*/ 419663 w 1015930"/>
                  <a:gd name="connsiteY15" fmla="*/ 454631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66973 w 1015930"/>
                  <a:gd name="connsiteY13" fmla="*/ 400669 h 1011191"/>
                  <a:gd name="connsiteX14" fmla="*/ 521427 w 1015930"/>
                  <a:gd name="connsiteY14" fmla="*/ 385665 h 1011191"/>
                  <a:gd name="connsiteX15" fmla="*/ 419663 w 1015930"/>
                  <a:gd name="connsiteY15" fmla="*/ 454631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75831 w 1015930"/>
                  <a:gd name="connsiteY13" fmla="*/ 347525 h 1011191"/>
                  <a:gd name="connsiteX14" fmla="*/ 521427 w 1015930"/>
                  <a:gd name="connsiteY14" fmla="*/ 385665 h 1011191"/>
                  <a:gd name="connsiteX15" fmla="*/ 419663 w 1015930"/>
                  <a:gd name="connsiteY15" fmla="*/ 454631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75831 w 1015930"/>
                  <a:gd name="connsiteY13" fmla="*/ 347525 h 1011191"/>
                  <a:gd name="connsiteX14" fmla="*/ 539142 w 1015930"/>
                  <a:gd name="connsiteY14" fmla="*/ 398951 h 1011191"/>
                  <a:gd name="connsiteX15" fmla="*/ 419663 w 1015930"/>
                  <a:gd name="connsiteY15" fmla="*/ 454631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75831 w 1015930"/>
                  <a:gd name="connsiteY13" fmla="*/ 347525 h 1011191"/>
                  <a:gd name="connsiteX14" fmla="*/ 419663 w 1015930"/>
                  <a:gd name="connsiteY14" fmla="*/ 454631 h 1011191"/>
                  <a:gd name="connsiteX15" fmla="*/ 328388 w 1015930"/>
                  <a:gd name="connsiteY15" fmla="*/ 522187 h 1011191"/>
                  <a:gd name="connsiteX16" fmla="*/ 340834 w 1015930"/>
                  <a:gd name="connsiteY16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75831 w 1015930"/>
                  <a:gd name="connsiteY13" fmla="*/ 347525 h 1011191"/>
                  <a:gd name="connsiteX14" fmla="*/ 525952 w 1015930"/>
                  <a:gd name="connsiteY14" fmla="*/ 454631 h 1011191"/>
                  <a:gd name="connsiteX15" fmla="*/ 328388 w 1015930"/>
                  <a:gd name="connsiteY15" fmla="*/ 522187 h 1011191"/>
                  <a:gd name="connsiteX16" fmla="*/ 340834 w 1015930"/>
                  <a:gd name="connsiteY16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87641 w 1015930"/>
                  <a:gd name="connsiteY13" fmla="*/ 335716 h 1011191"/>
                  <a:gd name="connsiteX14" fmla="*/ 525952 w 1015930"/>
                  <a:gd name="connsiteY14" fmla="*/ 454631 h 1011191"/>
                  <a:gd name="connsiteX15" fmla="*/ 328388 w 1015930"/>
                  <a:gd name="connsiteY15" fmla="*/ 522187 h 1011191"/>
                  <a:gd name="connsiteX16" fmla="*/ 340834 w 1015930"/>
                  <a:gd name="connsiteY16" fmla="*/ 822359 h 1011191"/>
                  <a:gd name="connsiteX0" fmla="*/ 258233 w 1004633"/>
                  <a:gd name="connsiteY0" fmla="*/ 793943 h 1011191"/>
                  <a:gd name="connsiteX1" fmla="*/ 187250 w 1004633"/>
                  <a:gd name="connsiteY1" fmla="*/ 669314 h 1011191"/>
                  <a:gd name="connsiteX2" fmla="*/ 173310 w 1004633"/>
                  <a:gd name="connsiteY2" fmla="*/ 853291 h 1011191"/>
                  <a:gd name="connsiteX3" fmla="*/ 328815 w 1004633"/>
                  <a:gd name="connsiteY3" fmla="*/ 995574 h 1011191"/>
                  <a:gd name="connsiteX4" fmla="*/ 140900 w 1004633"/>
                  <a:gd name="connsiteY4" fmla="*/ 973765 h 1011191"/>
                  <a:gd name="connsiteX5" fmla="*/ 34343 w 1004633"/>
                  <a:gd name="connsiteY5" fmla="*/ 702784 h 1011191"/>
                  <a:gd name="connsiteX6" fmla="*/ 9937 w 1004633"/>
                  <a:gd name="connsiteY6" fmla="*/ 421043 h 1011191"/>
                  <a:gd name="connsiteX7" fmla="*/ 184646 w 1004633"/>
                  <a:gd name="connsiteY7" fmla="*/ 98928 h 1011191"/>
                  <a:gd name="connsiteX8" fmla="*/ 473869 w 1004633"/>
                  <a:gd name="connsiteY8" fmla="*/ 1267 h 1011191"/>
                  <a:gd name="connsiteX9" fmla="*/ 942211 w 1004633"/>
                  <a:gd name="connsiteY9" fmla="*/ 83043 h 1011191"/>
                  <a:gd name="connsiteX10" fmla="*/ 1001046 w 1004633"/>
                  <a:gd name="connsiteY10" fmla="*/ 355073 h 1011191"/>
                  <a:gd name="connsiteX11" fmla="*/ 983352 w 1004633"/>
                  <a:gd name="connsiteY11" fmla="*/ 472663 h 1011191"/>
                  <a:gd name="connsiteX12" fmla="*/ 876952 w 1004633"/>
                  <a:gd name="connsiteY12" fmla="*/ 449419 h 1011191"/>
                  <a:gd name="connsiteX13" fmla="*/ 687641 w 1004633"/>
                  <a:gd name="connsiteY13" fmla="*/ 335716 h 1011191"/>
                  <a:gd name="connsiteX14" fmla="*/ 525952 w 1004633"/>
                  <a:gd name="connsiteY14" fmla="*/ 454631 h 1011191"/>
                  <a:gd name="connsiteX15" fmla="*/ 328388 w 1004633"/>
                  <a:gd name="connsiteY15" fmla="*/ 522187 h 1011191"/>
                  <a:gd name="connsiteX16" fmla="*/ 340834 w 1004633"/>
                  <a:gd name="connsiteY16" fmla="*/ 822359 h 1011191"/>
                  <a:gd name="connsiteX0" fmla="*/ 258233 w 1014012"/>
                  <a:gd name="connsiteY0" fmla="*/ 793943 h 1011191"/>
                  <a:gd name="connsiteX1" fmla="*/ 187250 w 1014012"/>
                  <a:gd name="connsiteY1" fmla="*/ 669314 h 1011191"/>
                  <a:gd name="connsiteX2" fmla="*/ 173310 w 1014012"/>
                  <a:gd name="connsiteY2" fmla="*/ 853291 h 1011191"/>
                  <a:gd name="connsiteX3" fmla="*/ 328815 w 1014012"/>
                  <a:gd name="connsiteY3" fmla="*/ 995574 h 1011191"/>
                  <a:gd name="connsiteX4" fmla="*/ 140900 w 1014012"/>
                  <a:gd name="connsiteY4" fmla="*/ 973765 h 1011191"/>
                  <a:gd name="connsiteX5" fmla="*/ 34343 w 1014012"/>
                  <a:gd name="connsiteY5" fmla="*/ 702784 h 1011191"/>
                  <a:gd name="connsiteX6" fmla="*/ 9937 w 1014012"/>
                  <a:gd name="connsiteY6" fmla="*/ 421043 h 1011191"/>
                  <a:gd name="connsiteX7" fmla="*/ 184646 w 1014012"/>
                  <a:gd name="connsiteY7" fmla="*/ 98928 h 1011191"/>
                  <a:gd name="connsiteX8" fmla="*/ 473869 w 1014012"/>
                  <a:gd name="connsiteY8" fmla="*/ 1267 h 1011191"/>
                  <a:gd name="connsiteX9" fmla="*/ 942211 w 1014012"/>
                  <a:gd name="connsiteY9" fmla="*/ 83043 h 1011191"/>
                  <a:gd name="connsiteX10" fmla="*/ 1001046 w 1014012"/>
                  <a:gd name="connsiteY10" fmla="*/ 355073 h 1011191"/>
                  <a:gd name="connsiteX11" fmla="*/ 1012967 w 1014012"/>
                  <a:gd name="connsiteY11" fmla="*/ 352093 h 1011191"/>
                  <a:gd name="connsiteX12" fmla="*/ 983352 w 1014012"/>
                  <a:gd name="connsiteY12" fmla="*/ 472663 h 1011191"/>
                  <a:gd name="connsiteX13" fmla="*/ 876952 w 1014012"/>
                  <a:gd name="connsiteY13" fmla="*/ 449419 h 1011191"/>
                  <a:gd name="connsiteX14" fmla="*/ 687641 w 1014012"/>
                  <a:gd name="connsiteY14" fmla="*/ 335716 h 1011191"/>
                  <a:gd name="connsiteX15" fmla="*/ 525952 w 1014012"/>
                  <a:gd name="connsiteY15" fmla="*/ 454631 h 1011191"/>
                  <a:gd name="connsiteX16" fmla="*/ 328388 w 1014012"/>
                  <a:gd name="connsiteY16" fmla="*/ 522187 h 1011191"/>
                  <a:gd name="connsiteX17" fmla="*/ 340834 w 1014012"/>
                  <a:gd name="connsiteY17" fmla="*/ 822359 h 1011191"/>
                  <a:gd name="connsiteX0" fmla="*/ 258233 w 1014012"/>
                  <a:gd name="connsiteY0" fmla="*/ 793943 h 1011191"/>
                  <a:gd name="connsiteX1" fmla="*/ 187250 w 1014012"/>
                  <a:gd name="connsiteY1" fmla="*/ 669314 h 1011191"/>
                  <a:gd name="connsiteX2" fmla="*/ 173310 w 1014012"/>
                  <a:gd name="connsiteY2" fmla="*/ 853291 h 1011191"/>
                  <a:gd name="connsiteX3" fmla="*/ 328815 w 1014012"/>
                  <a:gd name="connsiteY3" fmla="*/ 995574 h 1011191"/>
                  <a:gd name="connsiteX4" fmla="*/ 140900 w 1014012"/>
                  <a:gd name="connsiteY4" fmla="*/ 973765 h 1011191"/>
                  <a:gd name="connsiteX5" fmla="*/ 34343 w 1014012"/>
                  <a:gd name="connsiteY5" fmla="*/ 702784 h 1011191"/>
                  <a:gd name="connsiteX6" fmla="*/ 9937 w 1014012"/>
                  <a:gd name="connsiteY6" fmla="*/ 421043 h 1011191"/>
                  <a:gd name="connsiteX7" fmla="*/ 184646 w 1014012"/>
                  <a:gd name="connsiteY7" fmla="*/ 98928 h 1011191"/>
                  <a:gd name="connsiteX8" fmla="*/ 473869 w 1014012"/>
                  <a:gd name="connsiteY8" fmla="*/ 1267 h 1011191"/>
                  <a:gd name="connsiteX9" fmla="*/ 942211 w 1014012"/>
                  <a:gd name="connsiteY9" fmla="*/ 83043 h 1011191"/>
                  <a:gd name="connsiteX10" fmla="*/ 1001046 w 1014012"/>
                  <a:gd name="connsiteY10" fmla="*/ 355073 h 1011191"/>
                  <a:gd name="connsiteX11" fmla="*/ 1012967 w 1014012"/>
                  <a:gd name="connsiteY11" fmla="*/ 352093 h 1011191"/>
                  <a:gd name="connsiteX12" fmla="*/ 983352 w 1014012"/>
                  <a:gd name="connsiteY12" fmla="*/ 472663 h 1011191"/>
                  <a:gd name="connsiteX13" fmla="*/ 850380 w 1014012"/>
                  <a:gd name="connsiteY13" fmla="*/ 422847 h 1011191"/>
                  <a:gd name="connsiteX14" fmla="*/ 687641 w 1014012"/>
                  <a:gd name="connsiteY14" fmla="*/ 335716 h 1011191"/>
                  <a:gd name="connsiteX15" fmla="*/ 525952 w 1014012"/>
                  <a:gd name="connsiteY15" fmla="*/ 454631 h 1011191"/>
                  <a:gd name="connsiteX16" fmla="*/ 328388 w 1014012"/>
                  <a:gd name="connsiteY16" fmla="*/ 522187 h 1011191"/>
                  <a:gd name="connsiteX17" fmla="*/ 340834 w 1014012"/>
                  <a:gd name="connsiteY17" fmla="*/ 822359 h 1011191"/>
                  <a:gd name="connsiteX0" fmla="*/ 258233 w 1014012"/>
                  <a:gd name="connsiteY0" fmla="*/ 793943 h 1011191"/>
                  <a:gd name="connsiteX1" fmla="*/ 187250 w 1014012"/>
                  <a:gd name="connsiteY1" fmla="*/ 669314 h 1011191"/>
                  <a:gd name="connsiteX2" fmla="*/ 173310 w 1014012"/>
                  <a:gd name="connsiteY2" fmla="*/ 853291 h 1011191"/>
                  <a:gd name="connsiteX3" fmla="*/ 328815 w 1014012"/>
                  <a:gd name="connsiteY3" fmla="*/ 995574 h 1011191"/>
                  <a:gd name="connsiteX4" fmla="*/ 140900 w 1014012"/>
                  <a:gd name="connsiteY4" fmla="*/ 973765 h 1011191"/>
                  <a:gd name="connsiteX5" fmla="*/ 34343 w 1014012"/>
                  <a:gd name="connsiteY5" fmla="*/ 702784 h 1011191"/>
                  <a:gd name="connsiteX6" fmla="*/ 9937 w 1014012"/>
                  <a:gd name="connsiteY6" fmla="*/ 421043 h 1011191"/>
                  <a:gd name="connsiteX7" fmla="*/ 184646 w 1014012"/>
                  <a:gd name="connsiteY7" fmla="*/ 98928 h 1011191"/>
                  <a:gd name="connsiteX8" fmla="*/ 473869 w 1014012"/>
                  <a:gd name="connsiteY8" fmla="*/ 1267 h 1011191"/>
                  <a:gd name="connsiteX9" fmla="*/ 942211 w 1014012"/>
                  <a:gd name="connsiteY9" fmla="*/ 83043 h 1011191"/>
                  <a:gd name="connsiteX10" fmla="*/ 1001046 w 1014012"/>
                  <a:gd name="connsiteY10" fmla="*/ 355073 h 1011191"/>
                  <a:gd name="connsiteX11" fmla="*/ 1012967 w 1014012"/>
                  <a:gd name="connsiteY11" fmla="*/ 352093 h 1011191"/>
                  <a:gd name="connsiteX12" fmla="*/ 983352 w 1014012"/>
                  <a:gd name="connsiteY12" fmla="*/ 472663 h 1011191"/>
                  <a:gd name="connsiteX13" fmla="*/ 850380 w 1014012"/>
                  <a:gd name="connsiteY13" fmla="*/ 422847 h 1011191"/>
                  <a:gd name="connsiteX14" fmla="*/ 687641 w 1014012"/>
                  <a:gd name="connsiteY14" fmla="*/ 335716 h 1011191"/>
                  <a:gd name="connsiteX15" fmla="*/ 525952 w 1014012"/>
                  <a:gd name="connsiteY15" fmla="*/ 454631 h 1011191"/>
                  <a:gd name="connsiteX16" fmla="*/ 328388 w 1014012"/>
                  <a:gd name="connsiteY16" fmla="*/ 522187 h 1011191"/>
                  <a:gd name="connsiteX17" fmla="*/ 340834 w 1014012"/>
                  <a:gd name="connsiteY17" fmla="*/ 822359 h 1011191"/>
                  <a:gd name="connsiteX0" fmla="*/ 258233 w 1017394"/>
                  <a:gd name="connsiteY0" fmla="*/ 793943 h 1011191"/>
                  <a:gd name="connsiteX1" fmla="*/ 187250 w 1017394"/>
                  <a:gd name="connsiteY1" fmla="*/ 669314 h 1011191"/>
                  <a:gd name="connsiteX2" fmla="*/ 173310 w 1017394"/>
                  <a:gd name="connsiteY2" fmla="*/ 853291 h 1011191"/>
                  <a:gd name="connsiteX3" fmla="*/ 328815 w 1017394"/>
                  <a:gd name="connsiteY3" fmla="*/ 995574 h 1011191"/>
                  <a:gd name="connsiteX4" fmla="*/ 140900 w 1017394"/>
                  <a:gd name="connsiteY4" fmla="*/ 973765 h 1011191"/>
                  <a:gd name="connsiteX5" fmla="*/ 34343 w 1017394"/>
                  <a:gd name="connsiteY5" fmla="*/ 702784 h 1011191"/>
                  <a:gd name="connsiteX6" fmla="*/ 9937 w 1017394"/>
                  <a:gd name="connsiteY6" fmla="*/ 421043 h 1011191"/>
                  <a:gd name="connsiteX7" fmla="*/ 184646 w 1017394"/>
                  <a:gd name="connsiteY7" fmla="*/ 98928 h 1011191"/>
                  <a:gd name="connsiteX8" fmla="*/ 473869 w 1017394"/>
                  <a:gd name="connsiteY8" fmla="*/ 1267 h 1011191"/>
                  <a:gd name="connsiteX9" fmla="*/ 942211 w 1017394"/>
                  <a:gd name="connsiteY9" fmla="*/ 83043 h 1011191"/>
                  <a:gd name="connsiteX10" fmla="*/ 1001046 w 1017394"/>
                  <a:gd name="connsiteY10" fmla="*/ 355073 h 1011191"/>
                  <a:gd name="connsiteX11" fmla="*/ 1012967 w 1017394"/>
                  <a:gd name="connsiteY11" fmla="*/ 352093 h 1011191"/>
                  <a:gd name="connsiteX12" fmla="*/ 983352 w 1017394"/>
                  <a:gd name="connsiteY12" fmla="*/ 472663 h 1011191"/>
                  <a:gd name="connsiteX13" fmla="*/ 687641 w 1017394"/>
                  <a:gd name="connsiteY13" fmla="*/ 335716 h 1011191"/>
                  <a:gd name="connsiteX14" fmla="*/ 525952 w 1017394"/>
                  <a:gd name="connsiteY14" fmla="*/ 454631 h 1011191"/>
                  <a:gd name="connsiteX15" fmla="*/ 328388 w 1017394"/>
                  <a:gd name="connsiteY15" fmla="*/ 522187 h 1011191"/>
                  <a:gd name="connsiteX16" fmla="*/ 340834 w 1017394"/>
                  <a:gd name="connsiteY16" fmla="*/ 822359 h 1011191"/>
                  <a:gd name="connsiteX0" fmla="*/ 258233 w 1014012"/>
                  <a:gd name="connsiteY0" fmla="*/ 793943 h 1011191"/>
                  <a:gd name="connsiteX1" fmla="*/ 187250 w 1014012"/>
                  <a:gd name="connsiteY1" fmla="*/ 669314 h 1011191"/>
                  <a:gd name="connsiteX2" fmla="*/ 173310 w 1014012"/>
                  <a:gd name="connsiteY2" fmla="*/ 853291 h 1011191"/>
                  <a:gd name="connsiteX3" fmla="*/ 328815 w 1014012"/>
                  <a:gd name="connsiteY3" fmla="*/ 995574 h 1011191"/>
                  <a:gd name="connsiteX4" fmla="*/ 140900 w 1014012"/>
                  <a:gd name="connsiteY4" fmla="*/ 973765 h 1011191"/>
                  <a:gd name="connsiteX5" fmla="*/ 34343 w 1014012"/>
                  <a:gd name="connsiteY5" fmla="*/ 702784 h 1011191"/>
                  <a:gd name="connsiteX6" fmla="*/ 9937 w 1014012"/>
                  <a:gd name="connsiteY6" fmla="*/ 421043 h 1011191"/>
                  <a:gd name="connsiteX7" fmla="*/ 184646 w 1014012"/>
                  <a:gd name="connsiteY7" fmla="*/ 98928 h 1011191"/>
                  <a:gd name="connsiteX8" fmla="*/ 473869 w 1014012"/>
                  <a:gd name="connsiteY8" fmla="*/ 1267 h 1011191"/>
                  <a:gd name="connsiteX9" fmla="*/ 942211 w 1014012"/>
                  <a:gd name="connsiteY9" fmla="*/ 83043 h 1011191"/>
                  <a:gd name="connsiteX10" fmla="*/ 1001046 w 1014012"/>
                  <a:gd name="connsiteY10" fmla="*/ 355073 h 1011191"/>
                  <a:gd name="connsiteX11" fmla="*/ 1012967 w 1014012"/>
                  <a:gd name="connsiteY11" fmla="*/ 352093 h 1011191"/>
                  <a:gd name="connsiteX12" fmla="*/ 962685 w 1014012"/>
                  <a:gd name="connsiteY12" fmla="*/ 487426 h 1011191"/>
                  <a:gd name="connsiteX13" fmla="*/ 687641 w 1014012"/>
                  <a:gd name="connsiteY13" fmla="*/ 335716 h 1011191"/>
                  <a:gd name="connsiteX14" fmla="*/ 525952 w 1014012"/>
                  <a:gd name="connsiteY14" fmla="*/ 454631 h 1011191"/>
                  <a:gd name="connsiteX15" fmla="*/ 328388 w 1014012"/>
                  <a:gd name="connsiteY15" fmla="*/ 522187 h 1011191"/>
                  <a:gd name="connsiteX16" fmla="*/ 340834 w 1014012"/>
                  <a:gd name="connsiteY16" fmla="*/ 822359 h 1011191"/>
                  <a:gd name="connsiteX0" fmla="*/ 258233 w 1014012"/>
                  <a:gd name="connsiteY0" fmla="*/ 793943 h 1011191"/>
                  <a:gd name="connsiteX1" fmla="*/ 187250 w 1014012"/>
                  <a:gd name="connsiteY1" fmla="*/ 669314 h 1011191"/>
                  <a:gd name="connsiteX2" fmla="*/ 173310 w 1014012"/>
                  <a:gd name="connsiteY2" fmla="*/ 853291 h 1011191"/>
                  <a:gd name="connsiteX3" fmla="*/ 328815 w 1014012"/>
                  <a:gd name="connsiteY3" fmla="*/ 995574 h 1011191"/>
                  <a:gd name="connsiteX4" fmla="*/ 140900 w 1014012"/>
                  <a:gd name="connsiteY4" fmla="*/ 973765 h 1011191"/>
                  <a:gd name="connsiteX5" fmla="*/ 34343 w 1014012"/>
                  <a:gd name="connsiteY5" fmla="*/ 702784 h 1011191"/>
                  <a:gd name="connsiteX6" fmla="*/ 9937 w 1014012"/>
                  <a:gd name="connsiteY6" fmla="*/ 421043 h 1011191"/>
                  <a:gd name="connsiteX7" fmla="*/ 184646 w 1014012"/>
                  <a:gd name="connsiteY7" fmla="*/ 98928 h 1011191"/>
                  <a:gd name="connsiteX8" fmla="*/ 473869 w 1014012"/>
                  <a:gd name="connsiteY8" fmla="*/ 1267 h 1011191"/>
                  <a:gd name="connsiteX9" fmla="*/ 942211 w 1014012"/>
                  <a:gd name="connsiteY9" fmla="*/ 83043 h 1011191"/>
                  <a:gd name="connsiteX10" fmla="*/ 1001046 w 1014012"/>
                  <a:gd name="connsiteY10" fmla="*/ 355073 h 1011191"/>
                  <a:gd name="connsiteX11" fmla="*/ 1012967 w 1014012"/>
                  <a:gd name="connsiteY11" fmla="*/ 352093 h 1011191"/>
                  <a:gd name="connsiteX12" fmla="*/ 962685 w 1014012"/>
                  <a:gd name="connsiteY12" fmla="*/ 487426 h 1011191"/>
                  <a:gd name="connsiteX13" fmla="*/ 687641 w 1014012"/>
                  <a:gd name="connsiteY13" fmla="*/ 335716 h 1011191"/>
                  <a:gd name="connsiteX14" fmla="*/ 525952 w 1014012"/>
                  <a:gd name="connsiteY14" fmla="*/ 454631 h 1011191"/>
                  <a:gd name="connsiteX15" fmla="*/ 328388 w 1014012"/>
                  <a:gd name="connsiteY15" fmla="*/ 522187 h 1011191"/>
                  <a:gd name="connsiteX16" fmla="*/ 340834 w 1014012"/>
                  <a:gd name="connsiteY16" fmla="*/ 822359 h 1011191"/>
                  <a:gd name="connsiteX0" fmla="*/ 258233 w 1004230"/>
                  <a:gd name="connsiteY0" fmla="*/ 793943 h 1011191"/>
                  <a:gd name="connsiteX1" fmla="*/ 187250 w 1004230"/>
                  <a:gd name="connsiteY1" fmla="*/ 669314 h 1011191"/>
                  <a:gd name="connsiteX2" fmla="*/ 173310 w 1004230"/>
                  <a:gd name="connsiteY2" fmla="*/ 853291 h 1011191"/>
                  <a:gd name="connsiteX3" fmla="*/ 328815 w 1004230"/>
                  <a:gd name="connsiteY3" fmla="*/ 995574 h 1011191"/>
                  <a:gd name="connsiteX4" fmla="*/ 140900 w 1004230"/>
                  <a:gd name="connsiteY4" fmla="*/ 973765 h 1011191"/>
                  <a:gd name="connsiteX5" fmla="*/ 34343 w 1004230"/>
                  <a:gd name="connsiteY5" fmla="*/ 702784 h 1011191"/>
                  <a:gd name="connsiteX6" fmla="*/ 9937 w 1004230"/>
                  <a:gd name="connsiteY6" fmla="*/ 421043 h 1011191"/>
                  <a:gd name="connsiteX7" fmla="*/ 184646 w 1004230"/>
                  <a:gd name="connsiteY7" fmla="*/ 98928 h 1011191"/>
                  <a:gd name="connsiteX8" fmla="*/ 473869 w 1004230"/>
                  <a:gd name="connsiteY8" fmla="*/ 1267 h 1011191"/>
                  <a:gd name="connsiteX9" fmla="*/ 942211 w 1004230"/>
                  <a:gd name="connsiteY9" fmla="*/ 83043 h 1011191"/>
                  <a:gd name="connsiteX10" fmla="*/ 1001046 w 1004230"/>
                  <a:gd name="connsiteY10" fmla="*/ 355073 h 1011191"/>
                  <a:gd name="connsiteX11" fmla="*/ 962685 w 1004230"/>
                  <a:gd name="connsiteY11" fmla="*/ 487426 h 1011191"/>
                  <a:gd name="connsiteX12" fmla="*/ 687641 w 1004230"/>
                  <a:gd name="connsiteY12" fmla="*/ 335716 h 1011191"/>
                  <a:gd name="connsiteX13" fmla="*/ 525952 w 1004230"/>
                  <a:gd name="connsiteY13" fmla="*/ 454631 h 1011191"/>
                  <a:gd name="connsiteX14" fmla="*/ 328388 w 1004230"/>
                  <a:gd name="connsiteY14" fmla="*/ 522187 h 1011191"/>
                  <a:gd name="connsiteX15" fmla="*/ 340834 w 1004230"/>
                  <a:gd name="connsiteY15" fmla="*/ 822359 h 1011191"/>
                  <a:gd name="connsiteX0" fmla="*/ 258233 w 1025170"/>
                  <a:gd name="connsiteY0" fmla="*/ 794037 h 1011285"/>
                  <a:gd name="connsiteX1" fmla="*/ 187250 w 1025170"/>
                  <a:gd name="connsiteY1" fmla="*/ 669408 h 1011285"/>
                  <a:gd name="connsiteX2" fmla="*/ 173310 w 1025170"/>
                  <a:gd name="connsiteY2" fmla="*/ 853385 h 1011285"/>
                  <a:gd name="connsiteX3" fmla="*/ 328815 w 1025170"/>
                  <a:gd name="connsiteY3" fmla="*/ 995668 h 1011285"/>
                  <a:gd name="connsiteX4" fmla="*/ 140900 w 1025170"/>
                  <a:gd name="connsiteY4" fmla="*/ 973859 h 1011285"/>
                  <a:gd name="connsiteX5" fmla="*/ 34343 w 1025170"/>
                  <a:gd name="connsiteY5" fmla="*/ 702878 h 1011285"/>
                  <a:gd name="connsiteX6" fmla="*/ 9937 w 1025170"/>
                  <a:gd name="connsiteY6" fmla="*/ 421137 h 1011285"/>
                  <a:gd name="connsiteX7" fmla="*/ 184646 w 1025170"/>
                  <a:gd name="connsiteY7" fmla="*/ 99022 h 1011285"/>
                  <a:gd name="connsiteX8" fmla="*/ 473869 w 1025170"/>
                  <a:gd name="connsiteY8" fmla="*/ 1361 h 1011285"/>
                  <a:gd name="connsiteX9" fmla="*/ 942211 w 1025170"/>
                  <a:gd name="connsiteY9" fmla="*/ 83137 h 1011285"/>
                  <a:gd name="connsiteX10" fmla="*/ 1024666 w 1025170"/>
                  <a:gd name="connsiteY10" fmla="*/ 372882 h 1011285"/>
                  <a:gd name="connsiteX11" fmla="*/ 962685 w 1025170"/>
                  <a:gd name="connsiteY11" fmla="*/ 487520 h 1011285"/>
                  <a:gd name="connsiteX12" fmla="*/ 687641 w 1025170"/>
                  <a:gd name="connsiteY12" fmla="*/ 335810 h 1011285"/>
                  <a:gd name="connsiteX13" fmla="*/ 525952 w 1025170"/>
                  <a:gd name="connsiteY13" fmla="*/ 454725 h 1011285"/>
                  <a:gd name="connsiteX14" fmla="*/ 328388 w 1025170"/>
                  <a:gd name="connsiteY14" fmla="*/ 522281 h 1011285"/>
                  <a:gd name="connsiteX15" fmla="*/ 340834 w 1025170"/>
                  <a:gd name="connsiteY15" fmla="*/ 822453 h 1011285"/>
                  <a:gd name="connsiteX0" fmla="*/ 258233 w 1024878"/>
                  <a:gd name="connsiteY0" fmla="*/ 794037 h 1011285"/>
                  <a:gd name="connsiteX1" fmla="*/ 187250 w 1024878"/>
                  <a:gd name="connsiteY1" fmla="*/ 669408 h 1011285"/>
                  <a:gd name="connsiteX2" fmla="*/ 173310 w 1024878"/>
                  <a:gd name="connsiteY2" fmla="*/ 853385 h 1011285"/>
                  <a:gd name="connsiteX3" fmla="*/ 328815 w 1024878"/>
                  <a:gd name="connsiteY3" fmla="*/ 995668 h 1011285"/>
                  <a:gd name="connsiteX4" fmla="*/ 140900 w 1024878"/>
                  <a:gd name="connsiteY4" fmla="*/ 973859 h 1011285"/>
                  <a:gd name="connsiteX5" fmla="*/ 34343 w 1024878"/>
                  <a:gd name="connsiteY5" fmla="*/ 702878 h 1011285"/>
                  <a:gd name="connsiteX6" fmla="*/ 9937 w 1024878"/>
                  <a:gd name="connsiteY6" fmla="*/ 421137 h 1011285"/>
                  <a:gd name="connsiteX7" fmla="*/ 184646 w 1024878"/>
                  <a:gd name="connsiteY7" fmla="*/ 99022 h 1011285"/>
                  <a:gd name="connsiteX8" fmla="*/ 473869 w 1024878"/>
                  <a:gd name="connsiteY8" fmla="*/ 1361 h 1011285"/>
                  <a:gd name="connsiteX9" fmla="*/ 942211 w 1024878"/>
                  <a:gd name="connsiteY9" fmla="*/ 83137 h 1011285"/>
                  <a:gd name="connsiteX10" fmla="*/ 1024666 w 1024878"/>
                  <a:gd name="connsiteY10" fmla="*/ 372882 h 1011285"/>
                  <a:gd name="connsiteX11" fmla="*/ 956780 w 1024878"/>
                  <a:gd name="connsiteY11" fmla="*/ 493424 h 1011285"/>
                  <a:gd name="connsiteX12" fmla="*/ 687641 w 1024878"/>
                  <a:gd name="connsiteY12" fmla="*/ 335810 h 1011285"/>
                  <a:gd name="connsiteX13" fmla="*/ 525952 w 1024878"/>
                  <a:gd name="connsiteY13" fmla="*/ 454725 h 1011285"/>
                  <a:gd name="connsiteX14" fmla="*/ 328388 w 1024878"/>
                  <a:gd name="connsiteY14" fmla="*/ 522281 h 1011285"/>
                  <a:gd name="connsiteX15" fmla="*/ 340834 w 1024878"/>
                  <a:gd name="connsiteY15" fmla="*/ 822453 h 1011285"/>
                  <a:gd name="connsiteX0" fmla="*/ 258233 w 1024878"/>
                  <a:gd name="connsiteY0" fmla="*/ 794037 h 1011285"/>
                  <a:gd name="connsiteX1" fmla="*/ 187250 w 1024878"/>
                  <a:gd name="connsiteY1" fmla="*/ 669408 h 1011285"/>
                  <a:gd name="connsiteX2" fmla="*/ 173310 w 1024878"/>
                  <a:gd name="connsiteY2" fmla="*/ 853385 h 1011285"/>
                  <a:gd name="connsiteX3" fmla="*/ 328815 w 1024878"/>
                  <a:gd name="connsiteY3" fmla="*/ 995668 h 1011285"/>
                  <a:gd name="connsiteX4" fmla="*/ 140900 w 1024878"/>
                  <a:gd name="connsiteY4" fmla="*/ 973859 h 1011285"/>
                  <a:gd name="connsiteX5" fmla="*/ 34343 w 1024878"/>
                  <a:gd name="connsiteY5" fmla="*/ 702878 h 1011285"/>
                  <a:gd name="connsiteX6" fmla="*/ 9937 w 1024878"/>
                  <a:gd name="connsiteY6" fmla="*/ 421137 h 1011285"/>
                  <a:gd name="connsiteX7" fmla="*/ 184646 w 1024878"/>
                  <a:gd name="connsiteY7" fmla="*/ 99022 h 1011285"/>
                  <a:gd name="connsiteX8" fmla="*/ 473869 w 1024878"/>
                  <a:gd name="connsiteY8" fmla="*/ 1361 h 1011285"/>
                  <a:gd name="connsiteX9" fmla="*/ 942211 w 1024878"/>
                  <a:gd name="connsiteY9" fmla="*/ 83137 h 1011285"/>
                  <a:gd name="connsiteX10" fmla="*/ 1024666 w 1024878"/>
                  <a:gd name="connsiteY10" fmla="*/ 372882 h 1011285"/>
                  <a:gd name="connsiteX11" fmla="*/ 956780 w 1024878"/>
                  <a:gd name="connsiteY11" fmla="*/ 493424 h 1011285"/>
                  <a:gd name="connsiteX12" fmla="*/ 705356 w 1024878"/>
                  <a:gd name="connsiteY12" fmla="*/ 359429 h 1011285"/>
                  <a:gd name="connsiteX13" fmla="*/ 525952 w 1024878"/>
                  <a:gd name="connsiteY13" fmla="*/ 454725 h 1011285"/>
                  <a:gd name="connsiteX14" fmla="*/ 328388 w 1024878"/>
                  <a:gd name="connsiteY14" fmla="*/ 522281 h 1011285"/>
                  <a:gd name="connsiteX15" fmla="*/ 340834 w 1024878"/>
                  <a:gd name="connsiteY15" fmla="*/ 822453 h 1011285"/>
                  <a:gd name="connsiteX0" fmla="*/ 258233 w 1028037"/>
                  <a:gd name="connsiteY0" fmla="*/ 794429 h 1011677"/>
                  <a:gd name="connsiteX1" fmla="*/ 187250 w 1028037"/>
                  <a:gd name="connsiteY1" fmla="*/ 669800 h 1011677"/>
                  <a:gd name="connsiteX2" fmla="*/ 173310 w 1028037"/>
                  <a:gd name="connsiteY2" fmla="*/ 853777 h 1011677"/>
                  <a:gd name="connsiteX3" fmla="*/ 328815 w 1028037"/>
                  <a:gd name="connsiteY3" fmla="*/ 996060 h 1011677"/>
                  <a:gd name="connsiteX4" fmla="*/ 140900 w 1028037"/>
                  <a:gd name="connsiteY4" fmla="*/ 974251 h 1011677"/>
                  <a:gd name="connsiteX5" fmla="*/ 34343 w 1028037"/>
                  <a:gd name="connsiteY5" fmla="*/ 703270 h 1011677"/>
                  <a:gd name="connsiteX6" fmla="*/ 9937 w 1028037"/>
                  <a:gd name="connsiteY6" fmla="*/ 421529 h 1011677"/>
                  <a:gd name="connsiteX7" fmla="*/ 184646 w 1028037"/>
                  <a:gd name="connsiteY7" fmla="*/ 99414 h 1011677"/>
                  <a:gd name="connsiteX8" fmla="*/ 473869 w 1028037"/>
                  <a:gd name="connsiteY8" fmla="*/ 1753 h 1011677"/>
                  <a:gd name="connsiteX9" fmla="*/ 874304 w 1028037"/>
                  <a:gd name="connsiteY9" fmla="*/ 74672 h 1011677"/>
                  <a:gd name="connsiteX10" fmla="*/ 1024666 w 1028037"/>
                  <a:gd name="connsiteY10" fmla="*/ 373274 h 1011677"/>
                  <a:gd name="connsiteX11" fmla="*/ 956780 w 1028037"/>
                  <a:gd name="connsiteY11" fmla="*/ 493816 h 1011677"/>
                  <a:gd name="connsiteX12" fmla="*/ 705356 w 1028037"/>
                  <a:gd name="connsiteY12" fmla="*/ 359821 h 1011677"/>
                  <a:gd name="connsiteX13" fmla="*/ 525952 w 1028037"/>
                  <a:gd name="connsiteY13" fmla="*/ 455117 h 1011677"/>
                  <a:gd name="connsiteX14" fmla="*/ 328388 w 1028037"/>
                  <a:gd name="connsiteY14" fmla="*/ 522673 h 1011677"/>
                  <a:gd name="connsiteX15" fmla="*/ 340834 w 1028037"/>
                  <a:gd name="connsiteY15" fmla="*/ 822845 h 1011677"/>
                  <a:gd name="connsiteX0" fmla="*/ 258233 w 996902"/>
                  <a:gd name="connsiteY0" fmla="*/ 793986 h 1011234"/>
                  <a:gd name="connsiteX1" fmla="*/ 187250 w 996902"/>
                  <a:gd name="connsiteY1" fmla="*/ 669357 h 1011234"/>
                  <a:gd name="connsiteX2" fmla="*/ 173310 w 996902"/>
                  <a:gd name="connsiteY2" fmla="*/ 853334 h 1011234"/>
                  <a:gd name="connsiteX3" fmla="*/ 328815 w 996902"/>
                  <a:gd name="connsiteY3" fmla="*/ 995617 h 1011234"/>
                  <a:gd name="connsiteX4" fmla="*/ 140900 w 996902"/>
                  <a:gd name="connsiteY4" fmla="*/ 973808 h 1011234"/>
                  <a:gd name="connsiteX5" fmla="*/ 34343 w 996902"/>
                  <a:gd name="connsiteY5" fmla="*/ 702827 h 1011234"/>
                  <a:gd name="connsiteX6" fmla="*/ 9937 w 996902"/>
                  <a:gd name="connsiteY6" fmla="*/ 421086 h 1011234"/>
                  <a:gd name="connsiteX7" fmla="*/ 184646 w 996902"/>
                  <a:gd name="connsiteY7" fmla="*/ 98971 h 1011234"/>
                  <a:gd name="connsiteX8" fmla="*/ 473869 w 996902"/>
                  <a:gd name="connsiteY8" fmla="*/ 1310 h 1011234"/>
                  <a:gd name="connsiteX9" fmla="*/ 874304 w 996902"/>
                  <a:gd name="connsiteY9" fmla="*/ 74229 h 1011234"/>
                  <a:gd name="connsiteX10" fmla="*/ 986284 w 996902"/>
                  <a:gd name="connsiteY10" fmla="*/ 307878 h 1011234"/>
                  <a:gd name="connsiteX11" fmla="*/ 956780 w 996902"/>
                  <a:gd name="connsiteY11" fmla="*/ 493373 h 1011234"/>
                  <a:gd name="connsiteX12" fmla="*/ 705356 w 996902"/>
                  <a:gd name="connsiteY12" fmla="*/ 359378 h 1011234"/>
                  <a:gd name="connsiteX13" fmla="*/ 525952 w 996902"/>
                  <a:gd name="connsiteY13" fmla="*/ 454674 h 1011234"/>
                  <a:gd name="connsiteX14" fmla="*/ 328388 w 996902"/>
                  <a:gd name="connsiteY14" fmla="*/ 522230 h 1011234"/>
                  <a:gd name="connsiteX15" fmla="*/ 340834 w 996902"/>
                  <a:gd name="connsiteY15" fmla="*/ 822402 h 1011234"/>
                  <a:gd name="connsiteX0" fmla="*/ 258233 w 993432"/>
                  <a:gd name="connsiteY0" fmla="*/ 793955 h 1011203"/>
                  <a:gd name="connsiteX1" fmla="*/ 187250 w 993432"/>
                  <a:gd name="connsiteY1" fmla="*/ 669326 h 1011203"/>
                  <a:gd name="connsiteX2" fmla="*/ 173310 w 993432"/>
                  <a:gd name="connsiteY2" fmla="*/ 853303 h 1011203"/>
                  <a:gd name="connsiteX3" fmla="*/ 328815 w 993432"/>
                  <a:gd name="connsiteY3" fmla="*/ 995586 h 1011203"/>
                  <a:gd name="connsiteX4" fmla="*/ 140900 w 993432"/>
                  <a:gd name="connsiteY4" fmla="*/ 973777 h 1011203"/>
                  <a:gd name="connsiteX5" fmla="*/ 34343 w 993432"/>
                  <a:gd name="connsiteY5" fmla="*/ 702796 h 1011203"/>
                  <a:gd name="connsiteX6" fmla="*/ 9937 w 993432"/>
                  <a:gd name="connsiteY6" fmla="*/ 421055 h 1011203"/>
                  <a:gd name="connsiteX7" fmla="*/ 184646 w 993432"/>
                  <a:gd name="connsiteY7" fmla="*/ 98940 h 1011203"/>
                  <a:gd name="connsiteX8" fmla="*/ 473869 w 993432"/>
                  <a:gd name="connsiteY8" fmla="*/ 1279 h 1011203"/>
                  <a:gd name="connsiteX9" fmla="*/ 874304 w 993432"/>
                  <a:gd name="connsiteY9" fmla="*/ 74198 h 1011203"/>
                  <a:gd name="connsiteX10" fmla="*/ 980379 w 993432"/>
                  <a:gd name="connsiteY10" fmla="*/ 301942 h 1011203"/>
                  <a:gd name="connsiteX11" fmla="*/ 956780 w 993432"/>
                  <a:gd name="connsiteY11" fmla="*/ 493342 h 1011203"/>
                  <a:gd name="connsiteX12" fmla="*/ 705356 w 993432"/>
                  <a:gd name="connsiteY12" fmla="*/ 359347 h 1011203"/>
                  <a:gd name="connsiteX13" fmla="*/ 525952 w 993432"/>
                  <a:gd name="connsiteY13" fmla="*/ 454643 h 1011203"/>
                  <a:gd name="connsiteX14" fmla="*/ 328388 w 993432"/>
                  <a:gd name="connsiteY14" fmla="*/ 522199 h 1011203"/>
                  <a:gd name="connsiteX15" fmla="*/ 340834 w 993432"/>
                  <a:gd name="connsiteY15" fmla="*/ 822371 h 1011203"/>
                  <a:gd name="connsiteX0" fmla="*/ 258233 w 993432"/>
                  <a:gd name="connsiteY0" fmla="*/ 793955 h 1011203"/>
                  <a:gd name="connsiteX1" fmla="*/ 187250 w 993432"/>
                  <a:gd name="connsiteY1" fmla="*/ 669326 h 1011203"/>
                  <a:gd name="connsiteX2" fmla="*/ 173310 w 993432"/>
                  <a:gd name="connsiteY2" fmla="*/ 853303 h 1011203"/>
                  <a:gd name="connsiteX3" fmla="*/ 328815 w 993432"/>
                  <a:gd name="connsiteY3" fmla="*/ 995586 h 1011203"/>
                  <a:gd name="connsiteX4" fmla="*/ 140900 w 993432"/>
                  <a:gd name="connsiteY4" fmla="*/ 973777 h 1011203"/>
                  <a:gd name="connsiteX5" fmla="*/ 34343 w 993432"/>
                  <a:gd name="connsiteY5" fmla="*/ 702796 h 1011203"/>
                  <a:gd name="connsiteX6" fmla="*/ 9937 w 993432"/>
                  <a:gd name="connsiteY6" fmla="*/ 421055 h 1011203"/>
                  <a:gd name="connsiteX7" fmla="*/ 184646 w 993432"/>
                  <a:gd name="connsiteY7" fmla="*/ 98940 h 1011203"/>
                  <a:gd name="connsiteX8" fmla="*/ 473869 w 993432"/>
                  <a:gd name="connsiteY8" fmla="*/ 1279 h 1011203"/>
                  <a:gd name="connsiteX9" fmla="*/ 874304 w 993432"/>
                  <a:gd name="connsiteY9" fmla="*/ 74198 h 1011203"/>
                  <a:gd name="connsiteX10" fmla="*/ 980379 w 993432"/>
                  <a:gd name="connsiteY10" fmla="*/ 301942 h 1011203"/>
                  <a:gd name="connsiteX11" fmla="*/ 956780 w 993432"/>
                  <a:gd name="connsiteY11" fmla="*/ 493342 h 1011203"/>
                  <a:gd name="connsiteX12" fmla="*/ 705356 w 993432"/>
                  <a:gd name="connsiteY12" fmla="*/ 359347 h 1011203"/>
                  <a:gd name="connsiteX13" fmla="*/ 514143 w 993432"/>
                  <a:gd name="connsiteY13" fmla="*/ 451691 h 1011203"/>
                  <a:gd name="connsiteX14" fmla="*/ 328388 w 993432"/>
                  <a:gd name="connsiteY14" fmla="*/ 522199 h 1011203"/>
                  <a:gd name="connsiteX15" fmla="*/ 340834 w 993432"/>
                  <a:gd name="connsiteY15" fmla="*/ 822371 h 1011203"/>
                  <a:gd name="connsiteX0" fmla="*/ 258233 w 993432"/>
                  <a:gd name="connsiteY0" fmla="*/ 793955 h 1011203"/>
                  <a:gd name="connsiteX1" fmla="*/ 187250 w 993432"/>
                  <a:gd name="connsiteY1" fmla="*/ 669326 h 1011203"/>
                  <a:gd name="connsiteX2" fmla="*/ 173310 w 993432"/>
                  <a:gd name="connsiteY2" fmla="*/ 853303 h 1011203"/>
                  <a:gd name="connsiteX3" fmla="*/ 328815 w 993432"/>
                  <a:gd name="connsiteY3" fmla="*/ 995586 h 1011203"/>
                  <a:gd name="connsiteX4" fmla="*/ 140900 w 993432"/>
                  <a:gd name="connsiteY4" fmla="*/ 973777 h 1011203"/>
                  <a:gd name="connsiteX5" fmla="*/ 34343 w 993432"/>
                  <a:gd name="connsiteY5" fmla="*/ 702796 h 1011203"/>
                  <a:gd name="connsiteX6" fmla="*/ 9937 w 993432"/>
                  <a:gd name="connsiteY6" fmla="*/ 421055 h 1011203"/>
                  <a:gd name="connsiteX7" fmla="*/ 184646 w 993432"/>
                  <a:gd name="connsiteY7" fmla="*/ 98940 h 1011203"/>
                  <a:gd name="connsiteX8" fmla="*/ 473869 w 993432"/>
                  <a:gd name="connsiteY8" fmla="*/ 1279 h 1011203"/>
                  <a:gd name="connsiteX9" fmla="*/ 874304 w 993432"/>
                  <a:gd name="connsiteY9" fmla="*/ 74198 h 1011203"/>
                  <a:gd name="connsiteX10" fmla="*/ 980379 w 993432"/>
                  <a:gd name="connsiteY10" fmla="*/ 301942 h 1011203"/>
                  <a:gd name="connsiteX11" fmla="*/ 956780 w 993432"/>
                  <a:gd name="connsiteY11" fmla="*/ 493342 h 1011203"/>
                  <a:gd name="connsiteX12" fmla="*/ 705356 w 993432"/>
                  <a:gd name="connsiteY12" fmla="*/ 359347 h 1011203"/>
                  <a:gd name="connsiteX13" fmla="*/ 514143 w 993432"/>
                  <a:gd name="connsiteY13" fmla="*/ 451691 h 1011203"/>
                  <a:gd name="connsiteX14" fmla="*/ 328388 w 993432"/>
                  <a:gd name="connsiteY14" fmla="*/ 522199 h 1011203"/>
                  <a:gd name="connsiteX15" fmla="*/ 308357 w 993432"/>
                  <a:gd name="connsiteY15" fmla="*/ 869610 h 1011203"/>
                  <a:gd name="connsiteX0" fmla="*/ 258233 w 993432"/>
                  <a:gd name="connsiteY0" fmla="*/ 793955 h 1011203"/>
                  <a:gd name="connsiteX1" fmla="*/ 187250 w 993432"/>
                  <a:gd name="connsiteY1" fmla="*/ 669326 h 1011203"/>
                  <a:gd name="connsiteX2" fmla="*/ 173310 w 993432"/>
                  <a:gd name="connsiteY2" fmla="*/ 853303 h 1011203"/>
                  <a:gd name="connsiteX3" fmla="*/ 328815 w 993432"/>
                  <a:gd name="connsiteY3" fmla="*/ 995586 h 1011203"/>
                  <a:gd name="connsiteX4" fmla="*/ 140900 w 993432"/>
                  <a:gd name="connsiteY4" fmla="*/ 973777 h 1011203"/>
                  <a:gd name="connsiteX5" fmla="*/ 34343 w 993432"/>
                  <a:gd name="connsiteY5" fmla="*/ 702796 h 1011203"/>
                  <a:gd name="connsiteX6" fmla="*/ 9937 w 993432"/>
                  <a:gd name="connsiteY6" fmla="*/ 421055 h 1011203"/>
                  <a:gd name="connsiteX7" fmla="*/ 184646 w 993432"/>
                  <a:gd name="connsiteY7" fmla="*/ 98940 h 1011203"/>
                  <a:gd name="connsiteX8" fmla="*/ 473869 w 993432"/>
                  <a:gd name="connsiteY8" fmla="*/ 1279 h 1011203"/>
                  <a:gd name="connsiteX9" fmla="*/ 874304 w 993432"/>
                  <a:gd name="connsiteY9" fmla="*/ 74198 h 1011203"/>
                  <a:gd name="connsiteX10" fmla="*/ 980379 w 993432"/>
                  <a:gd name="connsiteY10" fmla="*/ 301942 h 1011203"/>
                  <a:gd name="connsiteX11" fmla="*/ 956780 w 993432"/>
                  <a:gd name="connsiteY11" fmla="*/ 493342 h 1011203"/>
                  <a:gd name="connsiteX12" fmla="*/ 705356 w 993432"/>
                  <a:gd name="connsiteY12" fmla="*/ 359347 h 1011203"/>
                  <a:gd name="connsiteX13" fmla="*/ 514143 w 993432"/>
                  <a:gd name="connsiteY13" fmla="*/ 451691 h 1011203"/>
                  <a:gd name="connsiteX14" fmla="*/ 328388 w 993432"/>
                  <a:gd name="connsiteY14" fmla="*/ 522199 h 1011203"/>
                  <a:gd name="connsiteX15" fmla="*/ 308357 w 993432"/>
                  <a:gd name="connsiteY15" fmla="*/ 869610 h 1011203"/>
                  <a:gd name="connsiteX0" fmla="*/ 258233 w 993432"/>
                  <a:gd name="connsiteY0" fmla="*/ 793955 h 1011203"/>
                  <a:gd name="connsiteX1" fmla="*/ 187250 w 993432"/>
                  <a:gd name="connsiteY1" fmla="*/ 669326 h 1011203"/>
                  <a:gd name="connsiteX2" fmla="*/ 173310 w 993432"/>
                  <a:gd name="connsiteY2" fmla="*/ 853303 h 1011203"/>
                  <a:gd name="connsiteX3" fmla="*/ 328815 w 993432"/>
                  <a:gd name="connsiteY3" fmla="*/ 995586 h 1011203"/>
                  <a:gd name="connsiteX4" fmla="*/ 140900 w 993432"/>
                  <a:gd name="connsiteY4" fmla="*/ 973777 h 1011203"/>
                  <a:gd name="connsiteX5" fmla="*/ 34343 w 993432"/>
                  <a:gd name="connsiteY5" fmla="*/ 702796 h 1011203"/>
                  <a:gd name="connsiteX6" fmla="*/ 9937 w 993432"/>
                  <a:gd name="connsiteY6" fmla="*/ 421055 h 1011203"/>
                  <a:gd name="connsiteX7" fmla="*/ 184646 w 993432"/>
                  <a:gd name="connsiteY7" fmla="*/ 98940 h 1011203"/>
                  <a:gd name="connsiteX8" fmla="*/ 473869 w 993432"/>
                  <a:gd name="connsiteY8" fmla="*/ 1279 h 1011203"/>
                  <a:gd name="connsiteX9" fmla="*/ 874304 w 993432"/>
                  <a:gd name="connsiteY9" fmla="*/ 74198 h 1011203"/>
                  <a:gd name="connsiteX10" fmla="*/ 980379 w 993432"/>
                  <a:gd name="connsiteY10" fmla="*/ 301942 h 1011203"/>
                  <a:gd name="connsiteX11" fmla="*/ 956780 w 993432"/>
                  <a:gd name="connsiteY11" fmla="*/ 493342 h 1011203"/>
                  <a:gd name="connsiteX12" fmla="*/ 705356 w 993432"/>
                  <a:gd name="connsiteY12" fmla="*/ 359347 h 1011203"/>
                  <a:gd name="connsiteX13" fmla="*/ 514143 w 993432"/>
                  <a:gd name="connsiteY13" fmla="*/ 451691 h 1011203"/>
                  <a:gd name="connsiteX14" fmla="*/ 328388 w 993432"/>
                  <a:gd name="connsiteY14" fmla="*/ 522199 h 1011203"/>
                  <a:gd name="connsiteX15" fmla="*/ 308357 w 993432"/>
                  <a:gd name="connsiteY15" fmla="*/ 869610 h 1011203"/>
                  <a:gd name="connsiteX0" fmla="*/ 187250 w 993432"/>
                  <a:gd name="connsiteY0" fmla="*/ 669326 h 1011203"/>
                  <a:gd name="connsiteX1" fmla="*/ 173310 w 993432"/>
                  <a:gd name="connsiteY1" fmla="*/ 853303 h 1011203"/>
                  <a:gd name="connsiteX2" fmla="*/ 328815 w 993432"/>
                  <a:gd name="connsiteY2" fmla="*/ 995586 h 1011203"/>
                  <a:gd name="connsiteX3" fmla="*/ 140900 w 993432"/>
                  <a:gd name="connsiteY3" fmla="*/ 973777 h 1011203"/>
                  <a:gd name="connsiteX4" fmla="*/ 34343 w 993432"/>
                  <a:gd name="connsiteY4" fmla="*/ 702796 h 1011203"/>
                  <a:gd name="connsiteX5" fmla="*/ 9937 w 993432"/>
                  <a:gd name="connsiteY5" fmla="*/ 421055 h 1011203"/>
                  <a:gd name="connsiteX6" fmla="*/ 184646 w 993432"/>
                  <a:gd name="connsiteY6" fmla="*/ 98940 h 1011203"/>
                  <a:gd name="connsiteX7" fmla="*/ 473869 w 993432"/>
                  <a:gd name="connsiteY7" fmla="*/ 1279 h 1011203"/>
                  <a:gd name="connsiteX8" fmla="*/ 874304 w 993432"/>
                  <a:gd name="connsiteY8" fmla="*/ 74198 h 1011203"/>
                  <a:gd name="connsiteX9" fmla="*/ 980379 w 993432"/>
                  <a:gd name="connsiteY9" fmla="*/ 301942 h 1011203"/>
                  <a:gd name="connsiteX10" fmla="*/ 956780 w 993432"/>
                  <a:gd name="connsiteY10" fmla="*/ 493342 h 1011203"/>
                  <a:gd name="connsiteX11" fmla="*/ 705356 w 993432"/>
                  <a:gd name="connsiteY11" fmla="*/ 359347 h 1011203"/>
                  <a:gd name="connsiteX12" fmla="*/ 514143 w 993432"/>
                  <a:gd name="connsiteY12" fmla="*/ 451691 h 1011203"/>
                  <a:gd name="connsiteX13" fmla="*/ 328388 w 993432"/>
                  <a:gd name="connsiteY13" fmla="*/ 522199 h 1011203"/>
                  <a:gd name="connsiteX14" fmla="*/ 308357 w 993432"/>
                  <a:gd name="connsiteY14" fmla="*/ 869610 h 1011203"/>
                  <a:gd name="connsiteX0" fmla="*/ 187250 w 993432"/>
                  <a:gd name="connsiteY0" fmla="*/ 669326 h 1021938"/>
                  <a:gd name="connsiteX1" fmla="*/ 328815 w 993432"/>
                  <a:gd name="connsiteY1" fmla="*/ 995586 h 1021938"/>
                  <a:gd name="connsiteX2" fmla="*/ 140900 w 993432"/>
                  <a:gd name="connsiteY2" fmla="*/ 973777 h 1021938"/>
                  <a:gd name="connsiteX3" fmla="*/ 34343 w 993432"/>
                  <a:gd name="connsiteY3" fmla="*/ 702796 h 1021938"/>
                  <a:gd name="connsiteX4" fmla="*/ 9937 w 993432"/>
                  <a:gd name="connsiteY4" fmla="*/ 421055 h 1021938"/>
                  <a:gd name="connsiteX5" fmla="*/ 184646 w 993432"/>
                  <a:gd name="connsiteY5" fmla="*/ 98940 h 1021938"/>
                  <a:gd name="connsiteX6" fmla="*/ 473869 w 993432"/>
                  <a:gd name="connsiteY6" fmla="*/ 1279 h 1021938"/>
                  <a:gd name="connsiteX7" fmla="*/ 874304 w 993432"/>
                  <a:gd name="connsiteY7" fmla="*/ 74198 h 1021938"/>
                  <a:gd name="connsiteX8" fmla="*/ 980379 w 993432"/>
                  <a:gd name="connsiteY8" fmla="*/ 301942 h 1021938"/>
                  <a:gd name="connsiteX9" fmla="*/ 956780 w 993432"/>
                  <a:gd name="connsiteY9" fmla="*/ 493342 h 1021938"/>
                  <a:gd name="connsiteX10" fmla="*/ 705356 w 993432"/>
                  <a:gd name="connsiteY10" fmla="*/ 359347 h 1021938"/>
                  <a:gd name="connsiteX11" fmla="*/ 514143 w 993432"/>
                  <a:gd name="connsiteY11" fmla="*/ 451691 h 1021938"/>
                  <a:gd name="connsiteX12" fmla="*/ 328388 w 993432"/>
                  <a:gd name="connsiteY12" fmla="*/ 522199 h 1021938"/>
                  <a:gd name="connsiteX13" fmla="*/ 308357 w 993432"/>
                  <a:gd name="connsiteY13" fmla="*/ 869610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14143 w 993432"/>
                  <a:gd name="connsiteY10" fmla="*/ 451691 h 1021938"/>
                  <a:gd name="connsiteX11" fmla="*/ 328388 w 993432"/>
                  <a:gd name="connsiteY11" fmla="*/ 522199 h 1021938"/>
                  <a:gd name="connsiteX12" fmla="*/ 308357 w 993432"/>
                  <a:gd name="connsiteY12" fmla="*/ 869610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14143 w 993432"/>
                  <a:gd name="connsiteY10" fmla="*/ 451691 h 1021938"/>
                  <a:gd name="connsiteX11" fmla="*/ 328388 w 993432"/>
                  <a:gd name="connsiteY11" fmla="*/ 522199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14143 w 993432"/>
                  <a:gd name="connsiteY10" fmla="*/ 451691 h 1021938"/>
                  <a:gd name="connsiteX11" fmla="*/ 298864 w 993432"/>
                  <a:gd name="connsiteY11" fmla="*/ 522199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25953 w 993432"/>
                  <a:gd name="connsiteY10" fmla="*/ 451691 h 1021938"/>
                  <a:gd name="connsiteX11" fmla="*/ 298864 w 993432"/>
                  <a:gd name="connsiteY11" fmla="*/ 522199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25953 w 993432"/>
                  <a:gd name="connsiteY10" fmla="*/ 451691 h 1021938"/>
                  <a:gd name="connsiteX11" fmla="*/ 248672 w 993432"/>
                  <a:gd name="connsiteY11" fmla="*/ 528104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25953 w 993432"/>
                  <a:gd name="connsiteY10" fmla="*/ 451691 h 1021938"/>
                  <a:gd name="connsiteX11" fmla="*/ 263434 w 993432"/>
                  <a:gd name="connsiteY11" fmla="*/ 542866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25953 w 993432"/>
                  <a:gd name="connsiteY10" fmla="*/ 445786 h 1021938"/>
                  <a:gd name="connsiteX11" fmla="*/ 263434 w 993432"/>
                  <a:gd name="connsiteY11" fmla="*/ 542866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681736 w 993432"/>
                  <a:gd name="connsiteY9" fmla="*/ 359347 h 1021938"/>
                  <a:gd name="connsiteX10" fmla="*/ 525953 w 993432"/>
                  <a:gd name="connsiteY10" fmla="*/ 445786 h 1021938"/>
                  <a:gd name="connsiteX11" fmla="*/ 263434 w 993432"/>
                  <a:gd name="connsiteY11" fmla="*/ 542866 h 1021938"/>
                  <a:gd name="connsiteX12" fmla="*/ 290642 w 993432"/>
                  <a:gd name="connsiteY12" fmla="*/ 825323 h 1021938"/>
                  <a:gd name="connsiteX0" fmla="*/ 335458 w 993432"/>
                  <a:gd name="connsiteY0" fmla="*/ 1017730 h 1038477"/>
                  <a:gd name="connsiteX1" fmla="*/ 140900 w 993432"/>
                  <a:gd name="connsiteY1" fmla="*/ 973777 h 1038477"/>
                  <a:gd name="connsiteX2" fmla="*/ 34343 w 993432"/>
                  <a:gd name="connsiteY2" fmla="*/ 702796 h 1038477"/>
                  <a:gd name="connsiteX3" fmla="*/ 9937 w 993432"/>
                  <a:gd name="connsiteY3" fmla="*/ 421055 h 1038477"/>
                  <a:gd name="connsiteX4" fmla="*/ 184646 w 993432"/>
                  <a:gd name="connsiteY4" fmla="*/ 98940 h 1038477"/>
                  <a:gd name="connsiteX5" fmla="*/ 473869 w 993432"/>
                  <a:gd name="connsiteY5" fmla="*/ 1279 h 1038477"/>
                  <a:gd name="connsiteX6" fmla="*/ 874304 w 993432"/>
                  <a:gd name="connsiteY6" fmla="*/ 74198 h 1038477"/>
                  <a:gd name="connsiteX7" fmla="*/ 980379 w 993432"/>
                  <a:gd name="connsiteY7" fmla="*/ 301942 h 1038477"/>
                  <a:gd name="connsiteX8" fmla="*/ 956780 w 993432"/>
                  <a:gd name="connsiteY8" fmla="*/ 493342 h 1038477"/>
                  <a:gd name="connsiteX9" fmla="*/ 681736 w 993432"/>
                  <a:gd name="connsiteY9" fmla="*/ 359347 h 1038477"/>
                  <a:gd name="connsiteX10" fmla="*/ 525953 w 993432"/>
                  <a:gd name="connsiteY10" fmla="*/ 445786 h 1038477"/>
                  <a:gd name="connsiteX11" fmla="*/ 263434 w 993432"/>
                  <a:gd name="connsiteY11" fmla="*/ 542866 h 1038477"/>
                  <a:gd name="connsiteX12" fmla="*/ 290642 w 993432"/>
                  <a:gd name="connsiteY12" fmla="*/ 825323 h 1038477"/>
                  <a:gd name="connsiteX0" fmla="*/ 335458 w 993432"/>
                  <a:gd name="connsiteY0" fmla="*/ 1017730 h 1038477"/>
                  <a:gd name="connsiteX1" fmla="*/ 140900 w 993432"/>
                  <a:gd name="connsiteY1" fmla="*/ 973777 h 1038477"/>
                  <a:gd name="connsiteX2" fmla="*/ 34343 w 993432"/>
                  <a:gd name="connsiteY2" fmla="*/ 702796 h 1038477"/>
                  <a:gd name="connsiteX3" fmla="*/ 9937 w 993432"/>
                  <a:gd name="connsiteY3" fmla="*/ 421055 h 1038477"/>
                  <a:gd name="connsiteX4" fmla="*/ 184646 w 993432"/>
                  <a:gd name="connsiteY4" fmla="*/ 98940 h 1038477"/>
                  <a:gd name="connsiteX5" fmla="*/ 473869 w 993432"/>
                  <a:gd name="connsiteY5" fmla="*/ 1279 h 1038477"/>
                  <a:gd name="connsiteX6" fmla="*/ 874304 w 993432"/>
                  <a:gd name="connsiteY6" fmla="*/ 74198 h 1038477"/>
                  <a:gd name="connsiteX7" fmla="*/ 980379 w 993432"/>
                  <a:gd name="connsiteY7" fmla="*/ 301942 h 1038477"/>
                  <a:gd name="connsiteX8" fmla="*/ 956780 w 993432"/>
                  <a:gd name="connsiteY8" fmla="*/ 493342 h 1038477"/>
                  <a:gd name="connsiteX9" fmla="*/ 681736 w 993432"/>
                  <a:gd name="connsiteY9" fmla="*/ 359347 h 1038477"/>
                  <a:gd name="connsiteX10" fmla="*/ 525953 w 993432"/>
                  <a:gd name="connsiteY10" fmla="*/ 445786 h 1038477"/>
                  <a:gd name="connsiteX11" fmla="*/ 263434 w 993432"/>
                  <a:gd name="connsiteY11" fmla="*/ 542866 h 1038477"/>
                  <a:gd name="connsiteX12" fmla="*/ 307320 w 993432"/>
                  <a:gd name="connsiteY12" fmla="*/ 840485 h 1038477"/>
                  <a:gd name="connsiteX0" fmla="*/ 338490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63434 w 993432"/>
                  <a:gd name="connsiteY11" fmla="*/ 542866 h 1026898"/>
                  <a:gd name="connsiteX12" fmla="*/ 307320 w 993432"/>
                  <a:gd name="connsiteY12" fmla="*/ 840485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63434 w 993432"/>
                  <a:gd name="connsiteY11" fmla="*/ 542866 h 1026898"/>
                  <a:gd name="connsiteX12" fmla="*/ 307320 w 993432"/>
                  <a:gd name="connsiteY12" fmla="*/ 840485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63434 w 993432"/>
                  <a:gd name="connsiteY11" fmla="*/ 542866 h 1026898"/>
                  <a:gd name="connsiteX12" fmla="*/ 280029 w 993432"/>
                  <a:gd name="connsiteY12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63434 w 993432"/>
                  <a:gd name="connsiteY11" fmla="*/ 542866 h 1026898"/>
                  <a:gd name="connsiteX12" fmla="*/ 280029 w 993432"/>
                  <a:gd name="connsiteY12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86176 w 993432"/>
                  <a:gd name="connsiteY11" fmla="*/ 562576 h 1026898"/>
                  <a:gd name="connsiteX12" fmla="*/ 280029 w 993432"/>
                  <a:gd name="connsiteY12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89208 w 993432"/>
                  <a:gd name="connsiteY11" fmla="*/ 570157 h 1026898"/>
                  <a:gd name="connsiteX12" fmla="*/ 280029 w 993432"/>
                  <a:gd name="connsiteY12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89208 w 993432"/>
                  <a:gd name="connsiteY11" fmla="*/ 570157 h 1026898"/>
                  <a:gd name="connsiteX12" fmla="*/ 280029 w 993432"/>
                  <a:gd name="connsiteY12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650567 w 993432"/>
                  <a:gd name="connsiteY10" fmla="*/ 361997 h 1026898"/>
                  <a:gd name="connsiteX11" fmla="*/ 525953 w 993432"/>
                  <a:gd name="connsiteY11" fmla="*/ 445786 h 1026898"/>
                  <a:gd name="connsiteX12" fmla="*/ 289208 w 993432"/>
                  <a:gd name="connsiteY12" fmla="*/ 570157 h 1026898"/>
                  <a:gd name="connsiteX13" fmla="*/ 280029 w 993432"/>
                  <a:gd name="connsiteY13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702205 w 993432"/>
                  <a:gd name="connsiteY9" fmla="*/ 359347 h 1026898"/>
                  <a:gd name="connsiteX10" fmla="*/ 650567 w 993432"/>
                  <a:gd name="connsiteY10" fmla="*/ 361997 h 1026898"/>
                  <a:gd name="connsiteX11" fmla="*/ 525953 w 993432"/>
                  <a:gd name="connsiteY11" fmla="*/ 445786 h 1026898"/>
                  <a:gd name="connsiteX12" fmla="*/ 289208 w 993432"/>
                  <a:gd name="connsiteY12" fmla="*/ 570157 h 1026898"/>
                  <a:gd name="connsiteX13" fmla="*/ 280029 w 993432"/>
                  <a:gd name="connsiteY13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716988 w 993432"/>
                  <a:gd name="connsiteY9" fmla="*/ 374130 h 1026898"/>
                  <a:gd name="connsiteX10" fmla="*/ 650567 w 993432"/>
                  <a:gd name="connsiteY10" fmla="*/ 361997 h 1026898"/>
                  <a:gd name="connsiteX11" fmla="*/ 525953 w 993432"/>
                  <a:gd name="connsiteY11" fmla="*/ 445786 h 1026898"/>
                  <a:gd name="connsiteX12" fmla="*/ 289208 w 993432"/>
                  <a:gd name="connsiteY12" fmla="*/ 570157 h 1026898"/>
                  <a:gd name="connsiteX13" fmla="*/ 280029 w 993432"/>
                  <a:gd name="connsiteY13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56780 w 989168"/>
                  <a:gd name="connsiteY9" fmla="*/ 493342 h 1026898"/>
                  <a:gd name="connsiteX10" fmla="*/ 716988 w 989168"/>
                  <a:gd name="connsiteY10" fmla="*/ 374130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48820 w 989168"/>
                  <a:gd name="connsiteY9" fmla="*/ 493342 h 1026898"/>
                  <a:gd name="connsiteX10" fmla="*/ 716988 w 989168"/>
                  <a:gd name="connsiteY10" fmla="*/ 374130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39723 w 989168"/>
                  <a:gd name="connsiteY9" fmla="*/ 495616 h 1026898"/>
                  <a:gd name="connsiteX10" fmla="*/ 716988 w 989168"/>
                  <a:gd name="connsiteY10" fmla="*/ 374130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39723 w 989168"/>
                  <a:gd name="connsiteY9" fmla="*/ 495616 h 1026898"/>
                  <a:gd name="connsiteX10" fmla="*/ 716988 w 989168"/>
                  <a:gd name="connsiteY10" fmla="*/ 374130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39723 w 989168"/>
                  <a:gd name="connsiteY9" fmla="*/ 495616 h 1026898"/>
                  <a:gd name="connsiteX10" fmla="*/ 703343 w 989168"/>
                  <a:gd name="connsiteY10" fmla="*/ 391187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39723 w 989168"/>
                  <a:gd name="connsiteY9" fmla="*/ 495616 h 1026898"/>
                  <a:gd name="connsiteX10" fmla="*/ 703343 w 989168"/>
                  <a:gd name="connsiteY10" fmla="*/ 391187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5356 w 987550"/>
                  <a:gd name="connsiteY0" fmla="*/ 1002569 h 1026898"/>
                  <a:gd name="connsiteX1" fmla="*/ 139282 w 987550"/>
                  <a:gd name="connsiteY1" fmla="*/ 973777 h 1026898"/>
                  <a:gd name="connsiteX2" fmla="*/ 39382 w 987550"/>
                  <a:gd name="connsiteY2" fmla="*/ 742738 h 1026898"/>
                  <a:gd name="connsiteX3" fmla="*/ 8319 w 987550"/>
                  <a:gd name="connsiteY3" fmla="*/ 421055 h 1026898"/>
                  <a:gd name="connsiteX4" fmla="*/ 183028 w 987550"/>
                  <a:gd name="connsiteY4" fmla="*/ 98940 h 1026898"/>
                  <a:gd name="connsiteX5" fmla="*/ 472251 w 987550"/>
                  <a:gd name="connsiteY5" fmla="*/ 1279 h 1026898"/>
                  <a:gd name="connsiteX6" fmla="*/ 872686 w 987550"/>
                  <a:gd name="connsiteY6" fmla="*/ 74198 h 1026898"/>
                  <a:gd name="connsiteX7" fmla="*/ 978761 w 987550"/>
                  <a:gd name="connsiteY7" fmla="*/ 301942 h 1026898"/>
                  <a:gd name="connsiteX8" fmla="*/ 978717 w 987550"/>
                  <a:gd name="connsiteY8" fmla="*/ 482532 h 1026898"/>
                  <a:gd name="connsiteX9" fmla="*/ 938105 w 987550"/>
                  <a:gd name="connsiteY9" fmla="*/ 495616 h 1026898"/>
                  <a:gd name="connsiteX10" fmla="*/ 701725 w 987550"/>
                  <a:gd name="connsiteY10" fmla="*/ 391187 h 1026898"/>
                  <a:gd name="connsiteX11" fmla="*/ 648949 w 987550"/>
                  <a:gd name="connsiteY11" fmla="*/ 361997 h 1026898"/>
                  <a:gd name="connsiteX12" fmla="*/ 524335 w 987550"/>
                  <a:gd name="connsiteY12" fmla="*/ 445786 h 1026898"/>
                  <a:gd name="connsiteX13" fmla="*/ 287590 w 987550"/>
                  <a:gd name="connsiteY13" fmla="*/ 570157 h 1026898"/>
                  <a:gd name="connsiteX14" fmla="*/ 278411 w 987550"/>
                  <a:gd name="connsiteY14" fmla="*/ 799549 h 1026898"/>
                  <a:gd name="connsiteX0" fmla="*/ 335356 w 987550"/>
                  <a:gd name="connsiteY0" fmla="*/ 1002569 h 1026898"/>
                  <a:gd name="connsiteX1" fmla="*/ 139282 w 987550"/>
                  <a:gd name="connsiteY1" fmla="*/ 973777 h 1026898"/>
                  <a:gd name="connsiteX2" fmla="*/ 39382 w 987550"/>
                  <a:gd name="connsiteY2" fmla="*/ 742738 h 1026898"/>
                  <a:gd name="connsiteX3" fmla="*/ 8319 w 987550"/>
                  <a:gd name="connsiteY3" fmla="*/ 421055 h 1026898"/>
                  <a:gd name="connsiteX4" fmla="*/ 183028 w 987550"/>
                  <a:gd name="connsiteY4" fmla="*/ 98940 h 1026898"/>
                  <a:gd name="connsiteX5" fmla="*/ 472251 w 987550"/>
                  <a:gd name="connsiteY5" fmla="*/ 1279 h 1026898"/>
                  <a:gd name="connsiteX6" fmla="*/ 872686 w 987550"/>
                  <a:gd name="connsiteY6" fmla="*/ 74198 h 1026898"/>
                  <a:gd name="connsiteX7" fmla="*/ 978761 w 987550"/>
                  <a:gd name="connsiteY7" fmla="*/ 301942 h 1026898"/>
                  <a:gd name="connsiteX8" fmla="*/ 978717 w 987550"/>
                  <a:gd name="connsiteY8" fmla="*/ 482532 h 1026898"/>
                  <a:gd name="connsiteX9" fmla="*/ 938105 w 987550"/>
                  <a:gd name="connsiteY9" fmla="*/ 495616 h 1026898"/>
                  <a:gd name="connsiteX10" fmla="*/ 701725 w 987550"/>
                  <a:gd name="connsiteY10" fmla="*/ 391187 h 1026898"/>
                  <a:gd name="connsiteX11" fmla="*/ 644511 w 987550"/>
                  <a:gd name="connsiteY11" fmla="*/ 348682 h 1026898"/>
                  <a:gd name="connsiteX12" fmla="*/ 524335 w 987550"/>
                  <a:gd name="connsiteY12" fmla="*/ 445786 h 1026898"/>
                  <a:gd name="connsiteX13" fmla="*/ 287590 w 987550"/>
                  <a:gd name="connsiteY13" fmla="*/ 570157 h 1026898"/>
                  <a:gd name="connsiteX14" fmla="*/ 278411 w 987550"/>
                  <a:gd name="connsiteY14" fmla="*/ 799549 h 1026898"/>
                  <a:gd name="connsiteX0" fmla="*/ 335356 w 987550"/>
                  <a:gd name="connsiteY0" fmla="*/ 1002569 h 1026898"/>
                  <a:gd name="connsiteX1" fmla="*/ 139282 w 987550"/>
                  <a:gd name="connsiteY1" fmla="*/ 973777 h 1026898"/>
                  <a:gd name="connsiteX2" fmla="*/ 39382 w 987550"/>
                  <a:gd name="connsiteY2" fmla="*/ 742738 h 1026898"/>
                  <a:gd name="connsiteX3" fmla="*/ 8319 w 987550"/>
                  <a:gd name="connsiteY3" fmla="*/ 421055 h 1026898"/>
                  <a:gd name="connsiteX4" fmla="*/ 183028 w 987550"/>
                  <a:gd name="connsiteY4" fmla="*/ 98940 h 1026898"/>
                  <a:gd name="connsiteX5" fmla="*/ 472251 w 987550"/>
                  <a:gd name="connsiteY5" fmla="*/ 1279 h 1026898"/>
                  <a:gd name="connsiteX6" fmla="*/ 872686 w 987550"/>
                  <a:gd name="connsiteY6" fmla="*/ 74198 h 1026898"/>
                  <a:gd name="connsiteX7" fmla="*/ 978761 w 987550"/>
                  <a:gd name="connsiteY7" fmla="*/ 301942 h 1026898"/>
                  <a:gd name="connsiteX8" fmla="*/ 978717 w 987550"/>
                  <a:gd name="connsiteY8" fmla="*/ 482532 h 1026898"/>
                  <a:gd name="connsiteX9" fmla="*/ 938105 w 987550"/>
                  <a:gd name="connsiteY9" fmla="*/ 495616 h 1026898"/>
                  <a:gd name="connsiteX10" fmla="*/ 717258 w 987550"/>
                  <a:gd name="connsiteY10" fmla="*/ 395625 h 1026898"/>
                  <a:gd name="connsiteX11" fmla="*/ 644511 w 987550"/>
                  <a:gd name="connsiteY11" fmla="*/ 348682 h 1026898"/>
                  <a:gd name="connsiteX12" fmla="*/ 524335 w 987550"/>
                  <a:gd name="connsiteY12" fmla="*/ 445786 h 1026898"/>
                  <a:gd name="connsiteX13" fmla="*/ 287590 w 987550"/>
                  <a:gd name="connsiteY13" fmla="*/ 570157 h 1026898"/>
                  <a:gd name="connsiteX14" fmla="*/ 278411 w 987550"/>
                  <a:gd name="connsiteY14" fmla="*/ 799549 h 1026898"/>
                  <a:gd name="connsiteX0" fmla="*/ 322399 w 974593"/>
                  <a:gd name="connsiteY0" fmla="*/ 1002569 h 1026898"/>
                  <a:gd name="connsiteX1" fmla="*/ 126325 w 974593"/>
                  <a:gd name="connsiteY1" fmla="*/ 973777 h 1026898"/>
                  <a:gd name="connsiteX2" fmla="*/ 26425 w 974593"/>
                  <a:gd name="connsiteY2" fmla="*/ 742738 h 1026898"/>
                  <a:gd name="connsiteX3" fmla="*/ 10896 w 974593"/>
                  <a:gd name="connsiteY3" fmla="*/ 427712 h 1026898"/>
                  <a:gd name="connsiteX4" fmla="*/ 170071 w 974593"/>
                  <a:gd name="connsiteY4" fmla="*/ 98940 h 1026898"/>
                  <a:gd name="connsiteX5" fmla="*/ 459294 w 974593"/>
                  <a:gd name="connsiteY5" fmla="*/ 1279 h 1026898"/>
                  <a:gd name="connsiteX6" fmla="*/ 859729 w 974593"/>
                  <a:gd name="connsiteY6" fmla="*/ 74198 h 1026898"/>
                  <a:gd name="connsiteX7" fmla="*/ 965804 w 974593"/>
                  <a:gd name="connsiteY7" fmla="*/ 301942 h 1026898"/>
                  <a:gd name="connsiteX8" fmla="*/ 965760 w 974593"/>
                  <a:gd name="connsiteY8" fmla="*/ 482532 h 1026898"/>
                  <a:gd name="connsiteX9" fmla="*/ 925148 w 974593"/>
                  <a:gd name="connsiteY9" fmla="*/ 495616 h 1026898"/>
                  <a:gd name="connsiteX10" fmla="*/ 704301 w 974593"/>
                  <a:gd name="connsiteY10" fmla="*/ 395625 h 1026898"/>
                  <a:gd name="connsiteX11" fmla="*/ 631554 w 974593"/>
                  <a:gd name="connsiteY11" fmla="*/ 348682 h 1026898"/>
                  <a:gd name="connsiteX12" fmla="*/ 511378 w 974593"/>
                  <a:gd name="connsiteY12" fmla="*/ 445786 h 1026898"/>
                  <a:gd name="connsiteX13" fmla="*/ 274633 w 974593"/>
                  <a:gd name="connsiteY13" fmla="*/ 570157 h 1026898"/>
                  <a:gd name="connsiteX14" fmla="*/ 265454 w 974593"/>
                  <a:gd name="connsiteY14" fmla="*/ 799549 h 1026898"/>
                  <a:gd name="connsiteX0" fmla="*/ 323713 w 975907"/>
                  <a:gd name="connsiteY0" fmla="*/ 1002569 h 1026898"/>
                  <a:gd name="connsiteX1" fmla="*/ 127639 w 975907"/>
                  <a:gd name="connsiteY1" fmla="*/ 973777 h 1026898"/>
                  <a:gd name="connsiteX2" fmla="*/ 27739 w 975907"/>
                  <a:gd name="connsiteY2" fmla="*/ 742738 h 1026898"/>
                  <a:gd name="connsiteX3" fmla="*/ 12210 w 975907"/>
                  <a:gd name="connsiteY3" fmla="*/ 427712 h 1026898"/>
                  <a:gd name="connsiteX4" fmla="*/ 189138 w 975907"/>
                  <a:gd name="connsiteY4" fmla="*/ 119651 h 1026898"/>
                  <a:gd name="connsiteX5" fmla="*/ 460608 w 975907"/>
                  <a:gd name="connsiteY5" fmla="*/ 1279 h 1026898"/>
                  <a:gd name="connsiteX6" fmla="*/ 861043 w 975907"/>
                  <a:gd name="connsiteY6" fmla="*/ 74198 h 1026898"/>
                  <a:gd name="connsiteX7" fmla="*/ 967118 w 975907"/>
                  <a:gd name="connsiteY7" fmla="*/ 301942 h 1026898"/>
                  <a:gd name="connsiteX8" fmla="*/ 967074 w 975907"/>
                  <a:gd name="connsiteY8" fmla="*/ 482532 h 1026898"/>
                  <a:gd name="connsiteX9" fmla="*/ 926462 w 975907"/>
                  <a:gd name="connsiteY9" fmla="*/ 495616 h 1026898"/>
                  <a:gd name="connsiteX10" fmla="*/ 705615 w 975907"/>
                  <a:gd name="connsiteY10" fmla="*/ 395625 h 1026898"/>
                  <a:gd name="connsiteX11" fmla="*/ 632868 w 975907"/>
                  <a:gd name="connsiteY11" fmla="*/ 348682 h 1026898"/>
                  <a:gd name="connsiteX12" fmla="*/ 512692 w 975907"/>
                  <a:gd name="connsiteY12" fmla="*/ 445786 h 1026898"/>
                  <a:gd name="connsiteX13" fmla="*/ 275947 w 975907"/>
                  <a:gd name="connsiteY13" fmla="*/ 570157 h 1026898"/>
                  <a:gd name="connsiteX14" fmla="*/ 266768 w 975907"/>
                  <a:gd name="connsiteY14" fmla="*/ 799549 h 1026898"/>
                  <a:gd name="connsiteX0" fmla="*/ 323713 w 975907"/>
                  <a:gd name="connsiteY0" fmla="*/ 982765 h 1007094"/>
                  <a:gd name="connsiteX1" fmla="*/ 127639 w 975907"/>
                  <a:gd name="connsiteY1" fmla="*/ 953973 h 1007094"/>
                  <a:gd name="connsiteX2" fmla="*/ 27739 w 975907"/>
                  <a:gd name="connsiteY2" fmla="*/ 722934 h 1007094"/>
                  <a:gd name="connsiteX3" fmla="*/ 12210 w 975907"/>
                  <a:gd name="connsiteY3" fmla="*/ 407908 h 1007094"/>
                  <a:gd name="connsiteX4" fmla="*/ 189138 w 975907"/>
                  <a:gd name="connsiteY4" fmla="*/ 99847 h 1007094"/>
                  <a:gd name="connsiteX5" fmla="*/ 463567 w 975907"/>
                  <a:gd name="connsiteY5" fmla="*/ 2186 h 1007094"/>
                  <a:gd name="connsiteX6" fmla="*/ 861043 w 975907"/>
                  <a:gd name="connsiteY6" fmla="*/ 54394 h 1007094"/>
                  <a:gd name="connsiteX7" fmla="*/ 967118 w 975907"/>
                  <a:gd name="connsiteY7" fmla="*/ 282138 h 1007094"/>
                  <a:gd name="connsiteX8" fmla="*/ 967074 w 975907"/>
                  <a:gd name="connsiteY8" fmla="*/ 462728 h 1007094"/>
                  <a:gd name="connsiteX9" fmla="*/ 926462 w 975907"/>
                  <a:gd name="connsiteY9" fmla="*/ 475812 h 1007094"/>
                  <a:gd name="connsiteX10" fmla="*/ 705615 w 975907"/>
                  <a:gd name="connsiteY10" fmla="*/ 375821 h 1007094"/>
                  <a:gd name="connsiteX11" fmla="*/ 632868 w 975907"/>
                  <a:gd name="connsiteY11" fmla="*/ 328878 h 1007094"/>
                  <a:gd name="connsiteX12" fmla="*/ 512692 w 975907"/>
                  <a:gd name="connsiteY12" fmla="*/ 425982 h 1007094"/>
                  <a:gd name="connsiteX13" fmla="*/ 275947 w 975907"/>
                  <a:gd name="connsiteY13" fmla="*/ 550353 h 1007094"/>
                  <a:gd name="connsiteX14" fmla="*/ 266768 w 975907"/>
                  <a:gd name="connsiteY14" fmla="*/ 779745 h 1007094"/>
                  <a:gd name="connsiteX0" fmla="*/ 323713 w 977212"/>
                  <a:gd name="connsiteY0" fmla="*/ 981946 h 1006275"/>
                  <a:gd name="connsiteX1" fmla="*/ 127639 w 977212"/>
                  <a:gd name="connsiteY1" fmla="*/ 953154 h 1006275"/>
                  <a:gd name="connsiteX2" fmla="*/ 27739 w 977212"/>
                  <a:gd name="connsiteY2" fmla="*/ 722115 h 1006275"/>
                  <a:gd name="connsiteX3" fmla="*/ 12210 w 977212"/>
                  <a:gd name="connsiteY3" fmla="*/ 407089 h 1006275"/>
                  <a:gd name="connsiteX4" fmla="*/ 189138 w 977212"/>
                  <a:gd name="connsiteY4" fmla="*/ 99028 h 1006275"/>
                  <a:gd name="connsiteX5" fmla="*/ 463567 w 977212"/>
                  <a:gd name="connsiteY5" fmla="*/ 1367 h 1006275"/>
                  <a:gd name="connsiteX6" fmla="*/ 843290 w 977212"/>
                  <a:gd name="connsiteY6" fmla="*/ 68368 h 1006275"/>
                  <a:gd name="connsiteX7" fmla="*/ 967118 w 977212"/>
                  <a:gd name="connsiteY7" fmla="*/ 281319 h 1006275"/>
                  <a:gd name="connsiteX8" fmla="*/ 967074 w 977212"/>
                  <a:gd name="connsiteY8" fmla="*/ 461909 h 1006275"/>
                  <a:gd name="connsiteX9" fmla="*/ 926462 w 977212"/>
                  <a:gd name="connsiteY9" fmla="*/ 474993 h 1006275"/>
                  <a:gd name="connsiteX10" fmla="*/ 705615 w 977212"/>
                  <a:gd name="connsiteY10" fmla="*/ 375002 h 1006275"/>
                  <a:gd name="connsiteX11" fmla="*/ 632868 w 977212"/>
                  <a:gd name="connsiteY11" fmla="*/ 328059 h 1006275"/>
                  <a:gd name="connsiteX12" fmla="*/ 512692 w 977212"/>
                  <a:gd name="connsiteY12" fmla="*/ 425163 h 1006275"/>
                  <a:gd name="connsiteX13" fmla="*/ 275947 w 977212"/>
                  <a:gd name="connsiteY13" fmla="*/ 549534 h 1006275"/>
                  <a:gd name="connsiteX14" fmla="*/ 266768 w 977212"/>
                  <a:gd name="connsiteY14" fmla="*/ 778926 h 1006275"/>
                  <a:gd name="connsiteX0" fmla="*/ 323713 w 971873"/>
                  <a:gd name="connsiteY0" fmla="*/ 981979 h 1006308"/>
                  <a:gd name="connsiteX1" fmla="*/ 127639 w 971873"/>
                  <a:gd name="connsiteY1" fmla="*/ 953187 h 1006308"/>
                  <a:gd name="connsiteX2" fmla="*/ 27739 w 971873"/>
                  <a:gd name="connsiteY2" fmla="*/ 722148 h 1006308"/>
                  <a:gd name="connsiteX3" fmla="*/ 12210 w 971873"/>
                  <a:gd name="connsiteY3" fmla="*/ 407122 h 1006308"/>
                  <a:gd name="connsiteX4" fmla="*/ 189138 w 971873"/>
                  <a:gd name="connsiteY4" fmla="*/ 99061 h 1006308"/>
                  <a:gd name="connsiteX5" fmla="*/ 463567 w 971873"/>
                  <a:gd name="connsiteY5" fmla="*/ 1400 h 1006308"/>
                  <a:gd name="connsiteX6" fmla="*/ 843290 w 971873"/>
                  <a:gd name="connsiteY6" fmla="*/ 68401 h 1006308"/>
                  <a:gd name="connsiteX7" fmla="*/ 958242 w 971873"/>
                  <a:gd name="connsiteY7" fmla="*/ 287269 h 1006308"/>
                  <a:gd name="connsiteX8" fmla="*/ 967074 w 971873"/>
                  <a:gd name="connsiteY8" fmla="*/ 461942 h 1006308"/>
                  <a:gd name="connsiteX9" fmla="*/ 926462 w 971873"/>
                  <a:gd name="connsiteY9" fmla="*/ 475026 h 1006308"/>
                  <a:gd name="connsiteX10" fmla="*/ 705615 w 971873"/>
                  <a:gd name="connsiteY10" fmla="*/ 375035 h 1006308"/>
                  <a:gd name="connsiteX11" fmla="*/ 632868 w 971873"/>
                  <a:gd name="connsiteY11" fmla="*/ 328092 h 1006308"/>
                  <a:gd name="connsiteX12" fmla="*/ 512692 w 971873"/>
                  <a:gd name="connsiteY12" fmla="*/ 425196 h 1006308"/>
                  <a:gd name="connsiteX13" fmla="*/ 275947 w 971873"/>
                  <a:gd name="connsiteY13" fmla="*/ 549567 h 1006308"/>
                  <a:gd name="connsiteX14" fmla="*/ 266768 w 971873"/>
                  <a:gd name="connsiteY14" fmla="*/ 778959 h 1006308"/>
                  <a:gd name="connsiteX0" fmla="*/ 323713 w 973438"/>
                  <a:gd name="connsiteY0" fmla="*/ 981912 h 1006241"/>
                  <a:gd name="connsiteX1" fmla="*/ 127639 w 973438"/>
                  <a:gd name="connsiteY1" fmla="*/ 953120 h 1006241"/>
                  <a:gd name="connsiteX2" fmla="*/ 27739 w 973438"/>
                  <a:gd name="connsiteY2" fmla="*/ 722081 h 1006241"/>
                  <a:gd name="connsiteX3" fmla="*/ 12210 w 973438"/>
                  <a:gd name="connsiteY3" fmla="*/ 407055 h 1006241"/>
                  <a:gd name="connsiteX4" fmla="*/ 189138 w 973438"/>
                  <a:gd name="connsiteY4" fmla="*/ 98994 h 1006241"/>
                  <a:gd name="connsiteX5" fmla="*/ 463567 w 973438"/>
                  <a:gd name="connsiteY5" fmla="*/ 1333 h 1006241"/>
                  <a:gd name="connsiteX6" fmla="*/ 843290 w 973438"/>
                  <a:gd name="connsiteY6" fmla="*/ 68334 h 1006241"/>
                  <a:gd name="connsiteX7" fmla="*/ 961201 w 973438"/>
                  <a:gd name="connsiteY7" fmla="*/ 275367 h 1006241"/>
                  <a:gd name="connsiteX8" fmla="*/ 967074 w 973438"/>
                  <a:gd name="connsiteY8" fmla="*/ 461875 h 1006241"/>
                  <a:gd name="connsiteX9" fmla="*/ 926462 w 973438"/>
                  <a:gd name="connsiteY9" fmla="*/ 474959 h 1006241"/>
                  <a:gd name="connsiteX10" fmla="*/ 705615 w 973438"/>
                  <a:gd name="connsiteY10" fmla="*/ 374968 h 1006241"/>
                  <a:gd name="connsiteX11" fmla="*/ 632868 w 973438"/>
                  <a:gd name="connsiteY11" fmla="*/ 328025 h 1006241"/>
                  <a:gd name="connsiteX12" fmla="*/ 512692 w 973438"/>
                  <a:gd name="connsiteY12" fmla="*/ 425129 h 1006241"/>
                  <a:gd name="connsiteX13" fmla="*/ 275947 w 973438"/>
                  <a:gd name="connsiteY13" fmla="*/ 549500 h 1006241"/>
                  <a:gd name="connsiteX14" fmla="*/ 266768 w 973438"/>
                  <a:gd name="connsiteY14" fmla="*/ 778892 h 1006241"/>
                  <a:gd name="connsiteX0" fmla="*/ 323713 w 970115"/>
                  <a:gd name="connsiteY0" fmla="*/ 981912 h 1006241"/>
                  <a:gd name="connsiteX1" fmla="*/ 127639 w 970115"/>
                  <a:gd name="connsiteY1" fmla="*/ 953120 h 1006241"/>
                  <a:gd name="connsiteX2" fmla="*/ 27739 w 970115"/>
                  <a:gd name="connsiteY2" fmla="*/ 722081 h 1006241"/>
                  <a:gd name="connsiteX3" fmla="*/ 12210 w 970115"/>
                  <a:gd name="connsiteY3" fmla="*/ 407055 h 1006241"/>
                  <a:gd name="connsiteX4" fmla="*/ 189138 w 970115"/>
                  <a:gd name="connsiteY4" fmla="*/ 98994 h 1006241"/>
                  <a:gd name="connsiteX5" fmla="*/ 463567 w 970115"/>
                  <a:gd name="connsiteY5" fmla="*/ 1333 h 1006241"/>
                  <a:gd name="connsiteX6" fmla="*/ 843290 w 970115"/>
                  <a:gd name="connsiteY6" fmla="*/ 68334 h 1006241"/>
                  <a:gd name="connsiteX7" fmla="*/ 961201 w 970115"/>
                  <a:gd name="connsiteY7" fmla="*/ 275367 h 1006241"/>
                  <a:gd name="connsiteX8" fmla="*/ 967074 w 970115"/>
                  <a:gd name="connsiteY8" fmla="*/ 461875 h 1006241"/>
                  <a:gd name="connsiteX9" fmla="*/ 926462 w 970115"/>
                  <a:gd name="connsiteY9" fmla="*/ 474959 h 1006241"/>
                  <a:gd name="connsiteX10" fmla="*/ 705615 w 970115"/>
                  <a:gd name="connsiteY10" fmla="*/ 374968 h 1006241"/>
                  <a:gd name="connsiteX11" fmla="*/ 632868 w 970115"/>
                  <a:gd name="connsiteY11" fmla="*/ 328025 h 1006241"/>
                  <a:gd name="connsiteX12" fmla="*/ 512692 w 970115"/>
                  <a:gd name="connsiteY12" fmla="*/ 425129 h 1006241"/>
                  <a:gd name="connsiteX13" fmla="*/ 275947 w 970115"/>
                  <a:gd name="connsiteY13" fmla="*/ 549500 h 1006241"/>
                  <a:gd name="connsiteX14" fmla="*/ 266768 w 970115"/>
                  <a:gd name="connsiteY14" fmla="*/ 778892 h 1006241"/>
                  <a:gd name="connsiteX0" fmla="*/ 323713 w 970115"/>
                  <a:gd name="connsiteY0" fmla="*/ 981912 h 1006241"/>
                  <a:gd name="connsiteX1" fmla="*/ 127639 w 970115"/>
                  <a:gd name="connsiteY1" fmla="*/ 953120 h 1006241"/>
                  <a:gd name="connsiteX2" fmla="*/ 27739 w 970115"/>
                  <a:gd name="connsiteY2" fmla="*/ 722081 h 1006241"/>
                  <a:gd name="connsiteX3" fmla="*/ 12210 w 970115"/>
                  <a:gd name="connsiteY3" fmla="*/ 407055 h 1006241"/>
                  <a:gd name="connsiteX4" fmla="*/ 189138 w 970115"/>
                  <a:gd name="connsiteY4" fmla="*/ 98994 h 1006241"/>
                  <a:gd name="connsiteX5" fmla="*/ 463567 w 970115"/>
                  <a:gd name="connsiteY5" fmla="*/ 1333 h 1006241"/>
                  <a:gd name="connsiteX6" fmla="*/ 843290 w 970115"/>
                  <a:gd name="connsiteY6" fmla="*/ 68334 h 1006241"/>
                  <a:gd name="connsiteX7" fmla="*/ 961201 w 970115"/>
                  <a:gd name="connsiteY7" fmla="*/ 275367 h 1006241"/>
                  <a:gd name="connsiteX8" fmla="*/ 967074 w 970115"/>
                  <a:gd name="connsiteY8" fmla="*/ 461875 h 1006241"/>
                  <a:gd name="connsiteX9" fmla="*/ 926462 w 970115"/>
                  <a:gd name="connsiteY9" fmla="*/ 474959 h 1006241"/>
                  <a:gd name="connsiteX10" fmla="*/ 705615 w 970115"/>
                  <a:gd name="connsiteY10" fmla="*/ 374968 h 1006241"/>
                  <a:gd name="connsiteX11" fmla="*/ 632868 w 970115"/>
                  <a:gd name="connsiteY11" fmla="*/ 328025 h 1006241"/>
                  <a:gd name="connsiteX12" fmla="*/ 512692 w 970115"/>
                  <a:gd name="connsiteY12" fmla="*/ 425129 h 1006241"/>
                  <a:gd name="connsiteX13" fmla="*/ 275947 w 970115"/>
                  <a:gd name="connsiteY13" fmla="*/ 549500 h 1006241"/>
                  <a:gd name="connsiteX14" fmla="*/ 266768 w 970115"/>
                  <a:gd name="connsiteY14" fmla="*/ 778892 h 1006241"/>
                  <a:gd name="connsiteX0" fmla="*/ 337805 w 970115"/>
                  <a:gd name="connsiteY0" fmla="*/ 979539 h 1004526"/>
                  <a:gd name="connsiteX1" fmla="*/ 127639 w 970115"/>
                  <a:gd name="connsiteY1" fmla="*/ 953120 h 1004526"/>
                  <a:gd name="connsiteX2" fmla="*/ 27739 w 970115"/>
                  <a:gd name="connsiteY2" fmla="*/ 722081 h 1004526"/>
                  <a:gd name="connsiteX3" fmla="*/ 12210 w 970115"/>
                  <a:gd name="connsiteY3" fmla="*/ 407055 h 1004526"/>
                  <a:gd name="connsiteX4" fmla="*/ 189138 w 970115"/>
                  <a:gd name="connsiteY4" fmla="*/ 98994 h 1004526"/>
                  <a:gd name="connsiteX5" fmla="*/ 463567 w 970115"/>
                  <a:gd name="connsiteY5" fmla="*/ 1333 h 1004526"/>
                  <a:gd name="connsiteX6" fmla="*/ 843290 w 970115"/>
                  <a:gd name="connsiteY6" fmla="*/ 68334 h 1004526"/>
                  <a:gd name="connsiteX7" fmla="*/ 961201 w 970115"/>
                  <a:gd name="connsiteY7" fmla="*/ 275367 h 1004526"/>
                  <a:gd name="connsiteX8" fmla="*/ 967074 w 970115"/>
                  <a:gd name="connsiteY8" fmla="*/ 461875 h 1004526"/>
                  <a:gd name="connsiteX9" fmla="*/ 926462 w 970115"/>
                  <a:gd name="connsiteY9" fmla="*/ 474959 h 1004526"/>
                  <a:gd name="connsiteX10" fmla="*/ 705615 w 970115"/>
                  <a:gd name="connsiteY10" fmla="*/ 374968 h 1004526"/>
                  <a:gd name="connsiteX11" fmla="*/ 632868 w 970115"/>
                  <a:gd name="connsiteY11" fmla="*/ 328025 h 1004526"/>
                  <a:gd name="connsiteX12" fmla="*/ 512692 w 970115"/>
                  <a:gd name="connsiteY12" fmla="*/ 425129 h 1004526"/>
                  <a:gd name="connsiteX13" fmla="*/ 275947 w 970115"/>
                  <a:gd name="connsiteY13" fmla="*/ 549500 h 1004526"/>
                  <a:gd name="connsiteX14" fmla="*/ 266768 w 970115"/>
                  <a:gd name="connsiteY14" fmla="*/ 778892 h 1004526"/>
                  <a:gd name="connsiteX0" fmla="*/ 342503 w 970115"/>
                  <a:gd name="connsiteY0" fmla="*/ 979539 h 1004526"/>
                  <a:gd name="connsiteX1" fmla="*/ 127639 w 970115"/>
                  <a:gd name="connsiteY1" fmla="*/ 953120 h 1004526"/>
                  <a:gd name="connsiteX2" fmla="*/ 27739 w 970115"/>
                  <a:gd name="connsiteY2" fmla="*/ 722081 h 1004526"/>
                  <a:gd name="connsiteX3" fmla="*/ 12210 w 970115"/>
                  <a:gd name="connsiteY3" fmla="*/ 407055 h 1004526"/>
                  <a:gd name="connsiteX4" fmla="*/ 189138 w 970115"/>
                  <a:gd name="connsiteY4" fmla="*/ 98994 h 1004526"/>
                  <a:gd name="connsiteX5" fmla="*/ 463567 w 970115"/>
                  <a:gd name="connsiteY5" fmla="*/ 1333 h 1004526"/>
                  <a:gd name="connsiteX6" fmla="*/ 843290 w 970115"/>
                  <a:gd name="connsiteY6" fmla="*/ 68334 h 1004526"/>
                  <a:gd name="connsiteX7" fmla="*/ 961201 w 970115"/>
                  <a:gd name="connsiteY7" fmla="*/ 275367 h 1004526"/>
                  <a:gd name="connsiteX8" fmla="*/ 967074 w 970115"/>
                  <a:gd name="connsiteY8" fmla="*/ 461875 h 1004526"/>
                  <a:gd name="connsiteX9" fmla="*/ 926462 w 970115"/>
                  <a:gd name="connsiteY9" fmla="*/ 474959 h 1004526"/>
                  <a:gd name="connsiteX10" fmla="*/ 705615 w 970115"/>
                  <a:gd name="connsiteY10" fmla="*/ 374968 h 1004526"/>
                  <a:gd name="connsiteX11" fmla="*/ 632868 w 970115"/>
                  <a:gd name="connsiteY11" fmla="*/ 328025 h 1004526"/>
                  <a:gd name="connsiteX12" fmla="*/ 512692 w 970115"/>
                  <a:gd name="connsiteY12" fmla="*/ 425129 h 1004526"/>
                  <a:gd name="connsiteX13" fmla="*/ 275947 w 970115"/>
                  <a:gd name="connsiteY13" fmla="*/ 549500 h 1004526"/>
                  <a:gd name="connsiteX14" fmla="*/ 266768 w 970115"/>
                  <a:gd name="connsiteY14" fmla="*/ 778892 h 1004526"/>
                  <a:gd name="connsiteX0" fmla="*/ 337805 w 970115"/>
                  <a:gd name="connsiteY0" fmla="*/ 981912 h 1006241"/>
                  <a:gd name="connsiteX1" fmla="*/ 127639 w 970115"/>
                  <a:gd name="connsiteY1" fmla="*/ 953120 h 1006241"/>
                  <a:gd name="connsiteX2" fmla="*/ 27739 w 970115"/>
                  <a:gd name="connsiteY2" fmla="*/ 722081 h 1006241"/>
                  <a:gd name="connsiteX3" fmla="*/ 12210 w 970115"/>
                  <a:gd name="connsiteY3" fmla="*/ 407055 h 1006241"/>
                  <a:gd name="connsiteX4" fmla="*/ 189138 w 970115"/>
                  <a:gd name="connsiteY4" fmla="*/ 98994 h 1006241"/>
                  <a:gd name="connsiteX5" fmla="*/ 463567 w 970115"/>
                  <a:gd name="connsiteY5" fmla="*/ 1333 h 1006241"/>
                  <a:gd name="connsiteX6" fmla="*/ 843290 w 970115"/>
                  <a:gd name="connsiteY6" fmla="*/ 68334 h 1006241"/>
                  <a:gd name="connsiteX7" fmla="*/ 961201 w 970115"/>
                  <a:gd name="connsiteY7" fmla="*/ 275367 h 1006241"/>
                  <a:gd name="connsiteX8" fmla="*/ 967074 w 970115"/>
                  <a:gd name="connsiteY8" fmla="*/ 461875 h 1006241"/>
                  <a:gd name="connsiteX9" fmla="*/ 926462 w 970115"/>
                  <a:gd name="connsiteY9" fmla="*/ 474959 h 1006241"/>
                  <a:gd name="connsiteX10" fmla="*/ 705615 w 970115"/>
                  <a:gd name="connsiteY10" fmla="*/ 374968 h 1006241"/>
                  <a:gd name="connsiteX11" fmla="*/ 632868 w 970115"/>
                  <a:gd name="connsiteY11" fmla="*/ 328025 h 1006241"/>
                  <a:gd name="connsiteX12" fmla="*/ 512692 w 970115"/>
                  <a:gd name="connsiteY12" fmla="*/ 425129 h 1006241"/>
                  <a:gd name="connsiteX13" fmla="*/ 275947 w 970115"/>
                  <a:gd name="connsiteY13" fmla="*/ 549500 h 1006241"/>
                  <a:gd name="connsiteX14" fmla="*/ 266768 w 970115"/>
                  <a:gd name="connsiteY14" fmla="*/ 778892 h 1006241"/>
                  <a:gd name="connsiteX0" fmla="*/ 342503 w 970115"/>
                  <a:gd name="connsiteY0" fmla="*/ 972420 h 999567"/>
                  <a:gd name="connsiteX1" fmla="*/ 127639 w 970115"/>
                  <a:gd name="connsiteY1" fmla="*/ 953120 h 999567"/>
                  <a:gd name="connsiteX2" fmla="*/ 27739 w 970115"/>
                  <a:gd name="connsiteY2" fmla="*/ 722081 h 999567"/>
                  <a:gd name="connsiteX3" fmla="*/ 12210 w 970115"/>
                  <a:gd name="connsiteY3" fmla="*/ 407055 h 999567"/>
                  <a:gd name="connsiteX4" fmla="*/ 189138 w 970115"/>
                  <a:gd name="connsiteY4" fmla="*/ 98994 h 999567"/>
                  <a:gd name="connsiteX5" fmla="*/ 463567 w 970115"/>
                  <a:gd name="connsiteY5" fmla="*/ 1333 h 999567"/>
                  <a:gd name="connsiteX6" fmla="*/ 843290 w 970115"/>
                  <a:gd name="connsiteY6" fmla="*/ 68334 h 999567"/>
                  <a:gd name="connsiteX7" fmla="*/ 961201 w 970115"/>
                  <a:gd name="connsiteY7" fmla="*/ 275367 h 999567"/>
                  <a:gd name="connsiteX8" fmla="*/ 967074 w 970115"/>
                  <a:gd name="connsiteY8" fmla="*/ 461875 h 999567"/>
                  <a:gd name="connsiteX9" fmla="*/ 926462 w 970115"/>
                  <a:gd name="connsiteY9" fmla="*/ 474959 h 999567"/>
                  <a:gd name="connsiteX10" fmla="*/ 705615 w 970115"/>
                  <a:gd name="connsiteY10" fmla="*/ 374968 h 999567"/>
                  <a:gd name="connsiteX11" fmla="*/ 632868 w 970115"/>
                  <a:gd name="connsiteY11" fmla="*/ 328025 h 999567"/>
                  <a:gd name="connsiteX12" fmla="*/ 512692 w 970115"/>
                  <a:gd name="connsiteY12" fmla="*/ 425129 h 999567"/>
                  <a:gd name="connsiteX13" fmla="*/ 275947 w 970115"/>
                  <a:gd name="connsiteY13" fmla="*/ 549500 h 999567"/>
                  <a:gd name="connsiteX14" fmla="*/ 266768 w 970115"/>
                  <a:gd name="connsiteY14" fmla="*/ 778892 h 999567"/>
                  <a:gd name="connsiteX0" fmla="*/ 342503 w 974728"/>
                  <a:gd name="connsiteY0" fmla="*/ 972274 h 999421"/>
                  <a:gd name="connsiteX1" fmla="*/ 127639 w 974728"/>
                  <a:gd name="connsiteY1" fmla="*/ 952974 h 999421"/>
                  <a:gd name="connsiteX2" fmla="*/ 27739 w 974728"/>
                  <a:gd name="connsiteY2" fmla="*/ 721935 h 999421"/>
                  <a:gd name="connsiteX3" fmla="*/ 12210 w 974728"/>
                  <a:gd name="connsiteY3" fmla="*/ 406909 h 999421"/>
                  <a:gd name="connsiteX4" fmla="*/ 189138 w 974728"/>
                  <a:gd name="connsiteY4" fmla="*/ 98848 h 999421"/>
                  <a:gd name="connsiteX5" fmla="*/ 463567 w 974728"/>
                  <a:gd name="connsiteY5" fmla="*/ 1187 h 999421"/>
                  <a:gd name="connsiteX6" fmla="*/ 824501 w 974728"/>
                  <a:gd name="connsiteY6" fmla="*/ 72934 h 999421"/>
                  <a:gd name="connsiteX7" fmla="*/ 961201 w 974728"/>
                  <a:gd name="connsiteY7" fmla="*/ 275221 h 999421"/>
                  <a:gd name="connsiteX8" fmla="*/ 967074 w 974728"/>
                  <a:gd name="connsiteY8" fmla="*/ 461729 h 999421"/>
                  <a:gd name="connsiteX9" fmla="*/ 926462 w 974728"/>
                  <a:gd name="connsiteY9" fmla="*/ 474813 h 999421"/>
                  <a:gd name="connsiteX10" fmla="*/ 705615 w 974728"/>
                  <a:gd name="connsiteY10" fmla="*/ 374822 h 999421"/>
                  <a:gd name="connsiteX11" fmla="*/ 632868 w 974728"/>
                  <a:gd name="connsiteY11" fmla="*/ 327879 h 999421"/>
                  <a:gd name="connsiteX12" fmla="*/ 512692 w 974728"/>
                  <a:gd name="connsiteY12" fmla="*/ 424983 h 999421"/>
                  <a:gd name="connsiteX13" fmla="*/ 275947 w 974728"/>
                  <a:gd name="connsiteY13" fmla="*/ 549354 h 999421"/>
                  <a:gd name="connsiteX14" fmla="*/ 266768 w 974728"/>
                  <a:gd name="connsiteY14" fmla="*/ 778746 h 999421"/>
                  <a:gd name="connsiteX0" fmla="*/ 342503 w 974728"/>
                  <a:gd name="connsiteY0" fmla="*/ 972274 h 999421"/>
                  <a:gd name="connsiteX1" fmla="*/ 127639 w 974728"/>
                  <a:gd name="connsiteY1" fmla="*/ 952974 h 999421"/>
                  <a:gd name="connsiteX2" fmla="*/ 27739 w 974728"/>
                  <a:gd name="connsiteY2" fmla="*/ 721935 h 999421"/>
                  <a:gd name="connsiteX3" fmla="*/ 12210 w 974728"/>
                  <a:gd name="connsiteY3" fmla="*/ 406909 h 999421"/>
                  <a:gd name="connsiteX4" fmla="*/ 189138 w 974728"/>
                  <a:gd name="connsiteY4" fmla="*/ 98848 h 999421"/>
                  <a:gd name="connsiteX5" fmla="*/ 463567 w 974728"/>
                  <a:gd name="connsiteY5" fmla="*/ 1187 h 999421"/>
                  <a:gd name="connsiteX6" fmla="*/ 824501 w 974728"/>
                  <a:gd name="connsiteY6" fmla="*/ 72934 h 999421"/>
                  <a:gd name="connsiteX7" fmla="*/ 961201 w 974728"/>
                  <a:gd name="connsiteY7" fmla="*/ 275221 h 999421"/>
                  <a:gd name="connsiteX8" fmla="*/ 967074 w 974728"/>
                  <a:gd name="connsiteY8" fmla="*/ 461729 h 999421"/>
                  <a:gd name="connsiteX9" fmla="*/ 926462 w 974728"/>
                  <a:gd name="connsiteY9" fmla="*/ 474813 h 999421"/>
                  <a:gd name="connsiteX10" fmla="*/ 705615 w 974728"/>
                  <a:gd name="connsiteY10" fmla="*/ 374822 h 999421"/>
                  <a:gd name="connsiteX11" fmla="*/ 614079 w 974728"/>
                  <a:gd name="connsiteY11" fmla="*/ 340535 h 999421"/>
                  <a:gd name="connsiteX12" fmla="*/ 512692 w 974728"/>
                  <a:gd name="connsiteY12" fmla="*/ 424983 h 999421"/>
                  <a:gd name="connsiteX13" fmla="*/ 275947 w 974728"/>
                  <a:gd name="connsiteY13" fmla="*/ 549354 h 999421"/>
                  <a:gd name="connsiteX14" fmla="*/ 266768 w 974728"/>
                  <a:gd name="connsiteY14" fmla="*/ 778746 h 999421"/>
                  <a:gd name="connsiteX0" fmla="*/ 342503 w 974728"/>
                  <a:gd name="connsiteY0" fmla="*/ 972274 h 999421"/>
                  <a:gd name="connsiteX1" fmla="*/ 127639 w 974728"/>
                  <a:gd name="connsiteY1" fmla="*/ 952974 h 999421"/>
                  <a:gd name="connsiteX2" fmla="*/ 27739 w 974728"/>
                  <a:gd name="connsiteY2" fmla="*/ 721935 h 999421"/>
                  <a:gd name="connsiteX3" fmla="*/ 12210 w 974728"/>
                  <a:gd name="connsiteY3" fmla="*/ 406909 h 999421"/>
                  <a:gd name="connsiteX4" fmla="*/ 189138 w 974728"/>
                  <a:gd name="connsiteY4" fmla="*/ 98848 h 999421"/>
                  <a:gd name="connsiteX5" fmla="*/ 463567 w 974728"/>
                  <a:gd name="connsiteY5" fmla="*/ 1187 h 999421"/>
                  <a:gd name="connsiteX6" fmla="*/ 824501 w 974728"/>
                  <a:gd name="connsiteY6" fmla="*/ 72934 h 999421"/>
                  <a:gd name="connsiteX7" fmla="*/ 961201 w 974728"/>
                  <a:gd name="connsiteY7" fmla="*/ 275221 h 999421"/>
                  <a:gd name="connsiteX8" fmla="*/ 967074 w 974728"/>
                  <a:gd name="connsiteY8" fmla="*/ 461729 h 999421"/>
                  <a:gd name="connsiteX9" fmla="*/ 926462 w 974728"/>
                  <a:gd name="connsiteY9" fmla="*/ 474813 h 999421"/>
                  <a:gd name="connsiteX10" fmla="*/ 696220 w 974728"/>
                  <a:gd name="connsiteY10" fmla="*/ 384314 h 999421"/>
                  <a:gd name="connsiteX11" fmla="*/ 614079 w 974728"/>
                  <a:gd name="connsiteY11" fmla="*/ 340535 h 999421"/>
                  <a:gd name="connsiteX12" fmla="*/ 512692 w 974728"/>
                  <a:gd name="connsiteY12" fmla="*/ 424983 h 999421"/>
                  <a:gd name="connsiteX13" fmla="*/ 275947 w 974728"/>
                  <a:gd name="connsiteY13" fmla="*/ 549354 h 999421"/>
                  <a:gd name="connsiteX14" fmla="*/ 266768 w 974728"/>
                  <a:gd name="connsiteY14" fmla="*/ 778746 h 999421"/>
                  <a:gd name="connsiteX0" fmla="*/ 342282 w 974507"/>
                  <a:gd name="connsiteY0" fmla="*/ 972274 h 991672"/>
                  <a:gd name="connsiteX1" fmla="*/ 121155 w 974507"/>
                  <a:gd name="connsiteY1" fmla="*/ 921334 h 991672"/>
                  <a:gd name="connsiteX2" fmla="*/ 27518 w 974507"/>
                  <a:gd name="connsiteY2" fmla="*/ 721935 h 991672"/>
                  <a:gd name="connsiteX3" fmla="*/ 11989 w 974507"/>
                  <a:gd name="connsiteY3" fmla="*/ 406909 h 991672"/>
                  <a:gd name="connsiteX4" fmla="*/ 188917 w 974507"/>
                  <a:gd name="connsiteY4" fmla="*/ 98848 h 991672"/>
                  <a:gd name="connsiteX5" fmla="*/ 463346 w 974507"/>
                  <a:gd name="connsiteY5" fmla="*/ 1187 h 991672"/>
                  <a:gd name="connsiteX6" fmla="*/ 824280 w 974507"/>
                  <a:gd name="connsiteY6" fmla="*/ 72934 h 991672"/>
                  <a:gd name="connsiteX7" fmla="*/ 960980 w 974507"/>
                  <a:gd name="connsiteY7" fmla="*/ 275221 h 991672"/>
                  <a:gd name="connsiteX8" fmla="*/ 966853 w 974507"/>
                  <a:gd name="connsiteY8" fmla="*/ 461729 h 991672"/>
                  <a:gd name="connsiteX9" fmla="*/ 926241 w 974507"/>
                  <a:gd name="connsiteY9" fmla="*/ 474813 h 991672"/>
                  <a:gd name="connsiteX10" fmla="*/ 695999 w 974507"/>
                  <a:gd name="connsiteY10" fmla="*/ 384314 h 991672"/>
                  <a:gd name="connsiteX11" fmla="*/ 613858 w 974507"/>
                  <a:gd name="connsiteY11" fmla="*/ 340535 h 991672"/>
                  <a:gd name="connsiteX12" fmla="*/ 512471 w 974507"/>
                  <a:gd name="connsiteY12" fmla="*/ 424983 h 991672"/>
                  <a:gd name="connsiteX13" fmla="*/ 275726 w 974507"/>
                  <a:gd name="connsiteY13" fmla="*/ 549354 h 991672"/>
                  <a:gd name="connsiteX14" fmla="*/ 266547 w 974507"/>
                  <a:gd name="connsiteY14" fmla="*/ 778746 h 991672"/>
                  <a:gd name="connsiteX0" fmla="*/ 406874 w 1039099"/>
                  <a:gd name="connsiteY0" fmla="*/ 972274 h 1006815"/>
                  <a:gd name="connsiteX1" fmla="*/ 4119 w 1039099"/>
                  <a:gd name="connsiteY1" fmla="*/ 971958 h 1006815"/>
                  <a:gd name="connsiteX2" fmla="*/ 92110 w 1039099"/>
                  <a:gd name="connsiteY2" fmla="*/ 721935 h 1006815"/>
                  <a:gd name="connsiteX3" fmla="*/ 76581 w 1039099"/>
                  <a:gd name="connsiteY3" fmla="*/ 406909 h 1006815"/>
                  <a:gd name="connsiteX4" fmla="*/ 253509 w 1039099"/>
                  <a:gd name="connsiteY4" fmla="*/ 98848 h 1006815"/>
                  <a:gd name="connsiteX5" fmla="*/ 527938 w 1039099"/>
                  <a:gd name="connsiteY5" fmla="*/ 1187 h 1006815"/>
                  <a:gd name="connsiteX6" fmla="*/ 888872 w 1039099"/>
                  <a:gd name="connsiteY6" fmla="*/ 72934 h 1006815"/>
                  <a:gd name="connsiteX7" fmla="*/ 1025572 w 1039099"/>
                  <a:gd name="connsiteY7" fmla="*/ 275221 h 1006815"/>
                  <a:gd name="connsiteX8" fmla="*/ 1031445 w 1039099"/>
                  <a:gd name="connsiteY8" fmla="*/ 461729 h 1006815"/>
                  <a:gd name="connsiteX9" fmla="*/ 990833 w 1039099"/>
                  <a:gd name="connsiteY9" fmla="*/ 474813 h 1006815"/>
                  <a:gd name="connsiteX10" fmla="*/ 760591 w 1039099"/>
                  <a:gd name="connsiteY10" fmla="*/ 384314 h 1006815"/>
                  <a:gd name="connsiteX11" fmla="*/ 678450 w 1039099"/>
                  <a:gd name="connsiteY11" fmla="*/ 340535 h 1006815"/>
                  <a:gd name="connsiteX12" fmla="*/ 577063 w 1039099"/>
                  <a:gd name="connsiteY12" fmla="*/ 424983 h 1006815"/>
                  <a:gd name="connsiteX13" fmla="*/ 340318 w 1039099"/>
                  <a:gd name="connsiteY13" fmla="*/ 549354 h 1006815"/>
                  <a:gd name="connsiteX14" fmla="*/ 331139 w 1039099"/>
                  <a:gd name="connsiteY14" fmla="*/ 778746 h 1006815"/>
                  <a:gd name="connsiteX0" fmla="*/ 406874 w 1039099"/>
                  <a:gd name="connsiteY0" fmla="*/ 972274 h 1006815"/>
                  <a:gd name="connsiteX1" fmla="*/ 4119 w 1039099"/>
                  <a:gd name="connsiteY1" fmla="*/ 971958 h 1006815"/>
                  <a:gd name="connsiteX2" fmla="*/ 92110 w 1039099"/>
                  <a:gd name="connsiteY2" fmla="*/ 721935 h 1006815"/>
                  <a:gd name="connsiteX3" fmla="*/ 76581 w 1039099"/>
                  <a:gd name="connsiteY3" fmla="*/ 406909 h 1006815"/>
                  <a:gd name="connsiteX4" fmla="*/ 253509 w 1039099"/>
                  <a:gd name="connsiteY4" fmla="*/ 98848 h 1006815"/>
                  <a:gd name="connsiteX5" fmla="*/ 527938 w 1039099"/>
                  <a:gd name="connsiteY5" fmla="*/ 1187 h 1006815"/>
                  <a:gd name="connsiteX6" fmla="*/ 888872 w 1039099"/>
                  <a:gd name="connsiteY6" fmla="*/ 72934 h 1006815"/>
                  <a:gd name="connsiteX7" fmla="*/ 1025572 w 1039099"/>
                  <a:gd name="connsiteY7" fmla="*/ 275221 h 1006815"/>
                  <a:gd name="connsiteX8" fmla="*/ 1031445 w 1039099"/>
                  <a:gd name="connsiteY8" fmla="*/ 461729 h 1006815"/>
                  <a:gd name="connsiteX9" fmla="*/ 990833 w 1039099"/>
                  <a:gd name="connsiteY9" fmla="*/ 474813 h 1006815"/>
                  <a:gd name="connsiteX10" fmla="*/ 760591 w 1039099"/>
                  <a:gd name="connsiteY10" fmla="*/ 384314 h 1006815"/>
                  <a:gd name="connsiteX11" fmla="*/ 678450 w 1039099"/>
                  <a:gd name="connsiteY11" fmla="*/ 340535 h 1006815"/>
                  <a:gd name="connsiteX12" fmla="*/ 577063 w 1039099"/>
                  <a:gd name="connsiteY12" fmla="*/ 424983 h 1006815"/>
                  <a:gd name="connsiteX13" fmla="*/ 340318 w 1039099"/>
                  <a:gd name="connsiteY13" fmla="*/ 549354 h 1006815"/>
                  <a:gd name="connsiteX14" fmla="*/ 331139 w 1039099"/>
                  <a:gd name="connsiteY14" fmla="*/ 778746 h 100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9099" h="1006815">
                    <a:moveTo>
                      <a:pt x="406874" y="972274"/>
                    </a:moveTo>
                    <a:cubicBezTo>
                      <a:pt x="399149" y="1023016"/>
                      <a:pt x="29709" y="1013486"/>
                      <a:pt x="4119" y="971958"/>
                    </a:cubicBezTo>
                    <a:cubicBezTo>
                      <a:pt x="-21471" y="930430"/>
                      <a:pt x="80033" y="816110"/>
                      <a:pt x="92110" y="721935"/>
                    </a:cubicBezTo>
                    <a:cubicBezTo>
                      <a:pt x="104187" y="627760"/>
                      <a:pt x="49681" y="510757"/>
                      <a:pt x="76581" y="406909"/>
                    </a:cubicBezTo>
                    <a:cubicBezTo>
                      <a:pt x="103481" y="303061"/>
                      <a:pt x="129869" y="178385"/>
                      <a:pt x="253509" y="98848"/>
                    </a:cubicBezTo>
                    <a:cubicBezTo>
                      <a:pt x="377149" y="19311"/>
                      <a:pt x="376396" y="35423"/>
                      <a:pt x="527938" y="1187"/>
                    </a:cubicBezTo>
                    <a:cubicBezTo>
                      <a:pt x="660088" y="-6889"/>
                      <a:pt x="805933" y="27262"/>
                      <a:pt x="888872" y="72934"/>
                    </a:cubicBezTo>
                    <a:cubicBezTo>
                      <a:pt x="971811" y="118606"/>
                      <a:pt x="1001810" y="210422"/>
                      <a:pt x="1025572" y="275221"/>
                    </a:cubicBezTo>
                    <a:cubicBezTo>
                      <a:pt x="1049334" y="340020"/>
                      <a:pt x="1035378" y="429829"/>
                      <a:pt x="1031445" y="461729"/>
                    </a:cubicBezTo>
                    <a:cubicBezTo>
                      <a:pt x="1027512" y="493629"/>
                      <a:pt x="1034724" y="492880"/>
                      <a:pt x="990833" y="474813"/>
                    </a:cubicBezTo>
                    <a:cubicBezTo>
                      <a:pt x="892360" y="449923"/>
                      <a:pt x="812655" y="406694"/>
                      <a:pt x="760591" y="384314"/>
                    </a:cubicBezTo>
                    <a:cubicBezTo>
                      <a:pt x="708527" y="361934"/>
                      <a:pt x="704414" y="326129"/>
                      <a:pt x="678450" y="340535"/>
                    </a:cubicBezTo>
                    <a:cubicBezTo>
                      <a:pt x="652486" y="354941"/>
                      <a:pt x="633418" y="390180"/>
                      <a:pt x="577063" y="424983"/>
                    </a:cubicBezTo>
                    <a:cubicBezTo>
                      <a:pt x="520708" y="459786"/>
                      <a:pt x="386247" y="498713"/>
                      <a:pt x="340318" y="549354"/>
                    </a:cubicBezTo>
                    <a:cubicBezTo>
                      <a:pt x="321680" y="599995"/>
                      <a:pt x="315574" y="715173"/>
                      <a:pt x="331139" y="778746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00"/>
              </a:p>
            </p:txBody>
          </p:sp>
        </p:grp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DDB5975-61BD-4A90-AEC3-2959A30330F1}"/>
              </a:ext>
            </a:extLst>
          </p:cNvPr>
          <p:cNvCxnSpPr/>
          <p:nvPr/>
        </p:nvCxnSpPr>
        <p:spPr>
          <a:xfrm>
            <a:off x="3757611" y="3513099"/>
            <a:ext cx="0" cy="1102407"/>
          </a:xfrm>
          <a:prstGeom prst="line">
            <a:avLst/>
          </a:prstGeom>
          <a:ln w="28575">
            <a:solidFill>
              <a:srgbClr val="D562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2C168A0-476A-4894-9062-79086B88ECAE}"/>
              </a:ext>
            </a:extLst>
          </p:cNvPr>
          <p:cNvCxnSpPr>
            <a:cxnSpLocks/>
          </p:cNvCxnSpPr>
          <p:nvPr/>
        </p:nvCxnSpPr>
        <p:spPr>
          <a:xfrm>
            <a:off x="6719746" y="3457482"/>
            <a:ext cx="0" cy="110240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2C9BF96-27E2-412A-92FC-E3FA5AB62C41}"/>
              </a:ext>
            </a:extLst>
          </p:cNvPr>
          <p:cNvCxnSpPr>
            <a:cxnSpLocks/>
          </p:cNvCxnSpPr>
          <p:nvPr/>
        </p:nvCxnSpPr>
        <p:spPr>
          <a:xfrm>
            <a:off x="9851041" y="3457482"/>
            <a:ext cx="0" cy="1102407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7B5239B-3A89-4D41-B656-B07B9C78048B}"/>
              </a:ext>
            </a:extLst>
          </p:cNvPr>
          <p:cNvCxnSpPr>
            <a:cxnSpLocks/>
          </p:cNvCxnSpPr>
          <p:nvPr/>
        </p:nvCxnSpPr>
        <p:spPr>
          <a:xfrm>
            <a:off x="12368676" y="3466147"/>
            <a:ext cx="0" cy="110240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5EF93B51-9B90-45AE-82C3-AC9854B21FB7}"/>
              </a:ext>
            </a:extLst>
          </p:cNvPr>
          <p:cNvSpPr/>
          <p:nvPr/>
        </p:nvSpPr>
        <p:spPr>
          <a:xfrm>
            <a:off x="3392472" y="4617836"/>
            <a:ext cx="730278" cy="730278"/>
          </a:xfrm>
          <a:prstGeom prst="ellipse">
            <a:avLst/>
          </a:prstGeom>
          <a:noFill/>
          <a:ln w="28575">
            <a:solidFill>
              <a:srgbClr val="D562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C24BB42-A8CE-4EE9-98DF-5BA08CBB3AEB}"/>
              </a:ext>
            </a:extLst>
          </p:cNvPr>
          <p:cNvSpPr/>
          <p:nvPr/>
        </p:nvSpPr>
        <p:spPr>
          <a:xfrm>
            <a:off x="6353816" y="4562219"/>
            <a:ext cx="730278" cy="730278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6DE674B-7266-479D-B58D-D2B9F334E8C1}"/>
              </a:ext>
            </a:extLst>
          </p:cNvPr>
          <p:cNvSpPr/>
          <p:nvPr/>
        </p:nvSpPr>
        <p:spPr>
          <a:xfrm>
            <a:off x="9485110" y="4562219"/>
            <a:ext cx="730278" cy="730278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498B671-C40E-47F8-88E9-E7F26B003349}"/>
              </a:ext>
            </a:extLst>
          </p:cNvPr>
          <p:cNvSpPr/>
          <p:nvPr/>
        </p:nvSpPr>
        <p:spPr>
          <a:xfrm>
            <a:off x="12003537" y="4570884"/>
            <a:ext cx="730278" cy="730278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278B3B7-3707-4DA0-8A18-F68054FAC02B}"/>
              </a:ext>
            </a:extLst>
          </p:cNvPr>
          <p:cNvCxnSpPr>
            <a:cxnSpLocks/>
          </p:cNvCxnSpPr>
          <p:nvPr/>
        </p:nvCxnSpPr>
        <p:spPr>
          <a:xfrm>
            <a:off x="15252243" y="3513099"/>
            <a:ext cx="0" cy="110240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AB85491-D006-42C2-AA00-49AA92E6A623}"/>
              </a:ext>
            </a:extLst>
          </p:cNvPr>
          <p:cNvCxnSpPr>
            <a:cxnSpLocks/>
          </p:cNvCxnSpPr>
          <p:nvPr/>
        </p:nvCxnSpPr>
        <p:spPr>
          <a:xfrm>
            <a:off x="17849239" y="3476548"/>
            <a:ext cx="0" cy="1102407"/>
          </a:xfrm>
          <a:prstGeom prst="line">
            <a:avLst/>
          </a:prstGeom>
          <a:ln w="28575">
            <a:solidFill>
              <a:srgbClr val="9149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A1BC53D-201B-4CD8-8A83-FE41B3F7F430}"/>
              </a:ext>
            </a:extLst>
          </p:cNvPr>
          <p:cNvCxnSpPr>
            <a:cxnSpLocks/>
          </p:cNvCxnSpPr>
          <p:nvPr/>
        </p:nvCxnSpPr>
        <p:spPr>
          <a:xfrm>
            <a:off x="20417812" y="3477817"/>
            <a:ext cx="0" cy="110240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C81DC279-18A3-437B-A5C1-AFC7A71B59E6}"/>
              </a:ext>
            </a:extLst>
          </p:cNvPr>
          <p:cNvSpPr/>
          <p:nvPr/>
        </p:nvSpPr>
        <p:spPr>
          <a:xfrm>
            <a:off x="14887104" y="4617836"/>
            <a:ext cx="730278" cy="730278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8E14F4C-2A92-4E45-B3CE-A13DF4D37C77}"/>
              </a:ext>
            </a:extLst>
          </p:cNvPr>
          <p:cNvSpPr/>
          <p:nvPr/>
        </p:nvSpPr>
        <p:spPr>
          <a:xfrm>
            <a:off x="17483309" y="4581285"/>
            <a:ext cx="730278" cy="730278"/>
          </a:xfrm>
          <a:prstGeom prst="ellipse">
            <a:avLst/>
          </a:prstGeom>
          <a:noFill/>
          <a:ln w="28575">
            <a:solidFill>
              <a:srgbClr val="914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42AFB43-98EB-432C-AFE0-8012197B74C3}"/>
              </a:ext>
            </a:extLst>
          </p:cNvPr>
          <p:cNvSpPr/>
          <p:nvPr/>
        </p:nvSpPr>
        <p:spPr>
          <a:xfrm>
            <a:off x="20051881" y="4582554"/>
            <a:ext cx="730278" cy="73027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래픽 78" descr="표식">
            <a:extLst>
              <a:ext uri="{FF2B5EF4-FFF2-40B4-BE49-F238E27FC236}">
                <a16:creationId xmlns:a16="http://schemas.microsoft.com/office/drawing/2014/main" id="{83F0DE26-A7D8-43B7-BE2A-155832BCD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51387" y="3807893"/>
            <a:ext cx="1664705" cy="166470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445D0145-E781-417D-BEEA-C0E489925F69}"/>
              </a:ext>
            </a:extLst>
          </p:cNvPr>
          <p:cNvSpPr txBox="1"/>
          <p:nvPr/>
        </p:nvSpPr>
        <p:spPr>
          <a:xfrm>
            <a:off x="3352494" y="55260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1998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6EC778-31C5-4530-BDEE-A38491C22B50}"/>
              </a:ext>
            </a:extLst>
          </p:cNvPr>
          <p:cNvSpPr txBox="1"/>
          <p:nvPr/>
        </p:nvSpPr>
        <p:spPr>
          <a:xfrm>
            <a:off x="6347995" y="558188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2001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F14BA83-3E2C-49E8-AB44-0E22482684E4}"/>
              </a:ext>
            </a:extLst>
          </p:cNvPr>
          <p:cNvSpPr txBox="1"/>
          <p:nvPr/>
        </p:nvSpPr>
        <p:spPr>
          <a:xfrm>
            <a:off x="9485110" y="558911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2006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5029059-FDF7-45C8-BFEC-3902193D6FE3}"/>
              </a:ext>
            </a:extLst>
          </p:cNvPr>
          <p:cNvSpPr txBox="1"/>
          <p:nvPr/>
        </p:nvSpPr>
        <p:spPr>
          <a:xfrm>
            <a:off x="12183196" y="55260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2007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DEC8CCB-2A3D-4CCC-ACF2-A54B7284B70D}"/>
              </a:ext>
            </a:extLst>
          </p:cNvPr>
          <p:cNvSpPr txBox="1"/>
          <p:nvPr/>
        </p:nvSpPr>
        <p:spPr>
          <a:xfrm>
            <a:off x="14881283" y="558911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2010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89313F4-F20C-41AC-9B84-718F757BB009}"/>
              </a:ext>
            </a:extLst>
          </p:cNvPr>
          <p:cNvSpPr txBox="1"/>
          <p:nvPr/>
        </p:nvSpPr>
        <p:spPr>
          <a:xfrm>
            <a:off x="17483309" y="55260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2014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EA99CB2-10ED-4D48-8618-48728E404C9C}"/>
              </a:ext>
            </a:extLst>
          </p:cNvPr>
          <p:cNvSpPr txBox="1"/>
          <p:nvPr/>
        </p:nvSpPr>
        <p:spPr>
          <a:xfrm>
            <a:off x="20051881" y="55757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2016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C089CFF-97C9-4789-B5FA-FE9E0CD1A736}"/>
              </a:ext>
            </a:extLst>
          </p:cNvPr>
          <p:cNvSpPr txBox="1"/>
          <p:nvPr/>
        </p:nvSpPr>
        <p:spPr>
          <a:xfrm>
            <a:off x="21915689" y="55260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2018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C15C17-85CF-4FC4-9972-17923CB75DF1}"/>
              </a:ext>
            </a:extLst>
          </p:cNvPr>
          <p:cNvSpPr txBox="1"/>
          <p:nvPr/>
        </p:nvSpPr>
        <p:spPr>
          <a:xfrm>
            <a:off x="2702032" y="2435653"/>
            <a:ext cx="245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1998</a:t>
            </a:r>
          </a:p>
          <a:p>
            <a:r>
              <a:rPr lang="ko-KR" altLang="en-US" dirty="0"/>
              <a:t>년도에 대해 설명하세요</a:t>
            </a:r>
            <a:r>
              <a:rPr lang="en-US" altLang="ko-KR" dirty="0"/>
              <a:t>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C356844-9569-4ED5-8B21-29CA35CC30BF}"/>
              </a:ext>
            </a:extLst>
          </p:cNvPr>
          <p:cNvSpPr txBox="1"/>
          <p:nvPr/>
        </p:nvSpPr>
        <p:spPr>
          <a:xfrm>
            <a:off x="5641175" y="2429366"/>
            <a:ext cx="245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2001</a:t>
            </a:r>
          </a:p>
          <a:p>
            <a:r>
              <a:rPr lang="ko-KR" altLang="en-US" dirty="0"/>
              <a:t>년도에 대해 설명하세요</a:t>
            </a:r>
            <a:r>
              <a:rPr lang="en-US" altLang="ko-KR" dirty="0"/>
              <a:t>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293821-35E5-4852-B1C5-6EBA4D64D4B6}"/>
              </a:ext>
            </a:extLst>
          </p:cNvPr>
          <p:cNvSpPr txBox="1"/>
          <p:nvPr/>
        </p:nvSpPr>
        <p:spPr>
          <a:xfrm>
            <a:off x="8739975" y="2410524"/>
            <a:ext cx="245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2006</a:t>
            </a:r>
          </a:p>
          <a:p>
            <a:r>
              <a:rPr lang="ko-KR" altLang="en-US" dirty="0"/>
              <a:t>년도에 대해 설명하세요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309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AD7F8CD-05FD-45E9-A633-BBB137B7D820}"/>
              </a:ext>
            </a:extLst>
          </p:cNvPr>
          <p:cNvGrpSpPr/>
          <p:nvPr/>
        </p:nvGrpSpPr>
        <p:grpSpPr>
          <a:xfrm>
            <a:off x="3236290" y="7717129"/>
            <a:ext cx="1614270" cy="2499236"/>
            <a:chOff x="5740549" y="7200180"/>
            <a:chExt cx="1614270" cy="249923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89CA3F2-0106-401F-8820-E0C0551477BB}"/>
                </a:ext>
              </a:extLst>
            </p:cNvPr>
            <p:cNvGrpSpPr/>
            <p:nvPr/>
          </p:nvGrpSpPr>
          <p:grpSpPr>
            <a:xfrm rot="17937343">
              <a:off x="6358663" y="8493809"/>
              <a:ext cx="744537" cy="1247775"/>
              <a:chOff x="1669730" y="5487676"/>
              <a:chExt cx="744537" cy="1247775"/>
            </a:xfrm>
          </p:grpSpPr>
          <p:sp>
            <p:nvSpPr>
              <p:cNvPr id="16" name="Freeform 30">
                <a:extLst>
                  <a:ext uri="{FF2B5EF4-FFF2-40B4-BE49-F238E27FC236}">
                    <a16:creationId xmlns:a16="http://schemas.microsoft.com/office/drawing/2014/main" id="{15B935FD-D99F-413B-8F29-03B65A04CAC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3867" y="5487676"/>
                <a:ext cx="660400" cy="990600"/>
              </a:xfrm>
              <a:custGeom>
                <a:avLst/>
                <a:gdLst>
                  <a:gd name="T0" fmla="*/ 1702 w 2236"/>
                  <a:gd name="T1" fmla="*/ 3361 h 3361"/>
                  <a:gd name="T2" fmla="*/ 1332 w 2236"/>
                  <a:gd name="T3" fmla="*/ 3183 h 3361"/>
                  <a:gd name="T4" fmla="*/ 384 w 2236"/>
                  <a:gd name="T5" fmla="*/ 1998 h 3361"/>
                  <a:gd name="T6" fmla="*/ 289 w 2236"/>
                  <a:gd name="T7" fmla="*/ 1795 h 3361"/>
                  <a:gd name="T8" fmla="*/ 52 w 2236"/>
                  <a:gd name="T9" fmla="*/ 610 h 3361"/>
                  <a:gd name="T10" fmla="*/ 424 w 2236"/>
                  <a:gd name="T11" fmla="*/ 52 h 3361"/>
                  <a:gd name="T12" fmla="*/ 982 w 2236"/>
                  <a:gd name="T13" fmla="*/ 423 h 3361"/>
                  <a:gd name="T14" fmla="*/ 1196 w 2236"/>
                  <a:gd name="T15" fmla="*/ 1496 h 3361"/>
                  <a:gd name="T16" fmla="*/ 2072 w 2236"/>
                  <a:gd name="T17" fmla="*/ 2591 h 3361"/>
                  <a:gd name="T18" fmla="*/ 1998 w 2236"/>
                  <a:gd name="T19" fmla="*/ 3257 h 3361"/>
                  <a:gd name="T20" fmla="*/ 1702 w 2236"/>
                  <a:gd name="T21" fmla="*/ 3361 h 3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36" h="3361">
                    <a:moveTo>
                      <a:pt x="1702" y="3361"/>
                    </a:moveTo>
                    <a:cubicBezTo>
                      <a:pt x="1563" y="3361"/>
                      <a:pt x="1425" y="3300"/>
                      <a:pt x="1332" y="3183"/>
                    </a:cubicBezTo>
                    <a:lnTo>
                      <a:pt x="384" y="1998"/>
                    </a:lnTo>
                    <a:cubicBezTo>
                      <a:pt x="336" y="1939"/>
                      <a:pt x="304" y="1869"/>
                      <a:pt x="289" y="1795"/>
                    </a:cubicBezTo>
                    <a:lnTo>
                      <a:pt x="52" y="610"/>
                    </a:lnTo>
                    <a:cubicBezTo>
                      <a:pt x="0" y="353"/>
                      <a:pt x="167" y="103"/>
                      <a:pt x="424" y="52"/>
                    </a:cubicBezTo>
                    <a:cubicBezTo>
                      <a:pt x="681" y="0"/>
                      <a:pt x="930" y="167"/>
                      <a:pt x="982" y="423"/>
                    </a:cubicBezTo>
                    <a:lnTo>
                      <a:pt x="1196" y="1496"/>
                    </a:lnTo>
                    <a:lnTo>
                      <a:pt x="2072" y="2591"/>
                    </a:lnTo>
                    <a:cubicBezTo>
                      <a:pt x="2236" y="2795"/>
                      <a:pt x="2202" y="3093"/>
                      <a:pt x="1998" y="3257"/>
                    </a:cubicBezTo>
                    <a:cubicBezTo>
                      <a:pt x="1911" y="3327"/>
                      <a:pt x="1806" y="3361"/>
                      <a:pt x="1702" y="3361"/>
                    </a:cubicBezTo>
                  </a:path>
                </a:pathLst>
              </a:custGeom>
              <a:solidFill>
                <a:srgbClr val="E4B4A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398045E1-8460-4182-99B6-5DD9D723980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69730" y="6276663"/>
                <a:ext cx="392113" cy="458788"/>
              </a:xfrm>
              <a:custGeom>
                <a:avLst/>
                <a:gdLst>
                  <a:gd name="T0" fmla="*/ 1261 w 1325"/>
                  <a:gd name="T1" fmla="*/ 458 h 1557"/>
                  <a:gd name="T2" fmla="*/ 1231 w 1325"/>
                  <a:gd name="T3" fmla="*/ 235 h 1557"/>
                  <a:gd name="T4" fmla="*/ 1071 w 1325"/>
                  <a:gd name="T5" fmla="*/ 99 h 1557"/>
                  <a:gd name="T6" fmla="*/ 803 w 1325"/>
                  <a:gd name="T7" fmla="*/ 60 h 1557"/>
                  <a:gd name="T8" fmla="*/ 8 w 1325"/>
                  <a:gd name="T9" fmla="*/ 1355 h 1557"/>
                  <a:gd name="T10" fmla="*/ 252 w 1325"/>
                  <a:gd name="T11" fmla="*/ 1466 h 1557"/>
                  <a:gd name="T12" fmla="*/ 1261 w 1325"/>
                  <a:gd name="T13" fmla="*/ 458 h 1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5" h="1557">
                    <a:moveTo>
                      <a:pt x="1261" y="458"/>
                    </a:moveTo>
                    <a:cubicBezTo>
                      <a:pt x="1325" y="393"/>
                      <a:pt x="1299" y="297"/>
                      <a:pt x="1231" y="235"/>
                    </a:cubicBezTo>
                    <a:cubicBezTo>
                      <a:pt x="1121" y="134"/>
                      <a:pt x="1071" y="99"/>
                      <a:pt x="1071" y="99"/>
                    </a:cubicBezTo>
                    <a:cubicBezTo>
                      <a:pt x="1011" y="59"/>
                      <a:pt x="864" y="0"/>
                      <a:pt x="803" y="60"/>
                    </a:cubicBezTo>
                    <a:cubicBezTo>
                      <a:pt x="359" y="503"/>
                      <a:pt x="20" y="1134"/>
                      <a:pt x="8" y="1355"/>
                    </a:cubicBezTo>
                    <a:cubicBezTo>
                      <a:pt x="0" y="1485"/>
                      <a:pt x="161" y="1557"/>
                      <a:pt x="252" y="1466"/>
                    </a:cubicBezTo>
                    <a:cubicBezTo>
                      <a:pt x="520" y="1198"/>
                      <a:pt x="1028" y="690"/>
                      <a:pt x="1261" y="458"/>
                    </a:cubicBezTo>
                    <a:close/>
                  </a:path>
                </a:pathLst>
              </a:custGeom>
              <a:solidFill>
                <a:srgbClr val="91495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B852252-A67D-41C5-9456-C8E2D35FC05E}"/>
                </a:ext>
              </a:extLst>
            </p:cNvPr>
            <p:cNvGrpSpPr/>
            <p:nvPr/>
          </p:nvGrpSpPr>
          <p:grpSpPr>
            <a:xfrm rot="2168329">
              <a:off x="5740549" y="8357978"/>
              <a:ext cx="782637" cy="1341438"/>
              <a:chOff x="2101530" y="5409888"/>
              <a:chExt cx="782637" cy="1341438"/>
            </a:xfrm>
          </p:grpSpPr>
          <p:sp>
            <p:nvSpPr>
              <p:cNvPr id="14" name="Freeform 29">
                <a:extLst>
                  <a:ext uri="{FF2B5EF4-FFF2-40B4-BE49-F238E27FC236}">
                    <a16:creationId xmlns:a16="http://schemas.microsoft.com/office/drawing/2014/main" id="{6E99E6F6-A973-4D7F-8E91-E3F5EE836F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101530" y="5409888"/>
                <a:ext cx="579438" cy="1276350"/>
              </a:xfrm>
              <a:custGeom>
                <a:avLst/>
                <a:gdLst>
                  <a:gd name="T0" fmla="*/ 475 w 1964"/>
                  <a:gd name="T1" fmla="*/ 4335 h 4335"/>
                  <a:gd name="T2" fmla="*/ 0 w 1964"/>
                  <a:gd name="T3" fmla="*/ 3861 h 4335"/>
                  <a:gd name="T4" fmla="*/ 0 w 1964"/>
                  <a:gd name="T5" fmla="*/ 2202 h 4335"/>
                  <a:gd name="T6" fmla="*/ 63 w 1964"/>
                  <a:gd name="T7" fmla="*/ 1966 h 4335"/>
                  <a:gd name="T8" fmla="*/ 1011 w 1964"/>
                  <a:gd name="T9" fmla="*/ 307 h 4335"/>
                  <a:gd name="T10" fmla="*/ 1658 w 1964"/>
                  <a:gd name="T11" fmla="*/ 131 h 4335"/>
                  <a:gd name="T12" fmla="*/ 1834 w 1964"/>
                  <a:gd name="T13" fmla="*/ 777 h 4335"/>
                  <a:gd name="T14" fmla="*/ 949 w 1964"/>
                  <a:gd name="T15" fmla="*/ 2327 h 4335"/>
                  <a:gd name="T16" fmla="*/ 949 w 1964"/>
                  <a:gd name="T17" fmla="*/ 3861 h 4335"/>
                  <a:gd name="T18" fmla="*/ 475 w 1964"/>
                  <a:gd name="T19" fmla="*/ 4335 h 4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64" h="4335">
                    <a:moveTo>
                      <a:pt x="475" y="4335"/>
                    </a:moveTo>
                    <a:cubicBezTo>
                      <a:pt x="213" y="4335"/>
                      <a:pt x="0" y="4123"/>
                      <a:pt x="0" y="3861"/>
                    </a:cubicBezTo>
                    <a:lnTo>
                      <a:pt x="0" y="2202"/>
                    </a:lnTo>
                    <a:cubicBezTo>
                      <a:pt x="0" y="2119"/>
                      <a:pt x="22" y="2038"/>
                      <a:pt x="63" y="1966"/>
                    </a:cubicBezTo>
                    <a:lnTo>
                      <a:pt x="1011" y="307"/>
                    </a:lnTo>
                    <a:cubicBezTo>
                      <a:pt x="1141" y="80"/>
                      <a:pt x="1431" y="0"/>
                      <a:pt x="1658" y="131"/>
                    </a:cubicBezTo>
                    <a:cubicBezTo>
                      <a:pt x="1885" y="261"/>
                      <a:pt x="1964" y="550"/>
                      <a:pt x="1834" y="777"/>
                    </a:cubicBezTo>
                    <a:lnTo>
                      <a:pt x="949" y="2327"/>
                    </a:lnTo>
                    <a:lnTo>
                      <a:pt x="949" y="3861"/>
                    </a:lnTo>
                    <a:cubicBezTo>
                      <a:pt x="949" y="4123"/>
                      <a:pt x="736" y="4335"/>
                      <a:pt x="475" y="4335"/>
                    </a:cubicBezTo>
                    <a:close/>
                  </a:path>
                </a:pathLst>
              </a:custGeom>
              <a:solidFill>
                <a:srgbClr val="D88D7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478C83DF-0A72-45FB-B364-BA4B9895F98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366642" y="6570351"/>
                <a:ext cx="517525" cy="180975"/>
              </a:xfrm>
              <a:custGeom>
                <a:avLst/>
                <a:gdLst>
                  <a:gd name="T0" fmla="*/ 1617 w 1757"/>
                  <a:gd name="T1" fmla="*/ 610 h 611"/>
                  <a:gd name="T2" fmla="*/ 1754 w 1757"/>
                  <a:gd name="T3" fmla="*/ 432 h 611"/>
                  <a:gd name="T4" fmla="*/ 1739 w 1757"/>
                  <a:gd name="T5" fmla="*/ 223 h 611"/>
                  <a:gd name="T6" fmla="*/ 1578 w 1757"/>
                  <a:gd name="T7" fmla="*/ 5 h 611"/>
                  <a:gd name="T8" fmla="*/ 98 w 1757"/>
                  <a:gd name="T9" fmla="*/ 348 h 611"/>
                  <a:gd name="T10" fmla="*/ 189 w 1757"/>
                  <a:gd name="T11" fmla="*/ 600 h 611"/>
                  <a:gd name="T12" fmla="*/ 1617 w 1757"/>
                  <a:gd name="T13" fmla="*/ 610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57" h="611">
                    <a:moveTo>
                      <a:pt x="1617" y="610"/>
                    </a:moveTo>
                    <a:cubicBezTo>
                      <a:pt x="1707" y="611"/>
                      <a:pt x="1757" y="525"/>
                      <a:pt x="1754" y="432"/>
                    </a:cubicBezTo>
                    <a:cubicBezTo>
                      <a:pt x="1748" y="283"/>
                      <a:pt x="1739" y="223"/>
                      <a:pt x="1739" y="223"/>
                    </a:cubicBezTo>
                    <a:cubicBezTo>
                      <a:pt x="1725" y="152"/>
                      <a:pt x="1664" y="6"/>
                      <a:pt x="1578" y="5"/>
                    </a:cubicBezTo>
                    <a:cubicBezTo>
                      <a:pt x="951" y="0"/>
                      <a:pt x="263" y="202"/>
                      <a:pt x="98" y="348"/>
                    </a:cubicBezTo>
                    <a:cubicBezTo>
                      <a:pt x="0" y="434"/>
                      <a:pt x="61" y="599"/>
                      <a:pt x="189" y="600"/>
                    </a:cubicBezTo>
                    <a:cubicBezTo>
                      <a:pt x="569" y="603"/>
                      <a:pt x="1288" y="608"/>
                      <a:pt x="1617" y="610"/>
                    </a:cubicBezTo>
                    <a:close/>
                  </a:path>
                </a:pathLst>
              </a:custGeom>
              <a:solidFill>
                <a:srgbClr val="91495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C324EE6-7E15-418F-B733-9BEC76A7FD31}"/>
                </a:ext>
              </a:extLst>
            </p:cNvPr>
            <p:cNvGrpSpPr/>
            <p:nvPr/>
          </p:nvGrpSpPr>
          <p:grpSpPr>
            <a:xfrm>
              <a:off x="5873965" y="7200180"/>
              <a:ext cx="769937" cy="1541134"/>
              <a:chOff x="1911030" y="4168792"/>
              <a:chExt cx="769937" cy="1541134"/>
            </a:xfrm>
          </p:grpSpPr>
          <p:sp>
            <p:nvSpPr>
              <p:cNvPr id="8" name="Oval 26">
                <a:extLst>
                  <a:ext uri="{FF2B5EF4-FFF2-40B4-BE49-F238E27FC236}">
                    <a16:creationId xmlns:a16="http://schemas.microsoft.com/office/drawing/2014/main" id="{1BF095E5-E91E-4BCC-A7F6-ED9999BA2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99942" y="4244663"/>
                <a:ext cx="560388" cy="558800"/>
              </a:xfrm>
              <a:prstGeom prst="ellipse">
                <a:avLst/>
              </a:prstGeom>
              <a:solidFill>
                <a:srgbClr val="FFE4C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E3A0757C-DD5D-4928-993C-E3316DC2005A}"/>
                  </a:ext>
                </a:extLst>
              </p:cNvPr>
              <p:cNvGrpSpPr/>
              <p:nvPr/>
            </p:nvGrpSpPr>
            <p:grpSpPr>
              <a:xfrm>
                <a:off x="1911030" y="4801876"/>
                <a:ext cx="769937" cy="908050"/>
                <a:chOff x="1911030" y="4801876"/>
                <a:chExt cx="769937" cy="908050"/>
              </a:xfrm>
            </p:grpSpPr>
            <p:sp>
              <p:nvSpPr>
                <p:cNvPr id="11" name="Freeform 28">
                  <a:extLst>
                    <a:ext uri="{FF2B5EF4-FFF2-40B4-BE49-F238E27FC236}">
                      <a16:creationId xmlns:a16="http://schemas.microsoft.com/office/drawing/2014/main" id="{587556DC-D10C-4406-8C4E-9F712B01B0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911030" y="4865376"/>
                  <a:ext cx="496888" cy="844550"/>
                </a:xfrm>
                <a:custGeom>
                  <a:avLst/>
                  <a:gdLst>
                    <a:gd name="T0" fmla="*/ 1445 w 1682"/>
                    <a:gd name="T1" fmla="*/ 2867 h 2867"/>
                    <a:gd name="T2" fmla="*/ 1208 w 1682"/>
                    <a:gd name="T3" fmla="*/ 2630 h 2867"/>
                    <a:gd name="T4" fmla="*/ 92 w 1682"/>
                    <a:gd name="T5" fmla="*/ 427 h 2867"/>
                    <a:gd name="T6" fmla="*/ 92 w 1682"/>
                    <a:gd name="T7" fmla="*/ 92 h 2867"/>
                    <a:gd name="T8" fmla="*/ 427 w 1682"/>
                    <a:gd name="T9" fmla="*/ 92 h 2867"/>
                    <a:gd name="T10" fmla="*/ 1682 w 1682"/>
                    <a:gd name="T11" fmla="*/ 2630 h 2867"/>
                    <a:gd name="T12" fmla="*/ 1445 w 1682"/>
                    <a:gd name="T13" fmla="*/ 2867 h 28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82" h="2867">
                      <a:moveTo>
                        <a:pt x="1445" y="2867"/>
                      </a:moveTo>
                      <a:cubicBezTo>
                        <a:pt x="1314" y="2867"/>
                        <a:pt x="1208" y="2761"/>
                        <a:pt x="1208" y="2630"/>
                      </a:cubicBezTo>
                      <a:cubicBezTo>
                        <a:pt x="1208" y="1559"/>
                        <a:pt x="103" y="438"/>
                        <a:pt x="92" y="427"/>
                      </a:cubicBezTo>
                      <a:cubicBezTo>
                        <a:pt x="0" y="335"/>
                        <a:pt x="0" y="185"/>
                        <a:pt x="92" y="92"/>
                      </a:cubicBezTo>
                      <a:cubicBezTo>
                        <a:pt x="185" y="0"/>
                        <a:pt x="335" y="0"/>
                        <a:pt x="427" y="92"/>
                      </a:cubicBezTo>
                      <a:cubicBezTo>
                        <a:pt x="478" y="144"/>
                        <a:pt x="1682" y="1362"/>
                        <a:pt x="1682" y="2630"/>
                      </a:cubicBezTo>
                      <a:cubicBezTo>
                        <a:pt x="1682" y="2761"/>
                        <a:pt x="1576" y="2867"/>
                        <a:pt x="1445" y="2867"/>
                      </a:cubicBezTo>
                      <a:close/>
                    </a:path>
                  </a:pathLst>
                </a:custGeom>
                <a:solidFill>
                  <a:srgbClr val="FFE4C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" name="Freeform 31">
                  <a:extLst>
                    <a:ext uri="{FF2B5EF4-FFF2-40B4-BE49-F238E27FC236}">
                      <a16:creationId xmlns:a16="http://schemas.microsoft.com/office/drawing/2014/main" id="{420243A8-F4D4-4762-82D0-62C868605E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052317" y="4801876"/>
                  <a:ext cx="558800" cy="838200"/>
                </a:xfrm>
                <a:custGeom>
                  <a:avLst/>
                  <a:gdLst>
                    <a:gd name="T0" fmla="*/ 1897 w 1897"/>
                    <a:gd name="T1" fmla="*/ 2607 h 2844"/>
                    <a:gd name="T2" fmla="*/ 1423 w 1897"/>
                    <a:gd name="T3" fmla="*/ 2844 h 2844"/>
                    <a:gd name="T4" fmla="*/ 475 w 1897"/>
                    <a:gd name="T5" fmla="*/ 2844 h 2844"/>
                    <a:gd name="T6" fmla="*/ 949 w 1897"/>
                    <a:gd name="T7" fmla="*/ 0 h 2844"/>
                    <a:gd name="T8" fmla="*/ 1897 w 1897"/>
                    <a:gd name="T9" fmla="*/ 2133 h 2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7" h="2844">
                      <a:moveTo>
                        <a:pt x="1897" y="2607"/>
                      </a:moveTo>
                      <a:cubicBezTo>
                        <a:pt x="1897" y="2607"/>
                        <a:pt x="1897" y="2844"/>
                        <a:pt x="1423" y="2844"/>
                      </a:cubicBezTo>
                      <a:lnTo>
                        <a:pt x="475" y="2844"/>
                      </a:lnTo>
                      <a:cubicBezTo>
                        <a:pt x="0" y="1422"/>
                        <a:pt x="389" y="0"/>
                        <a:pt x="949" y="0"/>
                      </a:cubicBezTo>
                      <a:cubicBezTo>
                        <a:pt x="1660" y="0"/>
                        <a:pt x="1660" y="948"/>
                        <a:pt x="1897" y="2133"/>
                      </a:cubicBezTo>
                    </a:path>
                  </a:pathLst>
                </a:custGeom>
                <a:solidFill>
                  <a:srgbClr val="FD959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" name="Freeform 32">
                  <a:extLst>
                    <a:ext uri="{FF2B5EF4-FFF2-40B4-BE49-F238E27FC236}">
                      <a16:creationId xmlns:a16="http://schemas.microsoft.com/office/drawing/2014/main" id="{29701894-E053-4FC8-968C-8779F5D405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1867" y="5081276"/>
                  <a:ext cx="419100" cy="628650"/>
                </a:xfrm>
                <a:custGeom>
                  <a:avLst/>
                  <a:gdLst>
                    <a:gd name="T0" fmla="*/ 949 w 1423"/>
                    <a:gd name="T1" fmla="*/ 0 h 2134"/>
                    <a:gd name="T2" fmla="*/ 95 w 1423"/>
                    <a:gd name="T3" fmla="*/ 1707 h 2134"/>
                    <a:gd name="T4" fmla="*/ 98 w 1423"/>
                    <a:gd name="T5" fmla="*/ 1711 h 2134"/>
                    <a:gd name="T6" fmla="*/ 0 w 1423"/>
                    <a:gd name="T7" fmla="*/ 1897 h 2134"/>
                    <a:gd name="T8" fmla="*/ 237 w 1423"/>
                    <a:gd name="T9" fmla="*/ 2134 h 2134"/>
                    <a:gd name="T10" fmla="*/ 377 w 1423"/>
                    <a:gd name="T11" fmla="*/ 2083 h 2134"/>
                    <a:gd name="T12" fmla="*/ 380 w 1423"/>
                    <a:gd name="T13" fmla="*/ 2087 h 2134"/>
                    <a:gd name="T14" fmla="*/ 1423 w 1423"/>
                    <a:gd name="T15" fmla="*/ 1 h 2134"/>
                    <a:gd name="T16" fmla="*/ 949 w 1423"/>
                    <a:gd name="T17" fmla="*/ 0 h 2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23" h="2134">
                      <a:moveTo>
                        <a:pt x="949" y="0"/>
                      </a:moveTo>
                      <a:cubicBezTo>
                        <a:pt x="948" y="11"/>
                        <a:pt x="933" y="1079"/>
                        <a:pt x="95" y="1707"/>
                      </a:cubicBezTo>
                      <a:lnTo>
                        <a:pt x="98" y="1711"/>
                      </a:lnTo>
                      <a:cubicBezTo>
                        <a:pt x="40" y="1754"/>
                        <a:pt x="0" y="1820"/>
                        <a:pt x="0" y="1897"/>
                      </a:cubicBezTo>
                      <a:cubicBezTo>
                        <a:pt x="0" y="2028"/>
                        <a:pt x="107" y="2134"/>
                        <a:pt x="237" y="2134"/>
                      </a:cubicBezTo>
                      <a:cubicBezTo>
                        <a:pt x="291" y="2134"/>
                        <a:pt x="338" y="2113"/>
                        <a:pt x="377" y="2083"/>
                      </a:cubicBezTo>
                      <a:lnTo>
                        <a:pt x="380" y="2087"/>
                      </a:lnTo>
                      <a:cubicBezTo>
                        <a:pt x="1411" y="1313"/>
                        <a:pt x="1423" y="54"/>
                        <a:pt x="1423" y="1"/>
                      </a:cubicBezTo>
                      <a:lnTo>
                        <a:pt x="949" y="0"/>
                      </a:lnTo>
                      <a:close/>
                    </a:path>
                  </a:pathLst>
                </a:custGeom>
                <a:solidFill>
                  <a:srgbClr val="FFE4C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0" name="자유형 78">
                <a:extLst>
                  <a:ext uri="{FF2B5EF4-FFF2-40B4-BE49-F238E27FC236}">
                    <a16:creationId xmlns:a16="http://schemas.microsoft.com/office/drawing/2014/main" id="{807B26C1-7885-4DB7-8160-276C1997090D}"/>
                  </a:ext>
                </a:extLst>
              </p:cNvPr>
              <p:cNvSpPr/>
              <p:nvPr/>
            </p:nvSpPr>
            <p:spPr>
              <a:xfrm>
                <a:off x="2001026" y="4168792"/>
                <a:ext cx="661381" cy="641564"/>
              </a:xfrm>
              <a:custGeom>
                <a:avLst/>
                <a:gdLst>
                  <a:gd name="connsiteX0" fmla="*/ 1072443 w 1203833"/>
                  <a:gd name="connsiteY0" fmla="*/ 58 h 887367"/>
                  <a:gd name="connsiteX1" fmla="*/ 1091164 w 1203833"/>
                  <a:gd name="connsiteY1" fmla="*/ 2258 h 887367"/>
                  <a:gd name="connsiteX2" fmla="*/ 972425 w 1203833"/>
                  <a:gd name="connsiteY2" fmla="*/ 166360 h 887367"/>
                  <a:gd name="connsiteX3" fmla="*/ 1203743 w 1203833"/>
                  <a:gd name="connsiteY3" fmla="*/ 199937 h 887367"/>
                  <a:gd name="connsiteX4" fmla="*/ 991351 w 1203833"/>
                  <a:gd name="connsiteY4" fmla="*/ 354788 h 887367"/>
                  <a:gd name="connsiteX5" fmla="*/ 387748 w 1203833"/>
                  <a:gd name="connsiteY5" fmla="*/ 344246 h 887367"/>
                  <a:gd name="connsiteX6" fmla="*/ 239333 w 1203833"/>
                  <a:gd name="connsiteY6" fmla="*/ 599067 h 887367"/>
                  <a:gd name="connsiteX7" fmla="*/ 237744 w 1203833"/>
                  <a:gd name="connsiteY7" fmla="*/ 600555 h 887367"/>
                  <a:gd name="connsiteX8" fmla="*/ 210802 w 1203833"/>
                  <a:gd name="connsiteY8" fmla="*/ 553973 h 887367"/>
                  <a:gd name="connsiteX9" fmla="*/ 141588 w 1203833"/>
                  <a:gd name="connsiteY9" fmla="*/ 512224 h 887367"/>
                  <a:gd name="connsiteX10" fmla="*/ 116487 w 1203833"/>
                  <a:gd name="connsiteY10" fmla="*/ 724810 h 887367"/>
                  <a:gd name="connsiteX11" fmla="*/ 131030 w 1203833"/>
                  <a:gd name="connsiteY11" fmla="*/ 765648 h 887367"/>
                  <a:gd name="connsiteX12" fmla="*/ 130999 w 1203833"/>
                  <a:gd name="connsiteY12" fmla="*/ 766257 h 887367"/>
                  <a:gd name="connsiteX13" fmla="*/ 103829 w 1203833"/>
                  <a:gd name="connsiteY13" fmla="*/ 887040 h 887367"/>
                  <a:gd name="connsiteX14" fmla="*/ 23521 w 1203833"/>
                  <a:gd name="connsiteY14" fmla="*/ 760346 h 887367"/>
                  <a:gd name="connsiteX15" fmla="*/ 12189 w 1203833"/>
                  <a:gd name="connsiteY15" fmla="*/ 557186 h 887367"/>
                  <a:gd name="connsiteX16" fmla="*/ 181909 w 1203833"/>
                  <a:gd name="connsiteY16" fmla="*/ 207676 h 887367"/>
                  <a:gd name="connsiteX17" fmla="*/ 754028 w 1203833"/>
                  <a:gd name="connsiteY17" fmla="*/ 79965 h 887367"/>
                  <a:gd name="connsiteX18" fmla="*/ 1072443 w 1203833"/>
                  <a:gd name="connsiteY18" fmla="*/ 58 h 887367"/>
                  <a:gd name="connsiteX0" fmla="*/ 1088295 w 1219685"/>
                  <a:gd name="connsiteY0" fmla="*/ 58 h 887412"/>
                  <a:gd name="connsiteX1" fmla="*/ 1107016 w 1219685"/>
                  <a:gd name="connsiteY1" fmla="*/ 2258 h 887412"/>
                  <a:gd name="connsiteX2" fmla="*/ 988277 w 1219685"/>
                  <a:gd name="connsiteY2" fmla="*/ 166360 h 887412"/>
                  <a:gd name="connsiteX3" fmla="*/ 1219595 w 1219685"/>
                  <a:gd name="connsiteY3" fmla="*/ 199937 h 887412"/>
                  <a:gd name="connsiteX4" fmla="*/ 1007203 w 1219685"/>
                  <a:gd name="connsiteY4" fmla="*/ 354788 h 887412"/>
                  <a:gd name="connsiteX5" fmla="*/ 403600 w 1219685"/>
                  <a:gd name="connsiteY5" fmla="*/ 344246 h 887412"/>
                  <a:gd name="connsiteX6" fmla="*/ 255185 w 1219685"/>
                  <a:gd name="connsiteY6" fmla="*/ 599067 h 887412"/>
                  <a:gd name="connsiteX7" fmla="*/ 253596 w 1219685"/>
                  <a:gd name="connsiteY7" fmla="*/ 600555 h 887412"/>
                  <a:gd name="connsiteX8" fmla="*/ 226654 w 1219685"/>
                  <a:gd name="connsiteY8" fmla="*/ 553973 h 887412"/>
                  <a:gd name="connsiteX9" fmla="*/ 157440 w 1219685"/>
                  <a:gd name="connsiteY9" fmla="*/ 512224 h 887412"/>
                  <a:gd name="connsiteX10" fmla="*/ 132339 w 1219685"/>
                  <a:gd name="connsiteY10" fmla="*/ 724810 h 887412"/>
                  <a:gd name="connsiteX11" fmla="*/ 146882 w 1219685"/>
                  <a:gd name="connsiteY11" fmla="*/ 765648 h 887412"/>
                  <a:gd name="connsiteX12" fmla="*/ 146851 w 1219685"/>
                  <a:gd name="connsiteY12" fmla="*/ 766257 h 887412"/>
                  <a:gd name="connsiteX13" fmla="*/ 119681 w 1219685"/>
                  <a:gd name="connsiteY13" fmla="*/ 887040 h 887412"/>
                  <a:gd name="connsiteX14" fmla="*/ 39373 w 1219685"/>
                  <a:gd name="connsiteY14" fmla="*/ 760346 h 887412"/>
                  <a:gd name="connsiteX15" fmla="*/ 8991 w 1219685"/>
                  <a:gd name="connsiteY15" fmla="*/ 495274 h 887412"/>
                  <a:gd name="connsiteX16" fmla="*/ 197761 w 1219685"/>
                  <a:gd name="connsiteY16" fmla="*/ 207676 h 887412"/>
                  <a:gd name="connsiteX17" fmla="*/ 769880 w 1219685"/>
                  <a:gd name="connsiteY17" fmla="*/ 79965 h 887412"/>
                  <a:gd name="connsiteX18" fmla="*/ 1088295 w 1219685"/>
                  <a:gd name="connsiteY18" fmla="*/ 58 h 887412"/>
                  <a:gd name="connsiteX0" fmla="*/ 1088131 w 1219521"/>
                  <a:gd name="connsiteY0" fmla="*/ 58 h 887412"/>
                  <a:gd name="connsiteX1" fmla="*/ 1106852 w 1219521"/>
                  <a:gd name="connsiteY1" fmla="*/ 2258 h 887412"/>
                  <a:gd name="connsiteX2" fmla="*/ 988113 w 1219521"/>
                  <a:gd name="connsiteY2" fmla="*/ 166360 h 887412"/>
                  <a:gd name="connsiteX3" fmla="*/ 1219431 w 1219521"/>
                  <a:gd name="connsiteY3" fmla="*/ 199937 h 887412"/>
                  <a:gd name="connsiteX4" fmla="*/ 1007039 w 1219521"/>
                  <a:gd name="connsiteY4" fmla="*/ 354788 h 887412"/>
                  <a:gd name="connsiteX5" fmla="*/ 403436 w 1219521"/>
                  <a:gd name="connsiteY5" fmla="*/ 344246 h 887412"/>
                  <a:gd name="connsiteX6" fmla="*/ 255021 w 1219521"/>
                  <a:gd name="connsiteY6" fmla="*/ 599067 h 887412"/>
                  <a:gd name="connsiteX7" fmla="*/ 253432 w 1219521"/>
                  <a:gd name="connsiteY7" fmla="*/ 600555 h 887412"/>
                  <a:gd name="connsiteX8" fmla="*/ 226490 w 1219521"/>
                  <a:gd name="connsiteY8" fmla="*/ 553973 h 887412"/>
                  <a:gd name="connsiteX9" fmla="*/ 157276 w 1219521"/>
                  <a:gd name="connsiteY9" fmla="*/ 512224 h 887412"/>
                  <a:gd name="connsiteX10" fmla="*/ 132175 w 1219521"/>
                  <a:gd name="connsiteY10" fmla="*/ 724810 h 887412"/>
                  <a:gd name="connsiteX11" fmla="*/ 146718 w 1219521"/>
                  <a:gd name="connsiteY11" fmla="*/ 765648 h 887412"/>
                  <a:gd name="connsiteX12" fmla="*/ 146687 w 1219521"/>
                  <a:gd name="connsiteY12" fmla="*/ 766257 h 887412"/>
                  <a:gd name="connsiteX13" fmla="*/ 119517 w 1219521"/>
                  <a:gd name="connsiteY13" fmla="*/ 887040 h 887412"/>
                  <a:gd name="connsiteX14" fmla="*/ 39209 w 1219521"/>
                  <a:gd name="connsiteY14" fmla="*/ 760346 h 887412"/>
                  <a:gd name="connsiteX15" fmla="*/ 8827 w 1219521"/>
                  <a:gd name="connsiteY15" fmla="*/ 495274 h 887412"/>
                  <a:gd name="connsiteX16" fmla="*/ 195216 w 1219521"/>
                  <a:gd name="connsiteY16" fmla="*/ 214819 h 887412"/>
                  <a:gd name="connsiteX17" fmla="*/ 769716 w 1219521"/>
                  <a:gd name="connsiteY17" fmla="*/ 79965 h 887412"/>
                  <a:gd name="connsiteX18" fmla="*/ 1088131 w 1219521"/>
                  <a:gd name="connsiteY18" fmla="*/ 58 h 887412"/>
                  <a:gd name="connsiteX0" fmla="*/ 1090223 w 1221613"/>
                  <a:gd name="connsiteY0" fmla="*/ 58 h 887427"/>
                  <a:gd name="connsiteX1" fmla="*/ 1108944 w 1221613"/>
                  <a:gd name="connsiteY1" fmla="*/ 2258 h 887427"/>
                  <a:gd name="connsiteX2" fmla="*/ 990205 w 1221613"/>
                  <a:gd name="connsiteY2" fmla="*/ 166360 h 887427"/>
                  <a:gd name="connsiteX3" fmla="*/ 1221523 w 1221613"/>
                  <a:gd name="connsiteY3" fmla="*/ 199937 h 887427"/>
                  <a:gd name="connsiteX4" fmla="*/ 1009131 w 1221613"/>
                  <a:gd name="connsiteY4" fmla="*/ 354788 h 887427"/>
                  <a:gd name="connsiteX5" fmla="*/ 405528 w 1221613"/>
                  <a:gd name="connsiteY5" fmla="*/ 344246 h 887427"/>
                  <a:gd name="connsiteX6" fmla="*/ 257113 w 1221613"/>
                  <a:gd name="connsiteY6" fmla="*/ 599067 h 887427"/>
                  <a:gd name="connsiteX7" fmla="*/ 255524 w 1221613"/>
                  <a:gd name="connsiteY7" fmla="*/ 600555 h 887427"/>
                  <a:gd name="connsiteX8" fmla="*/ 228582 w 1221613"/>
                  <a:gd name="connsiteY8" fmla="*/ 553973 h 887427"/>
                  <a:gd name="connsiteX9" fmla="*/ 159368 w 1221613"/>
                  <a:gd name="connsiteY9" fmla="*/ 512224 h 887427"/>
                  <a:gd name="connsiteX10" fmla="*/ 134267 w 1221613"/>
                  <a:gd name="connsiteY10" fmla="*/ 724810 h 887427"/>
                  <a:gd name="connsiteX11" fmla="*/ 148810 w 1221613"/>
                  <a:gd name="connsiteY11" fmla="*/ 765648 h 887427"/>
                  <a:gd name="connsiteX12" fmla="*/ 148779 w 1221613"/>
                  <a:gd name="connsiteY12" fmla="*/ 766257 h 887427"/>
                  <a:gd name="connsiteX13" fmla="*/ 121609 w 1221613"/>
                  <a:gd name="connsiteY13" fmla="*/ 887040 h 887427"/>
                  <a:gd name="connsiteX14" fmla="*/ 41301 w 1221613"/>
                  <a:gd name="connsiteY14" fmla="*/ 760346 h 887427"/>
                  <a:gd name="connsiteX15" fmla="*/ 8538 w 1221613"/>
                  <a:gd name="connsiteY15" fmla="*/ 478605 h 887427"/>
                  <a:gd name="connsiteX16" fmla="*/ 197308 w 1221613"/>
                  <a:gd name="connsiteY16" fmla="*/ 214819 h 887427"/>
                  <a:gd name="connsiteX17" fmla="*/ 771808 w 1221613"/>
                  <a:gd name="connsiteY17" fmla="*/ 79965 h 887427"/>
                  <a:gd name="connsiteX18" fmla="*/ 1090223 w 1221613"/>
                  <a:gd name="connsiteY18" fmla="*/ 58 h 887427"/>
                  <a:gd name="connsiteX0" fmla="*/ 1090223 w 1221613"/>
                  <a:gd name="connsiteY0" fmla="*/ 58 h 887427"/>
                  <a:gd name="connsiteX1" fmla="*/ 1108944 w 1221613"/>
                  <a:gd name="connsiteY1" fmla="*/ 2258 h 887427"/>
                  <a:gd name="connsiteX2" fmla="*/ 990205 w 1221613"/>
                  <a:gd name="connsiteY2" fmla="*/ 166360 h 887427"/>
                  <a:gd name="connsiteX3" fmla="*/ 1221523 w 1221613"/>
                  <a:gd name="connsiteY3" fmla="*/ 199937 h 887427"/>
                  <a:gd name="connsiteX4" fmla="*/ 1009131 w 1221613"/>
                  <a:gd name="connsiteY4" fmla="*/ 354788 h 887427"/>
                  <a:gd name="connsiteX5" fmla="*/ 405528 w 1221613"/>
                  <a:gd name="connsiteY5" fmla="*/ 344246 h 887427"/>
                  <a:gd name="connsiteX6" fmla="*/ 257113 w 1221613"/>
                  <a:gd name="connsiteY6" fmla="*/ 599067 h 887427"/>
                  <a:gd name="connsiteX7" fmla="*/ 255524 w 1221613"/>
                  <a:gd name="connsiteY7" fmla="*/ 600555 h 887427"/>
                  <a:gd name="connsiteX8" fmla="*/ 228582 w 1221613"/>
                  <a:gd name="connsiteY8" fmla="*/ 553973 h 887427"/>
                  <a:gd name="connsiteX9" fmla="*/ 159368 w 1221613"/>
                  <a:gd name="connsiteY9" fmla="*/ 512224 h 887427"/>
                  <a:gd name="connsiteX10" fmla="*/ 134267 w 1221613"/>
                  <a:gd name="connsiteY10" fmla="*/ 724810 h 887427"/>
                  <a:gd name="connsiteX11" fmla="*/ 148810 w 1221613"/>
                  <a:gd name="connsiteY11" fmla="*/ 765648 h 887427"/>
                  <a:gd name="connsiteX12" fmla="*/ 148779 w 1221613"/>
                  <a:gd name="connsiteY12" fmla="*/ 766257 h 887427"/>
                  <a:gd name="connsiteX13" fmla="*/ 121609 w 1221613"/>
                  <a:gd name="connsiteY13" fmla="*/ 887040 h 887427"/>
                  <a:gd name="connsiteX14" fmla="*/ 41301 w 1221613"/>
                  <a:gd name="connsiteY14" fmla="*/ 760346 h 887427"/>
                  <a:gd name="connsiteX15" fmla="*/ 8538 w 1221613"/>
                  <a:gd name="connsiteY15" fmla="*/ 478605 h 887427"/>
                  <a:gd name="connsiteX16" fmla="*/ 197308 w 1221613"/>
                  <a:gd name="connsiteY16" fmla="*/ 214819 h 887427"/>
                  <a:gd name="connsiteX17" fmla="*/ 745614 w 1221613"/>
                  <a:gd name="connsiteY17" fmla="*/ 87109 h 887427"/>
                  <a:gd name="connsiteX18" fmla="*/ 1090223 w 1221613"/>
                  <a:gd name="connsiteY18" fmla="*/ 58 h 887427"/>
                  <a:gd name="connsiteX0" fmla="*/ 1090223 w 1221613"/>
                  <a:gd name="connsiteY0" fmla="*/ 58 h 887046"/>
                  <a:gd name="connsiteX1" fmla="*/ 1108944 w 1221613"/>
                  <a:gd name="connsiteY1" fmla="*/ 2258 h 887046"/>
                  <a:gd name="connsiteX2" fmla="*/ 990205 w 1221613"/>
                  <a:gd name="connsiteY2" fmla="*/ 166360 h 887046"/>
                  <a:gd name="connsiteX3" fmla="*/ 1221523 w 1221613"/>
                  <a:gd name="connsiteY3" fmla="*/ 199937 h 887046"/>
                  <a:gd name="connsiteX4" fmla="*/ 1009131 w 1221613"/>
                  <a:gd name="connsiteY4" fmla="*/ 354788 h 887046"/>
                  <a:gd name="connsiteX5" fmla="*/ 405528 w 1221613"/>
                  <a:gd name="connsiteY5" fmla="*/ 344246 h 887046"/>
                  <a:gd name="connsiteX6" fmla="*/ 257113 w 1221613"/>
                  <a:gd name="connsiteY6" fmla="*/ 599067 h 887046"/>
                  <a:gd name="connsiteX7" fmla="*/ 255524 w 1221613"/>
                  <a:gd name="connsiteY7" fmla="*/ 600555 h 887046"/>
                  <a:gd name="connsiteX8" fmla="*/ 228582 w 1221613"/>
                  <a:gd name="connsiteY8" fmla="*/ 553973 h 887046"/>
                  <a:gd name="connsiteX9" fmla="*/ 159368 w 1221613"/>
                  <a:gd name="connsiteY9" fmla="*/ 512224 h 887046"/>
                  <a:gd name="connsiteX10" fmla="*/ 134267 w 1221613"/>
                  <a:gd name="connsiteY10" fmla="*/ 724810 h 887046"/>
                  <a:gd name="connsiteX11" fmla="*/ 148810 w 1221613"/>
                  <a:gd name="connsiteY11" fmla="*/ 765648 h 887046"/>
                  <a:gd name="connsiteX12" fmla="*/ 121609 w 1221613"/>
                  <a:gd name="connsiteY12" fmla="*/ 887040 h 887046"/>
                  <a:gd name="connsiteX13" fmla="*/ 41301 w 1221613"/>
                  <a:gd name="connsiteY13" fmla="*/ 760346 h 887046"/>
                  <a:gd name="connsiteX14" fmla="*/ 8538 w 1221613"/>
                  <a:gd name="connsiteY14" fmla="*/ 478605 h 887046"/>
                  <a:gd name="connsiteX15" fmla="*/ 197308 w 1221613"/>
                  <a:gd name="connsiteY15" fmla="*/ 214819 h 887046"/>
                  <a:gd name="connsiteX16" fmla="*/ 745614 w 1221613"/>
                  <a:gd name="connsiteY16" fmla="*/ 87109 h 887046"/>
                  <a:gd name="connsiteX17" fmla="*/ 1090223 w 1221613"/>
                  <a:gd name="connsiteY17" fmla="*/ 58 h 887046"/>
                  <a:gd name="connsiteX0" fmla="*/ 1090128 w 1221518"/>
                  <a:gd name="connsiteY0" fmla="*/ 58 h 910478"/>
                  <a:gd name="connsiteX1" fmla="*/ 1108849 w 1221518"/>
                  <a:gd name="connsiteY1" fmla="*/ 2258 h 910478"/>
                  <a:gd name="connsiteX2" fmla="*/ 990110 w 1221518"/>
                  <a:gd name="connsiteY2" fmla="*/ 166360 h 910478"/>
                  <a:gd name="connsiteX3" fmla="*/ 1221428 w 1221518"/>
                  <a:gd name="connsiteY3" fmla="*/ 199937 h 910478"/>
                  <a:gd name="connsiteX4" fmla="*/ 1009036 w 1221518"/>
                  <a:gd name="connsiteY4" fmla="*/ 354788 h 910478"/>
                  <a:gd name="connsiteX5" fmla="*/ 405433 w 1221518"/>
                  <a:gd name="connsiteY5" fmla="*/ 344246 h 910478"/>
                  <a:gd name="connsiteX6" fmla="*/ 257018 w 1221518"/>
                  <a:gd name="connsiteY6" fmla="*/ 599067 h 910478"/>
                  <a:gd name="connsiteX7" fmla="*/ 255429 w 1221518"/>
                  <a:gd name="connsiteY7" fmla="*/ 600555 h 910478"/>
                  <a:gd name="connsiteX8" fmla="*/ 228487 w 1221518"/>
                  <a:gd name="connsiteY8" fmla="*/ 553973 h 910478"/>
                  <a:gd name="connsiteX9" fmla="*/ 159273 w 1221518"/>
                  <a:gd name="connsiteY9" fmla="*/ 512224 h 910478"/>
                  <a:gd name="connsiteX10" fmla="*/ 134172 w 1221518"/>
                  <a:gd name="connsiteY10" fmla="*/ 724810 h 910478"/>
                  <a:gd name="connsiteX11" fmla="*/ 148715 w 1221518"/>
                  <a:gd name="connsiteY11" fmla="*/ 765648 h 910478"/>
                  <a:gd name="connsiteX12" fmla="*/ 116828 w 1221518"/>
                  <a:gd name="connsiteY12" fmla="*/ 910474 h 910478"/>
                  <a:gd name="connsiteX13" fmla="*/ 41206 w 1221518"/>
                  <a:gd name="connsiteY13" fmla="*/ 760346 h 910478"/>
                  <a:gd name="connsiteX14" fmla="*/ 8443 w 1221518"/>
                  <a:gd name="connsiteY14" fmla="*/ 478605 h 910478"/>
                  <a:gd name="connsiteX15" fmla="*/ 197213 w 1221518"/>
                  <a:gd name="connsiteY15" fmla="*/ 214819 h 910478"/>
                  <a:gd name="connsiteX16" fmla="*/ 745519 w 1221518"/>
                  <a:gd name="connsiteY16" fmla="*/ 87109 h 910478"/>
                  <a:gd name="connsiteX17" fmla="*/ 1090128 w 1221518"/>
                  <a:gd name="connsiteY17" fmla="*/ 58 h 910478"/>
                  <a:gd name="connsiteX0" fmla="*/ 1090128 w 1221518"/>
                  <a:gd name="connsiteY0" fmla="*/ 0 h 910420"/>
                  <a:gd name="connsiteX1" fmla="*/ 990110 w 1221518"/>
                  <a:gd name="connsiteY1" fmla="*/ 166302 h 910420"/>
                  <a:gd name="connsiteX2" fmla="*/ 1221428 w 1221518"/>
                  <a:gd name="connsiteY2" fmla="*/ 199879 h 910420"/>
                  <a:gd name="connsiteX3" fmla="*/ 1009036 w 1221518"/>
                  <a:gd name="connsiteY3" fmla="*/ 354730 h 910420"/>
                  <a:gd name="connsiteX4" fmla="*/ 405433 w 1221518"/>
                  <a:gd name="connsiteY4" fmla="*/ 344188 h 910420"/>
                  <a:gd name="connsiteX5" fmla="*/ 257018 w 1221518"/>
                  <a:gd name="connsiteY5" fmla="*/ 599009 h 910420"/>
                  <a:gd name="connsiteX6" fmla="*/ 255429 w 1221518"/>
                  <a:gd name="connsiteY6" fmla="*/ 600497 h 910420"/>
                  <a:gd name="connsiteX7" fmla="*/ 228487 w 1221518"/>
                  <a:gd name="connsiteY7" fmla="*/ 553915 h 910420"/>
                  <a:gd name="connsiteX8" fmla="*/ 159273 w 1221518"/>
                  <a:gd name="connsiteY8" fmla="*/ 512166 h 910420"/>
                  <a:gd name="connsiteX9" fmla="*/ 134172 w 1221518"/>
                  <a:gd name="connsiteY9" fmla="*/ 724752 h 910420"/>
                  <a:gd name="connsiteX10" fmla="*/ 148715 w 1221518"/>
                  <a:gd name="connsiteY10" fmla="*/ 765590 h 910420"/>
                  <a:gd name="connsiteX11" fmla="*/ 116828 w 1221518"/>
                  <a:gd name="connsiteY11" fmla="*/ 910416 h 910420"/>
                  <a:gd name="connsiteX12" fmla="*/ 41206 w 1221518"/>
                  <a:gd name="connsiteY12" fmla="*/ 760288 h 910420"/>
                  <a:gd name="connsiteX13" fmla="*/ 8443 w 1221518"/>
                  <a:gd name="connsiteY13" fmla="*/ 478547 h 910420"/>
                  <a:gd name="connsiteX14" fmla="*/ 197213 w 1221518"/>
                  <a:gd name="connsiteY14" fmla="*/ 214761 h 910420"/>
                  <a:gd name="connsiteX15" fmla="*/ 745519 w 1221518"/>
                  <a:gd name="connsiteY15" fmla="*/ 87051 h 910420"/>
                  <a:gd name="connsiteX16" fmla="*/ 1090128 w 1221518"/>
                  <a:gd name="connsiteY16" fmla="*/ 0 h 910420"/>
                  <a:gd name="connsiteX0" fmla="*/ 745519 w 1221518"/>
                  <a:gd name="connsiteY0" fmla="*/ 659 h 824028"/>
                  <a:gd name="connsiteX1" fmla="*/ 990110 w 1221518"/>
                  <a:gd name="connsiteY1" fmla="*/ 79910 h 824028"/>
                  <a:gd name="connsiteX2" fmla="*/ 1221428 w 1221518"/>
                  <a:gd name="connsiteY2" fmla="*/ 113487 h 824028"/>
                  <a:gd name="connsiteX3" fmla="*/ 1009036 w 1221518"/>
                  <a:gd name="connsiteY3" fmla="*/ 268338 h 824028"/>
                  <a:gd name="connsiteX4" fmla="*/ 405433 w 1221518"/>
                  <a:gd name="connsiteY4" fmla="*/ 257796 h 824028"/>
                  <a:gd name="connsiteX5" fmla="*/ 257018 w 1221518"/>
                  <a:gd name="connsiteY5" fmla="*/ 512617 h 824028"/>
                  <a:gd name="connsiteX6" fmla="*/ 255429 w 1221518"/>
                  <a:gd name="connsiteY6" fmla="*/ 514105 h 824028"/>
                  <a:gd name="connsiteX7" fmla="*/ 228487 w 1221518"/>
                  <a:gd name="connsiteY7" fmla="*/ 467523 h 824028"/>
                  <a:gd name="connsiteX8" fmla="*/ 159273 w 1221518"/>
                  <a:gd name="connsiteY8" fmla="*/ 425774 h 824028"/>
                  <a:gd name="connsiteX9" fmla="*/ 134172 w 1221518"/>
                  <a:gd name="connsiteY9" fmla="*/ 638360 h 824028"/>
                  <a:gd name="connsiteX10" fmla="*/ 148715 w 1221518"/>
                  <a:gd name="connsiteY10" fmla="*/ 679198 h 824028"/>
                  <a:gd name="connsiteX11" fmla="*/ 116828 w 1221518"/>
                  <a:gd name="connsiteY11" fmla="*/ 824024 h 824028"/>
                  <a:gd name="connsiteX12" fmla="*/ 41206 w 1221518"/>
                  <a:gd name="connsiteY12" fmla="*/ 673896 h 824028"/>
                  <a:gd name="connsiteX13" fmla="*/ 8443 w 1221518"/>
                  <a:gd name="connsiteY13" fmla="*/ 392155 h 824028"/>
                  <a:gd name="connsiteX14" fmla="*/ 197213 w 1221518"/>
                  <a:gd name="connsiteY14" fmla="*/ 128369 h 824028"/>
                  <a:gd name="connsiteX15" fmla="*/ 745519 w 1221518"/>
                  <a:gd name="connsiteY15" fmla="*/ 659 h 824028"/>
                  <a:gd name="connsiteX0" fmla="*/ 745519 w 1221518"/>
                  <a:gd name="connsiteY0" fmla="*/ 752 h 824121"/>
                  <a:gd name="connsiteX1" fmla="*/ 990111 w 1221518"/>
                  <a:gd name="connsiteY1" fmla="*/ 70629 h 824121"/>
                  <a:gd name="connsiteX2" fmla="*/ 1221428 w 1221518"/>
                  <a:gd name="connsiteY2" fmla="*/ 113580 h 824121"/>
                  <a:gd name="connsiteX3" fmla="*/ 1009036 w 1221518"/>
                  <a:gd name="connsiteY3" fmla="*/ 268431 h 824121"/>
                  <a:gd name="connsiteX4" fmla="*/ 405433 w 1221518"/>
                  <a:gd name="connsiteY4" fmla="*/ 257889 h 824121"/>
                  <a:gd name="connsiteX5" fmla="*/ 257018 w 1221518"/>
                  <a:gd name="connsiteY5" fmla="*/ 512710 h 824121"/>
                  <a:gd name="connsiteX6" fmla="*/ 255429 w 1221518"/>
                  <a:gd name="connsiteY6" fmla="*/ 514198 h 824121"/>
                  <a:gd name="connsiteX7" fmla="*/ 228487 w 1221518"/>
                  <a:gd name="connsiteY7" fmla="*/ 467616 h 824121"/>
                  <a:gd name="connsiteX8" fmla="*/ 159273 w 1221518"/>
                  <a:gd name="connsiteY8" fmla="*/ 425867 h 824121"/>
                  <a:gd name="connsiteX9" fmla="*/ 134172 w 1221518"/>
                  <a:gd name="connsiteY9" fmla="*/ 638453 h 824121"/>
                  <a:gd name="connsiteX10" fmla="*/ 148715 w 1221518"/>
                  <a:gd name="connsiteY10" fmla="*/ 679291 h 824121"/>
                  <a:gd name="connsiteX11" fmla="*/ 116828 w 1221518"/>
                  <a:gd name="connsiteY11" fmla="*/ 824117 h 824121"/>
                  <a:gd name="connsiteX12" fmla="*/ 41206 w 1221518"/>
                  <a:gd name="connsiteY12" fmla="*/ 673989 h 824121"/>
                  <a:gd name="connsiteX13" fmla="*/ 8443 w 1221518"/>
                  <a:gd name="connsiteY13" fmla="*/ 392248 h 824121"/>
                  <a:gd name="connsiteX14" fmla="*/ 197213 w 1221518"/>
                  <a:gd name="connsiteY14" fmla="*/ 128462 h 824121"/>
                  <a:gd name="connsiteX15" fmla="*/ 745519 w 1221518"/>
                  <a:gd name="connsiteY15" fmla="*/ 752 h 824121"/>
                  <a:gd name="connsiteX0" fmla="*/ 679901 w 1221518"/>
                  <a:gd name="connsiteY0" fmla="*/ 752 h 824121"/>
                  <a:gd name="connsiteX1" fmla="*/ 990111 w 1221518"/>
                  <a:gd name="connsiteY1" fmla="*/ 70629 h 824121"/>
                  <a:gd name="connsiteX2" fmla="*/ 1221428 w 1221518"/>
                  <a:gd name="connsiteY2" fmla="*/ 113580 h 824121"/>
                  <a:gd name="connsiteX3" fmla="*/ 1009036 w 1221518"/>
                  <a:gd name="connsiteY3" fmla="*/ 268431 h 824121"/>
                  <a:gd name="connsiteX4" fmla="*/ 405433 w 1221518"/>
                  <a:gd name="connsiteY4" fmla="*/ 257889 h 824121"/>
                  <a:gd name="connsiteX5" fmla="*/ 257018 w 1221518"/>
                  <a:gd name="connsiteY5" fmla="*/ 512710 h 824121"/>
                  <a:gd name="connsiteX6" fmla="*/ 255429 w 1221518"/>
                  <a:gd name="connsiteY6" fmla="*/ 514198 h 824121"/>
                  <a:gd name="connsiteX7" fmla="*/ 228487 w 1221518"/>
                  <a:gd name="connsiteY7" fmla="*/ 467616 h 824121"/>
                  <a:gd name="connsiteX8" fmla="*/ 159273 w 1221518"/>
                  <a:gd name="connsiteY8" fmla="*/ 425867 h 824121"/>
                  <a:gd name="connsiteX9" fmla="*/ 134172 w 1221518"/>
                  <a:gd name="connsiteY9" fmla="*/ 638453 h 824121"/>
                  <a:gd name="connsiteX10" fmla="*/ 148715 w 1221518"/>
                  <a:gd name="connsiteY10" fmla="*/ 679291 h 824121"/>
                  <a:gd name="connsiteX11" fmla="*/ 116828 w 1221518"/>
                  <a:gd name="connsiteY11" fmla="*/ 824117 h 824121"/>
                  <a:gd name="connsiteX12" fmla="*/ 41206 w 1221518"/>
                  <a:gd name="connsiteY12" fmla="*/ 673989 h 824121"/>
                  <a:gd name="connsiteX13" fmla="*/ 8443 w 1221518"/>
                  <a:gd name="connsiteY13" fmla="*/ 392248 h 824121"/>
                  <a:gd name="connsiteX14" fmla="*/ 197213 w 1221518"/>
                  <a:gd name="connsiteY14" fmla="*/ 128462 h 824121"/>
                  <a:gd name="connsiteX15" fmla="*/ 679901 w 1221518"/>
                  <a:gd name="connsiteY15" fmla="*/ 752 h 824121"/>
                  <a:gd name="connsiteX0" fmla="*/ 679901 w 1223030"/>
                  <a:gd name="connsiteY0" fmla="*/ 752 h 824121"/>
                  <a:gd name="connsiteX1" fmla="*/ 990111 w 1223030"/>
                  <a:gd name="connsiteY1" fmla="*/ 70629 h 824121"/>
                  <a:gd name="connsiteX2" fmla="*/ 1221428 w 1223030"/>
                  <a:gd name="connsiteY2" fmla="*/ 113580 h 824121"/>
                  <a:gd name="connsiteX3" fmla="*/ 874052 w 1223030"/>
                  <a:gd name="connsiteY3" fmla="*/ 343422 h 824121"/>
                  <a:gd name="connsiteX4" fmla="*/ 405433 w 1223030"/>
                  <a:gd name="connsiteY4" fmla="*/ 257889 h 824121"/>
                  <a:gd name="connsiteX5" fmla="*/ 257018 w 1223030"/>
                  <a:gd name="connsiteY5" fmla="*/ 512710 h 824121"/>
                  <a:gd name="connsiteX6" fmla="*/ 255429 w 1223030"/>
                  <a:gd name="connsiteY6" fmla="*/ 514198 h 824121"/>
                  <a:gd name="connsiteX7" fmla="*/ 228487 w 1223030"/>
                  <a:gd name="connsiteY7" fmla="*/ 467616 h 824121"/>
                  <a:gd name="connsiteX8" fmla="*/ 159273 w 1223030"/>
                  <a:gd name="connsiteY8" fmla="*/ 425867 h 824121"/>
                  <a:gd name="connsiteX9" fmla="*/ 134172 w 1223030"/>
                  <a:gd name="connsiteY9" fmla="*/ 638453 h 824121"/>
                  <a:gd name="connsiteX10" fmla="*/ 148715 w 1223030"/>
                  <a:gd name="connsiteY10" fmla="*/ 679291 h 824121"/>
                  <a:gd name="connsiteX11" fmla="*/ 116828 w 1223030"/>
                  <a:gd name="connsiteY11" fmla="*/ 824117 h 824121"/>
                  <a:gd name="connsiteX12" fmla="*/ 41206 w 1223030"/>
                  <a:gd name="connsiteY12" fmla="*/ 673989 h 824121"/>
                  <a:gd name="connsiteX13" fmla="*/ 8443 w 1223030"/>
                  <a:gd name="connsiteY13" fmla="*/ 392248 h 824121"/>
                  <a:gd name="connsiteX14" fmla="*/ 197213 w 1223030"/>
                  <a:gd name="connsiteY14" fmla="*/ 128462 h 824121"/>
                  <a:gd name="connsiteX15" fmla="*/ 679901 w 1223030"/>
                  <a:gd name="connsiteY15" fmla="*/ 752 h 824121"/>
                  <a:gd name="connsiteX0" fmla="*/ 679901 w 1050281"/>
                  <a:gd name="connsiteY0" fmla="*/ 1188 h 824557"/>
                  <a:gd name="connsiteX1" fmla="*/ 990111 w 1050281"/>
                  <a:gd name="connsiteY1" fmla="*/ 71065 h 824557"/>
                  <a:gd name="connsiteX2" fmla="*/ 1041449 w 1050281"/>
                  <a:gd name="connsiteY2" fmla="*/ 263998 h 824557"/>
                  <a:gd name="connsiteX3" fmla="*/ 874052 w 1050281"/>
                  <a:gd name="connsiteY3" fmla="*/ 343858 h 824557"/>
                  <a:gd name="connsiteX4" fmla="*/ 405433 w 1050281"/>
                  <a:gd name="connsiteY4" fmla="*/ 258325 h 824557"/>
                  <a:gd name="connsiteX5" fmla="*/ 257018 w 1050281"/>
                  <a:gd name="connsiteY5" fmla="*/ 513146 h 824557"/>
                  <a:gd name="connsiteX6" fmla="*/ 255429 w 1050281"/>
                  <a:gd name="connsiteY6" fmla="*/ 514634 h 824557"/>
                  <a:gd name="connsiteX7" fmla="*/ 228487 w 1050281"/>
                  <a:gd name="connsiteY7" fmla="*/ 468052 h 824557"/>
                  <a:gd name="connsiteX8" fmla="*/ 159273 w 1050281"/>
                  <a:gd name="connsiteY8" fmla="*/ 426303 h 824557"/>
                  <a:gd name="connsiteX9" fmla="*/ 134172 w 1050281"/>
                  <a:gd name="connsiteY9" fmla="*/ 638889 h 824557"/>
                  <a:gd name="connsiteX10" fmla="*/ 148715 w 1050281"/>
                  <a:gd name="connsiteY10" fmla="*/ 679727 h 824557"/>
                  <a:gd name="connsiteX11" fmla="*/ 116828 w 1050281"/>
                  <a:gd name="connsiteY11" fmla="*/ 824553 h 824557"/>
                  <a:gd name="connsiteX12" fmla="*/ 41206 w 1050281"/>
                  <a:gd name="connsiteY12" fmla="*/ 674425 h 824557"/>
                  <a:gd name="connsiteX13" fmla="*/ 8443 w 1050281"/>
                  <a:gd name="connsiteY13" fmla="*/ 392684 h 824557"/>
                  <a:gd name="connsiteX14" fmla="*/ 197213 w 1050281"/>
                  <a:gd name="connsiteY14" fmla="*/ 128898 h 824557"/>
                  <a:gd name="connsiteX15" fmla="*/ 679901 w 1050281"/>
                  <a:gd name="connsiteY15" fmla="*/ 1188 h 824557"/>
                  <a:gd name="connsiteX0" fmla="*/ 492423 w 1058176"/>
                  <a:gd name="connsiteY0" fmla="*/ 1088 h 829144"/>
                  <a:gd name="connsiteX1" fmla="*/ 990111 w 1058176"/>
                  <a:gd name="connsiteY1" fmla="*/ 75652 h 829144"/>
                  <a:gd name="connsiteX2" fmla="*/ 1041449 w 1058176"/>
                  <a:gd name="connsiteY2" fmla="*/ 268585 h 829144"/>
                  <a:gd name="connsiteX3" fmla="*/ 874052 w 1058176"/>
                  <a:gd name="connsiteY3" fmla="*/ 348445 h 829144"/>
                  <a:gd name="connsiteX4" fmla="*/ 405433 w 1058176"/>
                  <a:gd name="connsiteY4" fmla="*/ 262912 h 829144"/>
                  <a:gd name="connsiteX5" fmla="*/ 257018 w 1058176"/>
                  <a:gd name="connsiteY5" fmla="*/ 517733 h 829144"/>
                  <a:gd name="connsiteX6" fmla="*/ 255429 w 1058176"/>
                  <a:gd name="connsiteY6" fmla="*/ 519221 h 829144"/>
                  <a:gd name="connsiteX7" fmla="*/ 228487 w 1058176"/>
                  <a:gd name="connsiteY7" fmla="*/ 472639 h 829144"/>
                  <a:gd name="connsiteX8" fmla="*/ 159273 w 1058176"/>
                  <a:gd name="connsiteY8" fmla="*/ 430890 h 829144"/>
                  <a:gd name="connsiteX9" fmla="*/ 134172 w 1058176"/>
                  <a:gd name="connsiteY9" fmla="*/ 643476 h 829144"/>
                  <a:gd name="connsiteX10" fmla="*/ 148715 w 1058176"/>
                  <a:gd name="connsiteY10" fmla="*/ 684314 h 829144"/>
                  <a:gd name="connsiteX11" fmla="*/ 116828 w 1058176"/>
                  <a:gd name="connsiteY11" fmla="*/ 829140 h 829144"/>
                  <a:gd name="connsiteX12" fmla="*/ 41206 w 1058176"/>
                  <a:gd name="connsiteY12" fmla="*/ 679012 h 829144"/>
                  <a:gd name="connsiteX13" fmla="*/ 8443 w 1058176"/>
                  <a:gd name="connsiteY13" fmla="*/ 397271 h 829144"/>
                  <a:gd name="connsiteX14" fmla="*/ 197213 w 1058176"/>
                  <a:gd name="connsiteY14" fmla="*/ 133485 h 829144"/>
                  <a:gd name="connsiteX15" fmla="*/ 492423 w 1058176"/>
                  <a:gd name="connsiteY15" fmla="*/ 1088 h 829144"/>
                  <a:gd name="connsiteX0" fmla="*/ 492423 w 1049400"/>
                  <a:gd name="connsiteY0" fmla="*/ 1209 h 829265"/>
                  <a:gd name="connsiteX1" fmla="*/ 966677 w 1049400"/>
                  <a:gd name="connsiteY1" fmla="*/ 71087 h 829265"/>
                  <a:gd name="connsiteX2" fmla="*/ 1041449 w 1049400"/>
                  <a:gd name="connsiteY2" fmla="*/ 268706 h 829265"/>
                  <a:gd name="connsiteX3" fmla="*/ 874052 w 1049400"/>
                  <a:gd name="connsiteY3" fmla="*/ 348566 h 829265"/>
                  <a:gd name="connsiteX4" fmla="*/ 405433 w 1049400"/>
                  <a:gd name="connsiteY4" fmla="*/ 263033 h 829265"/>
                  <a:gd name="connsiteX5" fmla="*/ 257018 w 1049400"/>
                  <a:gd name="connsiteY5" fmla="*/ 517854 h 829265"/>
                  <a:gd name="connsiteX6" fmla="*/ 255429 w 1049400"/>
                  <a:gd name="connsiteY6" fmla="*/ 519342 h 829265"/>
                  <a:gd name="connsiteX7" fmla="*/ 228487 w 1049400"/>
                  <a:gd name="connsiteY7" fmla="*/ 472760 h 829265"/>
                  <a:gd name="connsiteX8" fmla="*/ 159273 w 1049400"/>
                  <a:gd name="connsiteY8" fmla="*/ 431011 h 829265"/>
                  <a:gd name="connsiteX9" fmla="*/ 134172 w 1049400"/>
                  <a:gd name="connsiteY9" fmla="*/ 643597 h 829265"/>
                  <a:gd name="connsiteX10" fmla="*/ 148715 w 1049400"/>
                  <a:gd name="connsiteY10" fmla="*/ 684435 h 829265"/>
                  <a:gd name="connsiteX11" fmla="*/ 116828 w 1049400"/>
                  <a:gd name="connsiteY11" fmla="*/ 829261 h 829265"/>
                  <a:gd name="connsiteX12" fmla="*/ 41206 w 1049400"/>
                  <a:gd name="connsiteY12" fmla="*/ 679133 h 829265"/>
                  <a:gd name="connsiteX13" fmla="*/ 8443 w 1049400"/>
                  <a:gd name="connsiteY13" fmla="*/ 397392 h 829265"/>
                  <a:gd name="connsiteX14" fmla="*/ 197213 w 1049400"/>
                  <a:gd name="connsiteY14" fmla="*/ 133606 h 829265"/>
                  <a:gd name="connsiteX15" fmla="*/ 492423 w 1049400"/>
                  <a:gd name="connsiteY15" fmla="*/ 1209 h 829265"/>
                  <a:gd name="connsiteX0" fmla="*/ 492423 w 1049400"/>
                  <a:gd name="connsiteY0" fmla="*/ 1209 h 829265"/>
                  <a:gd name="connsiteX1" fmla="*/ 966677 w 1049400"/>
                  <a:gd name="connsiteY1" fmla="*/ 71087 h 829265"/>
                  <a:gd name="connsiteX2" fmla="*/ 1041449 w 1049400"/>
                  <a:gd name="connsiteY2" fmla="*/ 268706 h 829265"/>
                  <a:gd name="connsiteX3" fmla="*/ 874052 w 1049400"/>
                  <a:gd name="connsiteY3" fmla="*/ 348566 h 829265"/>
                  <a:gd name="connsiteX4" fmla="*/ 386685 w 1049400"/>
                  <a:gd name="connsiteY4" fmla="*/ 319276 h 829265"/>
                  <a:gd name="connsiteX5" fmla="*/ 257018 w 1049400"/>
                  <a:gd name="connsiteY5" fmla="*/ 517854 h 829265"/>
                  <a:gd name="connsiteX6" fmla="*/ 255429 w 1049400"/>
                  <a:gd name="connsiteY6" fmla="*/ 519342 h 829265"/>
                  <a:gd name="connsiteX7" fmla="*/ 228487 w 1049400"/>
                  <a:gd name="connsiteY7" fmla="*/ 472760 h 829265"/>
                  <a:gd name="connsiteX8" fmla="*/ 159273 w 1049400"/>
                  <a:gd name="connsiteY8" fmla="*/ 431011 h 829265"/>
                  <a:gd name="connsiteX9" fmla="*/ 134172 w 1049400"/>
                  <a:gd name="connsiteY9" fmla="*/ 643597 h 829265"/>
                  <a:gd name="connsiteX10" fmla="*/ 148715 w 1049400"/>
                  <a:gd name="connsiteY10" fmla="*/ 684435 h 829265"/>
                  <a:gd name="connsiteX11" fmla="*/ 116828 w 1049400"/>
                  <a:gd name="connsiteY11" fmla="*/ 829261 h 829265"/>
                  <a:gd name="connsiteX12" fmla="*/ 41206 w 1049400"/>
                  <a:gd name="connsiteY12" fmla="*/ 679133 h 829265"/>
                  <a:gd name="connsiteX13" fmla="*/ 8443 w 1049400"/>
                  <a:gd name="connsiteY13" fmla="*/ 397392 h 829265"/>
                  <a:gd name="connsiteX14" fmla="*/ 197213 w 1049400"/>
                  <a:gd name="connsiteY14" fmla="*/ 133606 h 829265"/>
                  <a:gd name="connsiteX15" fmla="*/ 492423 w 1049400"/>
                  <a:gd name="connsiteY15" fmla="*/ 1209 h 829265"/>
                  <a:gd name="connsiteX0" fmla="*/ 492423 w 1038475"/>
                  <a:gd name="connsiteY0" fmla="*/ 1497 h 829553"/>
                  <a:gd name="connsiteX1" fmla="*/ 966677 w 1038475"/>
                  <a:gd name="connsiteY1" fmla="*/ 71375 h 829553"/>
                  <a:gd name="connsiteX2" fmla="*/ 1027389 w 1038475"/>
                  <a:gd name="connsiteY2" fmla="*/ 320550 h 829553"/>
                  <a:gd name="connsiteX3" fmla="*/ 874052 w 1038475"/>
                  <a:gd name="connsiteY3" fmla="*/ 348854 h 829553"/>
                  <a:gd name="connsiteX4" fmla="*/ 386685 w 1038475"/>
                  <a:gd name="connsiteY4" fmla="*/ 319564 h 829553"/>
                  <a:gd name="connsiteX5" fmla="*/ 257018 w 1038475"/>
                  <a:gd name="connsiteY5" fmla="*/ 518142 h 829553"/>
                  <a:gd name="connsiteX6" fmla="*/ 255429 w 1038475"/>
                  <a:gd name="connsiteY6" fmla="*/ 519630 h 829553"/>
                  <a:gd name="connsiteX7" fmla="*/ 228487 w 1038475"/>
                  <a:gd name="connsiteY7" fmla="*/ 473048 h 829553"/>
                  <a:gd name="connsiteX8" fmla="*/ 159273 w 1038475"/>
                  <a:gd name="connsiteY8" fmla="*/ 431299 h 829553"/>
                  <a:gd name="connsiteX9" fmla="*/ 134172 w 1038475"/>
                  <a:gd name="connsiteY9" fmla="*/ 643885 h 829553"/>
                  <a:gd name="connsiteX10" fmla="*/ 148715 w 1038475"/>
                  <a:gd name="connsiteY10" fmla="*/ 684723 h 829553"/>
                  <a:gd name="connsiteX11" fmla="*/ 116828 w 1038475"/>
                  <a:gd name="connsiteY11" fmla="*/ 829549 h 829553"/>
                  <a:gd name="connsiteX12" fmla="*/ 41206 w 1038475"/>
                  <a:gd name="connsiteY12" fmla="*/ 679421 h 829553"/>
                  <a:gd name="connsiteX13" fmla="*/ 8443 w 1038475"/>
                  <a:gd name="connsiteY13" fmla="*/ 397680 h 829553"/>
                  <a:gd name="connsiteX14" fmla="*/ 197213 w 1038475"/>
                  <a:gd name="connsiteY14" fmla="*/ 133894 h 829553"/>
                  <a:gd name="connsiteX15" fmla="*/ 492423 w 1038475"/>
                  <a:gd name="connsiteY15" fmla="*/ 1497 h 829553"/>
                  <a:gd name="connsiteX0" fmla="*/ 492423 w 1030119"/>
                  <a:gd name="connsiteY0" fmla="*/ 1722 h 829778"/>
                  <a:gd name="connsiteX1" fmla="*/ 933869 w 1030119"/>
                  <a:gd name="connsiteY1" fmla="*/ 66913 h 829778"/>
                  <a:gd name="connsiteX2" fmla="*/ 1027389 w 1030119"/>
                  <a:gd name="connsiteY2" fmla="*/ 320775 h 829778"/>
                  <a:gd name="connsiteX3" fmla="*/ 874052 w 1030119"/>
                  <a:gd name="connsiteY3" fmla="*/ 349079 h 829778"/>
                  <a:gd name="connsiteX4" fmla="*/ 386685 w 1030119"/>
                  <a:gd name="connsiteY4" fmla="*/ 319789 h 829778"/>
                  <a:gd name="connsiteX5" fmla="*/ 257018 w 1030119"/>
                  <a:gd name="connsiteY5" fmla="*/ 518367 h 829778"/>
                  <a:gd name="connsiteX6" fmla="*/ 255429 w 1030119"/>
                  <a:gd name="connsiteY6" fmla="*/ 519855 h 829778"/>
                  <a:gd name="connsiteX7" fmla="*/ 228487 w 1030119"/>
                  <a:gd name="connsiteY7" fmla="*/ 473273 h 829778"/>
                  <a:gd name="connsiteX8" fmla="*/ 159273 w 1030119"/>
                  <a:gd name="connsiteY8" fmla="*/ 431524 h 829778"/>
                  <a:gd name="connsiteX9" fmla="*/ 134172 w 1030119"/>
                  <a:gd name="connsiteY9" fmla="*/ 644110 h 829778"/>
                  <a:gd name="connsiteX10" fmla="*/ 148715 w 1030119"/>
                  <a:gd name="connsiteY10" fmla="*/ 684948 h 829778"/>
                  <a:gd name="connsiteX11" fmla="*/ 116828 w 1030119"/>
                  <a:gd name="connsiteY11" fmla="*/ 829774 h 829778"/>
                  <a:gd name="connsiteX12" fmla="*/ 41206 w 1030119"/>
                  <a:gd name="connsiteY12" fmla="*/ 679646 h 829778"/>
                  <a:gd name="connsiteX13" fmla="*/ 8443 w 1030119"/>
                  <a:gd name="connsiteY13" fmla="*/ 397905 h 829778"/>
                  <a:gd name="connsiteX14" fmla="*/ 197213 w 1030119"/>
                  <a:gd name="connsiteY14" fmla="*/ 134119 h 829778"/>
                  <a:gd name="connsiteX15" fmla="*/ 492423 w 1030119"/>
                  <a:gd name="connsiteY15" fmla="*/ 1722 h 829778"/>
                  <a:gd name="connsiteX0" fmla="*/ 491469 w 1029165"/>
                  <a:gd name="connsiteY0" fmla="*/ 1722 h 829778"/>
                  <a:gd name="connsiteX1" fmla="*/ 932915 w 1029165"/>
                  <a:gd name="connsiteY1" fmla="*/ 66913 h 829778"/>
                  <a:gd name="connsiteX2" fmla="*/ 1026435 w 1029165"/>
                  <a:gd name="connsiteY2" fmla="*/ 320775 h 829778"/>
                  <a:gd name="connsiteX3" fmla="*/ 873098 w 1029165"/>
                  <a:gd name="connsiteY3" fmla="*/ 349079 h 829778"/>
                  <a:gd name="connsiteX4" fmla="*/ 385731 w 1029165"/>
                  <a:gd name="connsiteY4" fmla="*/ 319789 h 829778"/>
                  <a:gd name="connsiteX5" fmla="*/ 256064 w 1029165"/>
                  <a:gd name="connsiteY5" fmla="*/ 518367 h 829778"/>
                  <a:gd name="connsiteX6" fmla="*/ 254475 w 1029165"/>
                  <a:gd name="connsiteY6" fmla="*/ 519855 h 829778"/>
                  <a:gd name="connsiteX7" fmla="*/ 227533 w 1029165"/>
                  <a:gd name="connsiteY7" fmla="*/ 473273 h 829778"/>
                  <a:gd name="connsiteX8" fmla="*/ 158319 w 1029165"/>
                  <a:gd name="connsiteY8" fmla="*/ 431524 h 829778"/>
                  <a:gd name="connsiteX9" fmla="*/ 133218 w 1029165"/>
                  <a:gd name="connsiteY9" fmla="*/ 644110 h 829778"/>
                  <a:gd name="connsiteX10" fmla="*/ 147761 w 1029165"/>
                  <a:gd name="connsiteY10" fmla="*/ 684948 h 829778"/>
                  <a:gd name="connsiteX11" fmla="*/ 115874 w 1029165"/>
                  <a:gd name="connsiteY11" fmla="*/ 829774 h 829778"/>
                  <a:gd name="connsiteX12" fmla="*/ 40252 w 1029165"/>
                  <a:gd name="connsiteY12" fmla="*/ 679646 h 829778"/>
                  <a:gd name="connsiteX13" fmla="*/ 7489 w 1029165"/>
                  <a:gd name="connsiteY13" fmla="*/ 397905 h 829778"/>
                  <a:gd name="connsiteX14" fmla="*/ 182198 w 1029165"/>
                  <a:gd name="connsiteY14" fmla="*/ 124746 h 829778"/>
                  <a:gd name="connsiteX15" fmla="*/ 491469 w 1029165"/>
                  <a:gd name="connsiteY15" fmla="*/ 1722 h 829778"/>
                  <a:gd name="connsiteX0" fmla="*/ 491469 w 1029165"/>
                  <a:gd name="connsiteY0" fmla="*/ 1529 h 834271"/>
                  <a:gd name="connsiteX1" fmla="*/ 932915 w 1029165"/>
                  <a:gd name="connsiteY1" fmla="*/ 71406 h 834271"/>
                  <a:gd name="connsiteX2" fmla="*/ 1026435 w 1029165"/>
                  <a:gd name="connsiteY2" fmla="*/ 325268 h 834271"/>
                  <a:gd name="connsiteX3" fmla="*/ 873098 w 1029165"/>
                  <a:gd name="connsiteY3" fmla="*/ 353572 h 834271"/>
                  <a:gd name="connsiteX4" fmla="*/ 385731 w 1029165"/>
                  <a:gd name="connsiteY4" fmla="*/ 324282 h 834271"/>
                  <a:gd name="connsiteX5" fmla="*/ 256064 w 1029165"/>
                  <a:gd name="connsiteY5" fmla="*/ 522860 h 834271"/>
                  <a:gd name="connsiteX6" fmla="*/ 254475 w 1029165"/>
                  <a:gd name="connsiteY6" fmla="*/ 524348 h 834271"/>
                  <a:gd name="connsiteX7" fmla="*/ 227533 w 1029165"/>
                  <a:gd name="connsiteY7" fmla="*/ 477766 h 834271"/>
                  <a:gd name="connsiteX8" fmla="*/ 158319 w 1029165"/>
                  <a:gd name="connsiteY8" fmla="*/ 436017 h 834271"/>
                  <a:gd name="connsiteX9" fmla="*/ 133218 w 1029165"/>
                  <a:gd name="connsiteY9" fmla="*/ 648603 h 834271"/>
                  <a:gd name="connsiteX10" fmla="*/ 147761 w 1029165"/>
                  <a:gd name="connsiteY10" fmla="*/ 689441 h 834271"/>
                  <a:gd name="connsiteX11" fmla="*/ 115874 w 1029165"/>
                  <a:gd name="connsiteY11" fmla="*/ 834267 h 834271"/>
                  <a:gd name="connsiteX12" fmla="*/ 40252 w 1029165"/>
                  <a:gd name="connsiteY12" fmla="*/ 684139 h 834271"/>
                  <a:gd name="connsiteX13" fmla="*/ 7489 w 1029165"/>
                  <a:gd name="connsiteY13" fmla="*/ 402398 h 834271"/>
                  <a:gd name="connsiteX14" fmla="*/ 182198 w 1029165"/>
                  <a:gd name="connsiteY14" fmla="*/ 129239 h 834271"/>
                  <a:gd name="connsiteX15" fmla="*/ 491469 w 1029165"/>
                  <a:gd name="connsiteY15" fmla="*/ 1529 h 834271"/>
                  <a:gd name="connsiteX0" fmla="*/ 491469 w 1026558"/>
                  <a:gd name="connsiteY0" fmla="*/ 1763 h 834505"/>
                  <a:gd name="connsiteX1" fmla="*/ 890733 w 1026558"/>
                  <a:gd name="connsiteY1" fmla="*/ 66952 h 834505"/>
                  <a:gd name="connsiteX2" fmla="*/ 1026435 w 1026558"/>
                  <a:gd name="connsiteY2" fmla="*/ 325502 h 834505"/>
                  <a:gd name="connsiteX3" fmla="*/ 873098 w 1026558"/>
                  <a:gd name="connsiteY3" fmla="*/ 353806 h 834505"/>
                  <a:gd name="connsiteX4" fmla="*/ 385731 w 1026558"/>
                  <a:gd name="connsiteY4" fmla="*/ 324516 h 834505"/>
                  <a:gd name="connsiteX5" fmla="*/ 256064 w 1026558"/>
                  <a:gd name="connsiteY5" fmla="*/ 523094 h 834505"/>
                  <a:gd name="connsiteX6" fmla="*/ 254475 w 1026558"/>
                  <a:gd name="connsiteY6" fmla="*/ 524582 h 834505"/>
                  <a:gd name="connsiteX7" fmla="*/ 227533 w 1026558"/>
                  <a:gd name="connsiteY7" fmla="*/ 478000 h 834505"/>
                  <a:gd name="connsiteX8" fmla="*/ 158319 w 1026558"/>
                  <a:gd name="connsiteY8" fmla="*/ 436251 h 834505"/>
                  <a:gd name="connsiteX9" fmla="*/ 133218 w 1026558"/>
                  <a:gd name="connsiteY9" fmla="*/ 648837 h 834505"/>
                  <a:gd name="connsiteX10" fmla="*/ 147761 w 1026558"/>
                  <a:gd name="connsiteY10" fmla="*/ 689675 h 834505"/>
                  <a:gd name="connsiteX11" fmla="*/ 115874 w 1026558"/>
                  <a:gd name="connsiteY11" fmla="*/ 834501 h 834505"/>
                  <a:gd name="connsiteX12" fmla="*/ 40252 w 1026558"/>
                  <a:gd name="connsiteY12" fmla="*/ 684373 h 834505"/>
                  <a:gd name="connsiteX13" fmla="*/ 7489 w 1026558"/>
                  <a:gd name="connsiteY13" fmla="*/ 402632 h 834505"/>
                  <a:gd name="connsiteX14" fmla="*/ 182198 w 1026558"/>
                  <a:gd name="connsiteY14" fmla="*/ 129473 h 834505"/>
                  <a:gd name="connsiteX15" fmla="*/ 491469 w 1026558"/>
                  <a:gd name="connsiteY15" fmla="*/ 1763 h 834505"/>
                  <a:gd name="connsiteX0" fmla="*/ 491469 w 1026558"/>
                  <a:gd name="connsiteY0" fmla="*/ 1763 h 834505"/>
                  <a:gd name="connsiteX1" fmla="*/ 890733 w 1026558"/>
                  <a:gd name="connsiteY1" fmla="*/ 66952 h 834505"/>
                  <a:gd name="connsiteX2" fmla="*/ 1026435 w 1026558"/>
                  <a:gd name="connsiteY2" fmla="*/ 325502 h 834505"/>
                  <a:gd name="connsiteX3" fmla="*/ 873098 w 1026558"/>
                  <a:gd name="connsiteY3" fmla="*/ 353806 h 834505"/>
                  <a:gd name="connsiteX4" fmla="*/ 385731 w 1026558"/>
                  <a:gd name="connsiteY4" fmla="*/ 324516 h 834505"/>
                  <a:gd name="connsiteX5" fmla="*/ 256064 w 1026558"/>
                  <a:gd name="connsiteY5" fmla="*/ 523094 h 834505"/>
                  <a:gd name="connsiteX6" fmla="*/ 254475 w 1026558"/>
                  <a:gd name="connsiteY6" fmla="*/ 524582 h 834505"/>
                  <a:gd name="connsiteX7" fmla="*/ 227533 w 1026558"/>
                  <a:gd name="connsiteY7" fmla="*/ 478000 h 834505"/>
                  <a:gd name="connsiteX8" fmla="*/ 158319 w 1026558"/>
                  <a:gd name="connsiteY8" fmla="*/ 436251 h 834505"/>
                  <a:gd name="connsiteX9" fmla="*/ 133218 w 1026558"/>
                  <a:gd name="connsiteY9" fmla="*/ 648837 h 834505"/>
                  <a:gd name="connsiteX10" fmla="*/ 147761 w 1026558"/>
                  <a:gd name="connsiteY10" fmla="*/ 689675 h 834505"/>
                  <a:gd name="connsiteX11" fmla="*/ 115874 w 1026558"/>
                  <a:gd name="connsiteY11" fmla="*/ 834501 h 834505"/>
                  <a:gd name="connsiteX12" fmla="*/ 40252 w 1026558"/>
                  <a:gd name="connsiteY12" fmla="*/ 684373 h 834505"/>
                  <a:gd name="connsiteX13" fmla="*/ 7489 w 1026558"/>
                  <a:gd name="connsiteY13" fmla="*/ 402632 h 834505"/>
                  <a:gd name="connsiteX14" fmla="*/ 182198 w 1026558"/>
                  <a:gd name="connsiteY14" fmla="*/ 129473 h 834505"/>
                  <a:gd name="connsiteX15" fmla="*/ 491469 w 1026558"/>
                  <a:gd name="connsiteY15" fmla="*/ 1763 h 834505"/>
                  <a:gd name="connsiteX0" fmla="*/ 491469 w 1030439"/>
                  <a:gd name="connsiteY0" fmla="*/ 1082 h 833824"/>
                  <a:gd name="connsiteX1" fmla="*/ 940727 w 1030439"/>
                  <a:gd name="connsiteY1" fmla="*/ 85019 h 833824"/>
                  <a:gd name="connsiteX2" fmla="*/ 1026435 w 1030439"/>
                  <a:gd name="connsiteY2" fmla="*/ 324821 h 833824"/>
                  <a:gd name="connsiteX3" fmla="*/ 873098 w 1030439"/>
                  <a:gd name="connsiteY3" fmla="*/ 353125 h 833824"/>
                  <a:gd name="connsiteX4" fmla="*/ 385731 w 1030439"/>
                  <a:gd name="connsiteY4" fmla="*/ 323835 h 833824"/>
                  <a:gd name="connsiteX5" fmla="*/ 256064 w 1030439"/>
                  <a:gd name="connsiteY5" fmla="*/ 522413 h 833824"/>
                  <a:gd name="connsiteX6" fmla="*/ 254475 w 1030439"/>
                  <a:gd name="connsiteY6" fmla="*/ 523901 h 833824"/>
                  <a:gd name="connsiteX7" fmla="*/ 227533 w 1030439"/>
                  <a:gd name="connsiteY7" fmla="*/ 477319 h 833824"/>
                  <a:gd name="connsiteX8" fmla="*/ 158319 w 1030439"/>
                  <a:gd name="connsiteY8" fmla="*/ 435570 h 833824"/>
                  <a:gd name="connsiteX9" fmla="*/ 133218 w 1030439"/>
                  <a:gd name="connsiteY9" fmla="*/ 648156 h 833824"/>
                  <a:gd name="connsiteX10" fmla="*/ 147761 w 1030439"/>
                  <a:gd name="connsiteY10" fmla="*/ 688994 h 833824"/>
                  <a:gd name="connsiteX11" fmla="*/ 115874 w 1030439"/>
                  <a:gd name="connsiteY11" fmla="*/ 833820 h 833824"/>
                  <a:gd name="connsiteX12" fmla="*/ 40252 w 1030439"/>
                  <a:gd name="connsiteY12" fmla="*/ 683692 h 833824"/>
                  <a:gd name="connsiteX13" fmla="*/ 7489 w 1030439"/>
                  <a:gd name="connsiteY13" fmla="*/ 401951 h 833824"/>
                  <a:gd name="connsiteX14" fmla="*/ 182198 w 1030439"/>
                  <a:gd name="connsiteY14" fmla="*/ 128792 h 833824"/>
                  <a:gd name="connsiteX15" fmla="*/ 491469 w 1030439"/>
                  <a:gd name="connsiteY15" fmla="*/ 1082 h 833824"/>
                  <a:gd name="connsiteX0" fmla="*/ 491469 w 1030439"/>
                  <a:gd name="connsiteY0" fmla="*/ 1082 h 833824"/>
                  <a:gd name="connsiteX1" fmla="*/ 940727 w 1030439"/>
                  <a:gd name="connsiteY1" fmla="*/ 85019 h 833824"/>
                  <a:gd name="connsiteX2" fmla="*/ 1026435 w 1030439"/>
                  <a:gd name="connsiteY2" fmla="*/ 324821 h 833824"/>
                  <a:gd name="connsiteX3" fmla="*/ 873098 w 1030439"/>
                  <a:gd name="connsiteY3" fmla="*/ 353125 h 833824"/>
                  <a:gd name="connsiteX4" fmla="*/ 559058 w 1030439"/>
                  <a:gd name="connsiteY4" fmla="*/ 320176 h 833824"/>
                  <a:gd name="connsiteX5" fmla="*/ 385731 w 1030439"/>
                  <a:gd name="connsiteY5" fmla="*/ 323835 h 833824"/>
                  <a:gd name="connsiteX6" fmla="*/ 256064 w 1030439"/>
                  <a:gd name="connsiteY6" fmla="*/ 522413 h 833824"/>
                  <a:gd name="connsiteX7" fmla="*/ 254475 w 1030439"/>
                  <a:gd name="connsiteY7" fmla="*/ 523901 h 833824"/>
                  <a:gd name="connsiteX8" fmla="*/ 227533 w 1030439"/>
                  <a:gd name="connsiteY8" fmla="*/ 477319 h 833824"/>
                  <a:gd name="connsiteX9" fmla="*/ 158319 w 1030439"/>
                  <a:gd name="connsiteY9" fmla="*/ 435570 h 833824"/>
                  <a:gd name="connsiteX10" fmla="*/ 133218 w 1030439"/>
                  <a:gd name="connsiteY10" fmla="*/ 648156 h 833824"/>
                  <a:gd name="connsiteX11" fmla="*/ 147761 w 1030439"/>
                  <a:gd name="connsiteY11" fmla="*/ 688994 h 833824"/>
                  <a:gd name="connsiteX12" fmla="*/ 115874 w 1030439"/>
                  <a:gd name="connsiteY12" fmla="*/ 833820 h 833824"/>
                  <a:gd name="connsiteX13" fmla="*/ 40252 w 1030439"/>
                  <a:gd name="connsiteY13" fmla="*/ 683692 h 833824"/>
                  <a:gd name="connsiteX14" fmla="*/ 7489 w 1030439"/>
                  <a:gd name="connsiteY14" fmla="*/ 401951 h 833824"/>
                  <a:gd name="connsiteX15" fmla="*/ 182198 w 1030439"/>
                  <a:gd name="connsiteY15" fmla="*/ 128792 h 833824"/>
                  <a:gd name="connsiteX16" fmla="*/ 491469 w 1030439"/>
                  <a:gd name="connsiteY16" fmla="*/ 1082 h 833824"/>
                  <a:gd name="connsiteX0" fmla="*/ 491469 w 1030439"/>
                  <a:gd name="connsiteY0" fmla="*/ 1082 h 833824"/>
                  <a:gd name="connsiteX1" fmla="*/ 940727 w 1030439"/>
                  <a:gd name="connsiteY1" fmla="*/ 85019 h 833824"/>
                  <a:gd name="connsiteX2" fmla="*/ 1026435 w 1030439"/>
                  <a:gd name="connsiteY2" fmla="*/ 324821 h 833824"/>
                  <a:gd name="connsiteX3" fmla="*/ 873098 w 1030439"/>
                  <a:gd name="connsiteY3" fmla="*/ 353125 h 833824"/>
                  <a:gd name="connsiteX4" fmla="*/ 568432 w 1030439"/>
                  <a:gd name="connsiteY4" fmla="*/ 345173 h 833824"/>
                  <a:gd name="connsiteX5" fmla="*/ 385731 w 1030439"/>
                  <a:gd name="connsiteY5" fmla="*/ 323835 h 833824"/>
                  <a:gd name="connsiteX6" fmla="*/ 256064 w 1030439"/>
                  <a:gd name="connsiteY6" fmla="*/ 522413 h 833824"/>
                  <a:gd name="connsiteX7" fmla="*/ 254475 w 1030439"/>
                  <a:gd name="connsiteY7" fmla="*/ 523901 h 833824"/>
                  <a:gd name="connsiteX8" fmla="*/ 227533 w 1030439"/>
                  <a:gd name="connsiteY8" fmla="*/ 477319 h 833824"/>
                  <a:gd name="connsiteX9" fmla="*/ 158319 w 1030439"/>
                  <a:gd name="connsiteY9" fmla="*/ 435570 h 833824"/>
                  <a:gd name="connsiteX10" fmla="*/ 133218 w 1030439"/>
                  <a:gd name="connsiteY10" fmla="*/ 648156 h 833824"/>
                  <a:gd name="connsiteX11" fmla="*/ 147761 w 1030439"/>
                  <a:gd name="connsiteY11" fmla="*/ 688994 h 833824"/>
                  <a:gd name="connsiteX12" fmla="*/ 115874 w 1030439"/>
                  <a:gd name="connsiteY12" fmla="*/ 833820 h 833824"/>
                  <a:gd name="connsiteX13" fmla="*/ 40252 w 1030439"/>
                  <a:gd name="connsiteY13" fmla="*/ 683692 h 833824"/>
                  <a:gd name="connsiteX14" fmla="*/ 7489 w 1030439"/>
                  <a:gd name="connsiteY14" fmla="*/ 401951 h 833824"/>
                  <a:gd name="connsiteX15" fmla="*/ 182198 w 1030439"/>
                  <a:gd name="connsiteY15" fmla="*/ 128792 h 833824"/>
                  <a:gd name="connsiteX16" fmla="*/ 491469 w 1030439"/>
                  <a:gd name="connsiteY16" fmla="*/ 1082 h 833824"/>
                  <a:gd name="connsiteX0" fmla="*/ 491469 w 1030025"/>
                  <a:gd name="connsiteY0" fmla="*/ 1082 h 833824"/>
                  <a:gd name="connsiteX1" fmla="*/ 940727 w 1030025"/>
                  <a:gd name="connsiteY1" fmla="*/ 85019 h 833824"/>
                  <a:gd name="connsiteX2" fmla="*/ 1026435 w 1030025"/>
                  <a:gd name="connsiteY2" fmla="*/ 324821 h 833824"/>
                  <a:gd name="connsiteX3" fmla="*/ 879347 w 1030025"/>
                  <a:gd name="connsiteY3" fmla="*/ 362499 h 833824"/>
                  <a:gd name="connsiteX4" fmla="*/ 568432 w 1030025"/>
                  <a:gd name="connsiteY4" fmla="*/ 345173 h 833824"/>
                  <a:gd name="connsiteX5" fmla="*/ 385731 w 1030025"/>
                  <a:gd name="connsiteY5" fmla="*/ 323835 h 833824"/>
                  <a:gd name="connsiteX6" fmla="*/ 256064 w 1030025"/>
                  <a:gd name="connsiteY6" fmla="*/ 522413 h 833824"/>
                  <a:gd name="connsiteX7" fmla="*/ 254475 w 1030025"/>
                  <a:gd name="connsiteY7" fmla="*/ 523901 h 833824"/>
                  <a:gd name="connsiteX8" fmla="*/ 227533 w 1030025"/>
                  <a:gd name="connsiteY8" fmla="*/ 477319 h 833824"/>
                  <a:gd name="connsiteX9" fmla="*/ 158319 w 1030025"/>
                  <a:gd name="connsiteY9" fmla="*/ 435570 h 833824"/>
                  <a:gd name="connsiteX10" fmla="*/ 133218 w 1030025"/>
                  <a:gd name="connsiteY10" fmla="*/ 648156 h 833824"/>
                  <a:gd name="connsiteX11" fmla="*/ 147761 w 1030025"/>
                  <a:gd name="connsiteY11" fmla="*/ 688994 h 833824"/>
                  <a:gd name="connsiteX12" fmla="*/ 115874 w 1030025"/>
                  <a:gd name="connsiteY12" fmla="*/ 833820 h 833824"/>
                  <a:gd name="connsiteX13" fmla="*/ 40252 w 1030025"/>
                  <a:gd name="connsiteY13" fmla="*/ 683692 h 833824"/>
                  <a:gd name="connsiteX14" fmla="*/ 7489 w 1030025"/>
                  <a:gd name="connsiteY14" fmla="*/ 401951 h 833824"/>
                  <a:gd name="connsiteX15" fmla="*/ 182198 w 1030025"/>
                  <a:gd name="connsiteY15" fmla="*/ 128792 h 833824"/>
                  <a:gd name="connsiteX16" fmla="*/ 491469 w 1030025"/>
                  <a:gd name="connsiteY16" fmla="*/ 1082 h 833824"/>
                  <a:gd name="connsiteX0" fmla="*/ 491469 w 1024480"/>
                  <a:gd name="connsiteY0" fmla="*/ 1093 h 833835"/>
                  <a:gd name="connsiteX1" fmla="*/ 940727 w 1024480"/>
                  <a:gd name="connsiteY1" fmla="*/ 85030 h 833835"/>
                  <a:gd name="connsiteX2" fmla="*/ 1020186 w 1024480"/>
                  <a:gd name="connsiteY2" fmla="*/ 327957 h 833835"/>
                  <a:gd name="connsiteX3" fmla="*/ 879347 w 1024480"/>
                  <a:gd name="connsiteY3" fmla="*/ 362510 h 833835"/>
                  <a:gd name="connsiteX4" fmla="*/ 568432 w 1024480"/>
                  <a:gd name="connsiteY4" fmla="*/ 345184 h 833835"/>
                  <a:gd name="connsiteX5" fmla="*/ 385731 w 1024480"/>
                  <a:gd name="connsiteY5" fmla="*/ 323846 h 833835"/>
                  <a:gd name="connsiteX6" fmla="*/ 256064 w 1024480"/>
                  <a:gd name="connsiteY6" fmla="*/ 522424 h 833835"/>
                  <a:gd name="connsiteX7" fmla="*/ 254475 w 1024480"/>
                  <a:gd name="connsiteY7" fmla="*/ 523912 h 833835"/>
                  <a:gd name="connsiteX8" fmla="*/ 227533 w 1024480"/>
                  <a:gd name="connsiteY8" fmla="*/ 477330 h 833835"/>
                  <a:gd name="connsiteX9" fmla="*/ 158319 w 1024480"/>
                  <a:gd name="connsiteY9" fmla="*/ 435581 h 833835"/>
                  <a:gd name="connsiteX10" fmla="*/ 133218 w 1024480"/>
                  <a:gd name="connsiteY10" fmla="*/ 648167 h 833835"/>
                  <a:gd name="connsiteX11" fmla="*/ 147761 w 1024480"/>
                  <a:gd name="connsiteY11" fmla="*/ 689005 h 833835"/>
                  <a:gd name="connsiteX12" fmla="*/ 115874 w 1024480"/>
                  <a:gd name="connsiteY12" fmla="*/ 833831 h 833835"/>
                  <a:gd name="connsiteX13" fmla="*/ 40252 w 1024480"/>
                  <a:gd name="connsiteY13" fmla="*/ 683703 h 833835"/>
                  <a:gd name="connsiteX14" fmla="*/ 7489 w 1024480"/>
                  <a:gd name="connsiteY14" fmla="*/ 401962 h 833835"/>
                  <a:gd name="connsiteX15" fmla="*/ 182198 w 1024480"/>
                  <a:gd name="connsiteY15" fmla="*/ 128803 h 833835"/>
                  <a:gd name="connsiteX16" fmla="*/ 491469 w 1024480"/>
                  <a:gd name="connsiteY16" fmla="*/ 1093 h 833835"/>
                  <a:gd name="connsiteX0" fmla="*/ 491469 w 1022322"/>
                  <a:gd name="connsiteY0" fmla="*/ 1093 h 833835"/>
                  <a:gd name="connsiteX1" fmla="*/ 928229 w 1022322"/>
                  <a:gd name="connsiteY1" fmla="*/ 85030 h 833835"/>
                  <a:gd name="connsiteX2" fmla="*/ 1020186 w 1022322"/>
                  <a:gd name="connsiteY2" fmla="*/ 327957 h 833835"/>
                  <a:gd name="connsiteX3" fmla="*/ 879347 w 1022322"/>
                  <a:gd name="connsiteY3" fmla="*/ 362510 h 833835"/>
                  <a:gd name="connsiteX4" fmla="*/ 568432 w 1022322"/>
                  <a:gd name="connsiteY4" fmla="*/ 345184 h 833835"/>
                  <a:gd name="connsiteX5" fmla="*/ 385731 w 1022322"/>
                  <a:gd name="connsiteY5" fmla="*/ 323846 h 833835"/>
                  <a:gd name="connsiteX6" fmla="*/ 256064 w 1022322"/>
                  <a:gd name="connsiteY6" fmla="*/ 522424 h 833835"/>
                  <a:gd name="connsiteX7" fmla="*/ 254475 w 1022322"/>
                  <a:gd name="connsiteY7" fmla="*/ 523912 h 833835"/>
                  <a:gd name="connsiteX8" fmla="*/ 227533 w 1022322"/>
                  <a:gd name="connsiteY8" fmla="*/ 477330 h 833835"/>
                  <a:gd name="connsiteX9" fmla="*/ 158319 w 1022322"/>
                  <a:gd name="connsiteY9" fmla="*/ 435581 h 833835"/>
                  <a:gd name="connsiteX10" fmla="*/ 133218 w 1022322"/>
                  <a:gd name="connsiteY10" fmla="*/ 648167 h 833835"/>
                  <a:gd name="connsiteX11" fmla="*/ 147761 w 1022322"/>
                  <a:gd name="connsiteY11" fmla="*/ 689005 h 833835"/>
                  <a:gd name="connsiteX12" fmla="*/ 115874 w 1022322"/>
                  <a:gd name="connsiteY12" fmla="*/ 833831 h 833835"/>
                  <a:gd name="connsiteX13" fmla="*/ 40252 w 1022322"/>
                  <a:gd name="connsiteY13" fmla="*/ 683703 h 833835"/>
                  <a:gd name="connsiteX14" fmla="*/ 7489 w 1022322"/>
                  <a:gd name="connsiteY14" fmla="*/ 401962 h 833835"/>
                  <a:gd name="connsiteX15" fmla="*/ 182198 w 1022322"/>
                  <a:gd name="connsiteY15" fmla="*/ 128803 h 833835"/>
                  <a:gd name="connsiteX16" fmla="*/ 491469 w 1022322"/>
                  <a:gd name="connsiteY16" fmla="*/ 1093 h 833835"/>
                  <a:gd name="connsiteX0" fmla="*/ 491469 w 1025207"/>
                  <a:gd name="connsiteY0" fmla="*/ 1025 h 833767"/>
                  <a:gd name="connsiteX1" fmla="*/ 943852 w 1025207"/>
                  <a:gd name="connsiteY1" fmla="*/ 88087 h 833767"/>
                  <a:gd name="connsiteX2" fmla="*/ 1020186 w 1025207"/>
                  <a:gd name="connsiteY2" fmla="*/ 327889 h 833767"/>
                  <a:gd name="connsiteX3" fmla="*/ 879347 w 1025207"/>
                  <a:gd name="connsiteY3" fmla="*/ 362442 h 833767"/>
                  <a:gd name="connsiteX4" fmla="*/ 568432 w 1025207"/>
                  <a:gd name="connsiteY4" fmla="*/ 345116 h 833767"/>
                  <a:gd name="connsiteX5" fmla="*/ 385731 w 1025207"/>
                  <a:gd name="connsiteY5" fmla="*/ 323778 h 833767"/>
                  <a:gd name="connsiteX6" fmla="*/ 256064 w 1025207"/>
                  <a:gd name="connsiteY6" fmla="*/ 522356 h 833767"/>
                  <a:gd name="connsiteX7" fmla="*/ 254475 w 1025207"/>
                  <a:gd name="connsiteY7" fmla="*/ 523844 h 833767"/>
                  <a:gd name="connsiteX8" fmla="*/ 227533 w 1025207"/>
                  <a:gd name="connsiteY8" fmla="*/ 477262 h 833767"/>
                  <a:gd name="connsiteX9" fmla="*/ 158319 w 1025207"/>
                  <a:gd name="connsiteY9" fmla="*/ 435513 h 833767"/>
                  <a:gd name="connsiteX10" fmla="*/ 133218 w 1025207"/>
                  <a:gd name="connsiteY10" fmla="*/ 648099 h 833767"/>
                  <a:gd name="connsiteX11" fmla="*/ 147761 w 1025207"/>
                  <a:gd name="connsiteY11" fmla="*/ 688937 h 833767"/>
                  <a:gd name="connsiteX12" fmla="*/ 115874 w 1025207"/>
                  <a:gd name="connsiteY12" fmla="*/ 833763 h 833767"/>
                  <a:gd name="connsiteX13" fmla="*/ 40252 w 1025207"/>
                  <a:gd name="connsiteY13" fmla="*/ 683635 h 833767"/>
                  <a:gd name="connsiteX14" fmla="*/ 7489 w 1025207"/>
                  <a:gd name="connsiteY14" fmla="*/ 401894 h 833767"/>
                  <a:gd name="connsiteX15" fmla="*/ 182198 w 1025207"/>
                  <a:gd name="connsiteY15" fmla="*/ 128735 h 833767"/>
                  <a:gd name="connsiteX16" fmla="*/ 491469 w 1025207"/>
                  <a:gd name="connsiteY16" fmla="*/ 1025 h 833767"/>
                  <a:gd name="connsiteX0" fmla="*/ 491469 w 1025207"/>
                  <a:gd name="connsiteY0" fmla="*/ 995 h 833737"/>
                  <a:gd name="connsiteX1" fmla="*/ 943852 w 1025207"/>
                  <a:gd name="connsiteY1" fmla="*/ 88057 h 833737"/>
                  <a:gd name="connsiteX2" fmla="*/ 1020186 w 1025207"/>
                  <a:gd name="connsiteY2" fmla="*/ 318485 h 833737"/>
                  <a:gd name="connsiteX3" fmla="*/ 879347 w 1025207"/>
                  <a:gd name="connsiteY3" fmla="*/ 362412 h 833737"/>
                  <a:gd name="connsiteX4" fmla="*/ 568432 w 1025207"/>
                  <a:gd name="connsiteY4" fmla="*/ 345086 h 833737"/>
                  <a:gd name="connsiteX5" fmla="*/ 385731 w 1025207"/>
                  <a:gd name="connsiteY5" fmla="*/ 323748 h 833737"/>
                  <a:gd name="connsiteX6" fmla="*/ 256064 w 1025207"/>
                  <a:gd name="connsiteY6" fmla="*/ 522326 h 833737"/>
                  <a:gd name="connsiteX7" fmla="*/ 254475 w 1025207"/>
                  <a:gd name="connsiteY7" fmla="*/ 523814 h 833737"/>
                  <a:gd name="connsiteX8" fmla="*/ 227533 w 1025207"/>
                  <a:gd name="connsiteY8" fmla="*/ 477232 h 833737"/>
                  <a:gd name="connsiteX9" fmla="*/ 158319 w 1025207"/>
                  <a:gd name="connsiteY9" fmla="*/ 435483 h 833737"/>
                  <a:gd name="connsiteX10" fmla="*/ 133218 w 1025207"/>
                  <a:gd name="connsiteY10" fmla="*/ 648069 h 833737"/>
                  <a:gd name="connsiteX11" fmla="*/ 147761 w 1025207"/>
                  <a:gd name="connsiteY11" fmla="*/ 688907 h 833737"/>
                  <a:gd name="connsiteX12" fmla="*/ 115874 w 1025207"/>
                  <a:gd name="connsiteY12" fmla="*/ 833733 h 833737"/>
                  <a:gd name="connsiteX13" fmla="*/ 40252 w 1025207"/>
                  <a:gd name="connsiteY13" fmla="*/ 683605 h 833737"/>
                  <a:gd name="connsiteX14" fmla="*/ 7489 w 1025207"/>
                  <a:gd name="connsiteY14" fmla="*/ 401864 h 833737"/>
                  <a:gd name="connsiteX15" fmla="*/ 182198 w 1025207"/>
                  <a:gd name="connsiteY15" fmla="*/ 128705 h 833737"/>
                  <a:gd name="connsiteX16" fmla="*/ 491469 w 1025207"/>
                  <a:gd name="connsiteY16" fmla="*/ 995 h 833737"/>
                  <a:gd name="connsiteX0" fmla="*/ 491469 w 1020327"/>
                  <a:gd name="connsiteY0" fmla="*/ 995 h 833737"/>
                  <a:gd name="connsiteX1" fmla="*/ 943852 w 1020327"/>
                  <a:gd name="connsiteY1" fmla="*/ 88057 h 833737"/>
                  <a:gd name="connsiteX2" fmla="*/ 1020186 w 1020327"/>
                  <a:gd name="connsiteY2" fmla="*/ 318485 h 833737"/>
                  <a:gd name="connsiteX3" fmla="*/ 960575 w 1020327"/>
                  <a:gd name="connsiteY3" fmla="*/ 354460 h 833737"/>
                  <a:gd name="connsiteX4" fmla="*/ 879347 w 1020327"/>
                  <a:gd name="connsiteY4" fmla="*/ 362412 h 833737"/>
                  <a:gd name="connsiteX5" fmla="*/ 568432 w 1020327"/>
                  <a:gd name="connsiteY5" fmla="*/ 345086 h 833737"/>
                  <a:gd name="connsiteX6" fmla="*/ 385731 w 1020327"/>
                  <a:gd name="connsiteY6" fmla="*/ 323748 h 833737"/>
                  <a:gd name="connsiteX7" fmla="*/ 256064 w 1020327"/>
                  <a:gd name="connsiteY7" fmla="*/ 522326 h 833737"/>
                  <a:gd name="connsiteX8" fmla="*/ 254475 w 1020327"/>
                  <a:gd name="connsiteY8" fmla="*/ 523814 h 833737"/>
                  <a:gd name="connsiteX9" fmla="*/ 227533 w 1020327"/>
                  <a:gd name="connsiteY9" fmla="*/ 477232 h 833737"/>
                  <a:gd name="connsiteX10" fmla="*/ 158319 w 1020327"/>
                  <a:gd name="connsiteY10" fmla="*/ 435483 h 833737"/>
                  <a:gd name="connsiteX11" fmla="*/ 133218 w 1020327"/>
                  <a:gd name="connsiteY11" fmla="*/ 648069 h 833737"/>
                  <a:gd name="connsiteX12" fmla="*/ 147761 w 1020327"/>
                  <a:gd name="connsiteY12" fmla="*/ 688907 h 833737"/>
                  <a:gd name="connsiteX13" fmla="*/ 115874 w 1020327"/>
                  <a:gd name="connsiteY13" fmla="*/ 833733 h 833737"/>
                  <a:gd name="connsiteX14" fmla="*/ 40252 w 1020327"/>
                  <a:gd name="connsiteY14" fmla="*/ 683605 h 833737"/>
                  <a:gd name="connsiteX15" fmla="*/ 7489 w 1020327"/>
                  <a:gd name="connsiteY15" fmla="*/ 401864 h 833737"/>
                  <a:gd name="connsiteX16" fmla="*/ 182198 w 1020327"/>
                  <a:gd name="connsiteY16" fmla="*/ 128705 h 833737"/>
                  <a:gd name="connsiteX17" fmla="*/ 491469 w 1020327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79347 w 1041762"/>
                  <a:gd name="connsiteY4" fmla="*/ 362412 h 833737"/>
                  <a:gd name="connsiteX5" fmla="*/ 568432 w 1041762"/>
                  <a:gd name="connsiteY5" fmla="*/ 345086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76472 h 833737"/>
                  <a:gd name="connsiteX5" fmla="*/ 568432 w 1041762"/>
                  <a:gd name="connsiteY5" fmla="*/ 345086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76472 h 833737"/>
                  <a:gd name="connsiteX5" fmla="*/ 554372 w 1041762"/>
                  <a:gd name="connsiteY5" fmla="*/ 354460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76472 h 833737"/>
                  <a:gd name="connsiteX5" fmla="*/ 554372 w 1041762"/>
                  <a:gd name="connsiteY5" fmla="*/ 354460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54372 w 1041762"/>
                  <a:gd name="connsiteY5" fmla="*/ 354460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56064 w 1041762"/>
                  <a:gd name="connsiteY7" fmla="*/ 522326 h 833737"/>
                  <a:gd name="connsiteX8" fmla="*/ 251415 w 1041762"/>
                  <a:gd name="connsiteY8" fmla="*/ 606428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62184 w 1041762"/>
                  <a:gd name="connsiteY7" fmla="*/ 641657 h 833737"/>
                  <a:gd name="connsiteX8" fmla="*/ 251415 w 1041762"/>
                  <a:gd name="connsiteY8" fmla="*/ 606428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98633 w 1041762"/>
                  <a:gd name="connsiteY7" fmla="*/ 520248 h 833737"/>
                  <a:gd name="connsiteX8" fmla="*/ 262184 w 1041762"/>
                  <a:gd name="connsiteY8" fmla="*/ 641657 h 833737"/>
                  <a:gd name="connsiteX9" fmla="*/ 251415 w 1041762"/>
                  <a:gd name="connsiteY9" fmla="*/ 606428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92513 w 1041762"/>
                  <a:gd name="connsiteY7" fmla="*/ 498829 h 833737"/>
                  <a:gd name="connsiteX8" fmla="*/ 262184 w 1041762"/>
                  <a:gd name="connsiteY8" fmla="*/ 641657 h 833737"/>
                  <a:gd name="connsiteX9" fmla="*/ 251415 w 1041762"/>
                  <a:gd name="connsiteY9" fmla="*/ 606428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92513 w 1041762"/>
                  <a:gd name="connsiteY7" fmla="*/ 498829 h 833737"/>
                  <a:gd name="connsiteX8" fmla="*/ 262184 w 1041762"/>
                  <a:gd name="connsiteY8" fmla="*/ 641657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1848 w 1041762"/>
                  <a:gd name="connsiteY5" fmla="*/ 307131 h 833737"/>
                  <a:gd name="connsiteX6" fmla="*/ 374013 w 1041762"/>
                  <a:gd name="connsiteY6" fmla="*/ 337808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699670 w 1041762"/>
                  <a:gd name="connsiteY4" fmla="*/ 368921 h 833737"/>
                  <a:gd name="connsiteX5" fmla="*/ 531848 w 1041762"/>
                  <a:gd name="connsiteY5" fmla="*/ 307131 h 833737"/>
                  <a:gd name="connsiteX6" fmla="*/ 374013 w 1041762"/>
                  <a:gd name="connsiteY6" fmla="*/ 337808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699670 w 1041762"/>
                  <a:gd name="connsiteY4" fmla="*/ 368921 h 833737"/>
                  <a:gd name="connsiteX5" fmla="*/ 531848 w 1041762"/>
                  <a:gd name="connsiteY5" fmla="*/ 307131 h 833737"/>
                  <a:gd name="connsiteX6" fmla="*/ 367894 w 1041762"/>
                  <a:gd name="connsiteY6" fmla="*/ 356166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699670 w 1041762"/>
                  <a:gd name="connsiteY4" fmla="*/ 368921 h 833737"/>
                  <a:gd name="connsiteX5" fmla="*/ 498191 w 1041762"/>
                  <a:gd name="connsiteY5" fmla="*/ 310191 h 833737"/>
                  <a:gd name="connsiteX6" fmla="*/ 367894 w 1041762"/>
                  <a:gd name="connsiteY6" fmla="*/ 356166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699670 w 1041762"/>
                  <a:gd name="connsiteY4" fmla="*/ 368921 h 833737"/>
                  <a:gd name="connsiteX5" fmla="*/ 498191 w 1041762"/>
                  <a:gd name="connsiteY5" fmla="*/ 310191 h 833737"/>
                  <a:gd name="connsiteX6" fmla="*/ 367894 w 1041762"/>
                  <a:gd name="connsiteY6" fmla="*/ 356166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2394"/>
                  <a:gd name="connsiteY0" fmla="*/ 995 h 833737"/>
                  <a:gd name="connsiteX1" fmla="*/ 943852 w 1042394"/>
                  <a:gd name="connsiteY1" fmla="*/ 88057 h 833737"/>
                  <a:gd name="connsiteX2" fmla="*/ 1020186 w 1042394"/>
                  <a:gd name="connsiteY2" fmla="*/ 318485 h 833737"/>
                  <a:gd name="connsiteX3" fmla="*/ 1030879 w 1042394"/>
                  <a:gd name="connsiteY3" fmla="*/ 366178 h 833737"/>
                  <a:gd name="connsiteX4" fmla="*/ 870811 w 1042394"/>
                  <a:gd name="connsiteY4" fmla="*/ 370319 h 833737"/>
                  <a:gd name="connsiteX5" fmla="*/ 699670 w 1042394"/>
                  <a:gd name="connsiteY5" fmla="*/ 368921 h 833737"/>
                  <a:gd name="connsiteX6" fmla="*/ 498191 w 1042394"/>
                  <a:gd name="connsiteY6" fmla="*/ 310191 h 833737"/>
                  <a:gd name="connsiteX7" fmla="*/ 367894 w 1042394"/>
                  <a:gd name="connsiteY7" fmla="*/ 356166 h 833737"/>
                  <a:gd name="connsiteX8" fmla="*/ 292513 w 1042394"/>
                  <a:gd name="connsiteY8" fmla="*/ 498829 h 833737"/>
                  <a:gd name="connsiteX9" fmla="*/ 262184 w 1042394"/>
                  <a:gd name="connsiteY9" fmla="*/ 693673 h 833737"/>
                  <a:gd name="connsiteX10" fmla="*/ 233056 w 1042394"/>
                  <a:gd name="connsiteY10" fmla="*/ 682922 h 833737"/>
                  <a:gd name="connsiteX11" fmla="*/ 227533 w 1042394"/>
                  <a:gd name="connsiteY11" fmla="*/ 477232 h 833737"/>
                  <a:gd name="connsiteX12" fmla="*/ 158319 w 1042394"/>
                  <a:gd name="connsiteY12" fmla="*/ 435483 h 833737"/>
                  <a:gd name="connsiteX13" fmla="*/ 133218 w 1042394"/>
                  <a:gd name="connsiteY13" fmla="*/ 648069 h 833737"/>
                  <a:gd name="connsiteX14" fmla="*/ 147761 w 1042394"/>
                  <a:gd name="connsiteY14" fmla="*/ 688907 h 833737"/>
                  <a:gd name="connsiteX15" fmla="*/ 115874 w 1042394"/>
                  <a:gd name="connsiteY15" fmla="*/ 833733 h 833737"/>
                  <a:gd name="connsiteX16" fmla="*/ 40252 w 1042394"/>
                  <a:gd name="connsiteY16" fmla="*/ 683605 h 833737"/>
                  <a:gd name="connsiteX17" fmla="*/ 7489 w 1042394"/>
                  <a:gd name="connsiteY17" fmla="*/ 401864 h 833737"/>
                  <a:gd name="connsiteX18" fmla="*/ 182198 w 1042394"/>
                  <a:gd name="connsiteY18" fmla="*/ 128705 h 833737"/>
                  <a:gd name="connsiteX19" fmla="*/ 491469 w 1042394"/>
                  <a:gd name="connsiteY19" fmla="*/ 995 h 833737"/>
                  <a:gd name="connsiteX0" fmla="*/ 491469 w 1042394"/>
                  <a:gd name="connsiteY0" fmla="*/ 995 h 833737"/>
                  <a:gd name="connsiteX1" fmla="*/ 943852 w 1042394"/>
                  <a:gd name="connsiteY1" fmla="*/ 88057 h 833737"/>
                  <a:gd name="connsiteX2" fmla="*/ 1020186 w 1042394"/>
                  <a:gd name="connsiteY2" fmla="*/ 318485 h 833737"/>
                  <a:gd name="connsiteX3" fmla="*/ 1030879 w 1042394"/>
                  <a:gd name="connsiteY3" fmla="*/ 366178 h 833737"/>
                  <a:gd name="connsiteX4" fmla="*/ 870811 w 1042394"/>
                  <a:gd name="connsiteY4" fmla="*/ 345841 h 833737"/>
                  <a:gd name="connsiteX5" fmla="*/ 699670 w 1042394"/>
                  <a:gd name="connsiteY5" fmla="*/ 368921 h 833737"/>
                  <a:gd name="connsiteX6" fmla="*/ 498191 w 1042394"/>
                  <a:gd name="connsiteY6" fmla="*/ 310191 h 833737"/>
                  <a:gd name="connsiteX7" fmla="*/ 367894 w 1042394"/>
                  <a:gd name="connsiteY7" fmla="*/ 356166 h 833737"/>
                  <a:gd name="connsiteX8" fmla="*/ 292513 w 1042394"/>
                  <a:gd name="connsiteY8" fmla="*/ 498829 h 833737"/>
                  <a:gd name="connsiteX9" fmla="*/ 262184 w 1042394"/>
                  <a:gd name="connsiteY9" fmla="*/ 693673 h 833737"/>
                  <a:gd name="connsiteX10" fmla="*/ 233056 w 1042394"/>
                  <a:gd name="connsiteY10" fmla="*/ 682922 h 833737"/>
                  <a:gd name="connsiteX11" fmla="*/ 227533 w 1042394"/>
                  <a:gd name="connsiteY11" fmla="*/ 477232 h 833737"/>
                  <a:gd name="connsiteX12" fmla="*/ 158319 w 1042394"/>
                  <a:gd name="connsiteY12" fmla="*/ 435483 h 833737"/>
                  <a:gd name="connsiteX13" fmla="*/ 133218 w 1042394"/>
                  <a:gd name="connsiteY13" fmla="*/ 648069 h 833737"/>
                  <a:gd name="connsiteX14" fmla="*/ 147761 w 1042394"/>
                  <a:gd name="connsiteY14" fmla="*/ 688907 h 833737"/>
                  <a:gd name="connsiteX15" fmla="*/ 115874 w 1042394"/>
                  <a:gd name="connsiteY15" fmla="*/ 833733 h 833737"/>
                  <a:gd name="connsiteX16" fmla="*/ 40252 w 1042394"/>
                  <a:gd name="connsiteY16" fmla="*/ 683605 h 833737"/>
                  <a:gd name="connsiteX17" fmla="*/ 7489 w 1042394"/>
                  <a:gd name="connsiteY17" fmla="*/ 401864 h 833737"/>
                  <a:gd name="connsiteX18" fmla="*/ 182198 w 1042394"/>
                  <a:gd name="connsiteY18" fmla="*/ 128705 h 833737"/>
                  <a:gd name="connsiteX19" fmla="*/ 491469 w 1042394"/>
                  <a:gd name="connsiteY19" fmla="*/ 995 h 833737"/>
                  <a:gd name="connsiteX0" fmla="*/ 491469 w 1031737"/>
                  <a:gd name="connsiteY0" fmla="*/ 995 h 833737"/>
                  <a:gd name="connsiteX1" fmla="*/ 943852 w 1031737"/>
                  <a:gd name="connsiteY1" fmla="*/ 88057 h 833737"/>
                  <a:gd name="connsiteX2" fmla="*/ 1020186 w 1031737"/>
                  <a:gd name="connsiteY2" fmla="*/ 318485 h 833737"/>
                  <a:gd name="connsiteX3" fmla="*/ 1015580 w 1031737"/>
                  <a:gd name="connsiteY3" fmla="*/ 375357 h 833737"/>
                  <a:gd name="connsiteX4" fmla="*/ 870811 w 1031737"/>
                  <a:gd name="connsiteY4" fmla="*/ 345841 h 833737"/>
                  <a:gd name="connsiteX5" fmla="*/ 699670 w 1031737"/>
                  <a:gd name="connsiteY5" fmla="*/ 368921 h 833737"/>
                  <a:gd name="connsiteX6" fmla="*/ 498191 w 1031737"/>
                  <a:gd name="connsiteY6" fmla="*/ 310191 h 833737"/>
                  <a:gd name="connsiteX7" fmla="*/ 367894 w 1031737"/>
                  <a:gd name="connsiteY7" fmla="*/ 356166 h 833737"/>
                  <a:gd name="connsiteX8" fmla="*/ 292513 w 1031737"/>
                  <a:gd name="connsiteY8" fmla="*/ 498829 h 833737"/>
                  <a:gd name="connsiteX9" fmla="*/ 262184 w 1031737"/>
                  <a:gd name="connsiteY9" fmla="*/ 693673 h 833737"/>
                  <a:gd name="connsiteX10" fmla="*/ 233056 w 1031737"/>
                  <a:gd name="connsiteY10" fmla="*/ 682922 h 833737"/>
                  <a:gd name="connsiteX11" fmla="*/ 227533 w 1031737"/>
                  <a:gd name="connsiteY11" fmla="*/ 477232 h 833737"/>
                  <a:gd name="connsiteX12" fmla="*/ 158319 w 1031737"/>
                  <a:gd name="connsiteY12" fmla="*/ 435483 h 833737"/>
                  <a:gd name="connsiteX13" fmla="*/ 133218 w 1031737"/>
                  <a:gd name="connsiteY13" fmla="*/ 648069 h 833737"/>
                  <a:gd name="connsiteX14" fmla="*/ 147761 w 1031737"/>
                  <a:gd name="connsiteY14" fmla="*/ 688907 h 833737"/>
                  <a:gd name="connsiteX15" fmla="*/ 115874 w 1031737"/>
                  <a:gd name="connsiteY15" fmla="*/ 833733 h 833737"/>
                  <a:gd name="connsiteX16" fmla="*/ 40252 w 1031737"/>
                  <a:gd name="connsiteY16" fmla="*/ 683605 h 833737"/>
                  <a:gd name="connsiteX17" fmla="*/ 7489 w 1031737"/>
                  <a:gd name="connsiteY17" fmla="*/ 401864 h 833737"/>
                  <a:gd name="connsiteX18" fmla="*/ 182198 w 1031737"/>
                  <a:gd name="connsiteY18" fmla="*/ 128705 h 833737"/>
                  <a:gd name="connsiteX19" fmla="*/ 491469 w 1031737"/>
                  <a:gd name="connsiteY19" fmla="*/ 995 h 833737"/>
                  <a:gd name="connsiteX0" fmla="*/ 491469 w 1031737"/>
                  <a:gd name="connsiteY0" fmla="*/ 995 h 833737"/>
                  <a:gd name="connsiteX1" fmla="*/ 943852 w 1031737"/>
                  <a:gd name="connsiteY1" fmla="*/ 88057 h 833737"/>
                  <a:gd name="connsiteX2" fmla="*/ 1020186 w 1031737"/>
                  <a:gd name="connsiteY2" fmla="*/ 318485 h 833737"/>
                  <a:gd name="connsiteX3" fmla="*/ 1015580 w 1031737"/>
                  <a:gd name="connsiteY3" fmla="*/ 375357 h 833737"/>
                  <a:gd name="connsiteX4" fmla="*/ 870811 w 1031737"/>
                  <a:gd name="connsiteY4" fmla="*/ 345841 h 833737"/>
                  <a:gd name="connsiteX5" fmla="*/ 699670 w 1031737"/>
                  <a:gd name="connsiteY5" fmla="*/ 368921 h 833737"/>
                  <a:gd name="connsiteX6" fmla="*/ 498191 w 1031737"/>
                  <a:gd name="connsiteY6" fmla="*/ 310191 h 833737"/>
                  <a:gd name="connsiteX7" fmla="*/ 377073 w 1031737"/>
                  <a:gd name="connsiteY7" fmla="*/ 365345 h 833737"/>
                  <a:gd name="connsiteX8" fmla="*/ 292513 w 1031737"/>
                  <a:gd name="connsiteY8" fmla="*/ 498829 h 833737"/>
                  <a:gd name="connsiteX9" fmla="*/ 262184 w 1031737"/>
                  <a:gd name="connsiteY9" fmla="*/ 693673 h 833737"/>
                  <a:gd name="connsiteX10" fmla="*/ 233056 w 1031737"/>
                  <a:gd name="connsiteY10" fmla="*/ 682922 h 833737"/>
                  <a:gd name="connsiteX11" fmla="*/ 227533 w 1031737"/>
                  <a:gd name="connsiteY11" fmla="*/ 477232 h 833737"/>
                  <a:gd name="connsiteX12" fmla="*/ 158319 w 1031737"/>
                  <a:gd name="connsiteY12" fmla="*/ 435483 h 833737"/>
                  <a:gd name="connsiteX13" fmla="*/ 133218 w 1031737"/>
                  <a:gd name="connsiteY13" fmla="*/ 648069 h 833737"/>
                  <a:gd name="connsiteX14" fmla="*/ 147761 w 1031737"/>
                  <a:gd name="connsiteY14" fmla="*/ 688907 h 833737"/>
                  <a:gd name="connsiteX15" fmla="*/ 115874 w 1031737"/>
                  <a:gd name="connsiteY15" fmla="*/ 833733 h 833737"/>
                  <a:gd name="connsiteX16" fmla="*/ 40252 w 1031737"/>
                  <a:gd name="connsiteY16" fmla="*/ 683605 h 833737"/>
                  <a:gd name="connsiteX17" fmla="*/ 7489 w 1031737"/>
                  <a:gd name="connsiteY17" fmla="*/ 401864 h 833737"/>
                  <a:gd name="connsiteX18" fmla="*/ 182198 w 1031737"/>
                  <a:gd name="connsiteY18" fmla="*/ 128705 h 833737"/>
                  <a:gd name="connsiteX19" fmla="*/ 491469 w 1031737"/>
                  <a:gd name="connsiteY19" fmla="*/ 995 h 833737"/>
                  <a:gd name="connsiteX0" fmla="*/ 491469 w 1031737"/>
                  <a:gd name="connsiteY0" fmla="*/ 995 h 833737"/>
                  <a:gd name="connsiteX1" fmla="*/ 943852 w 1031737"/>
                  <a:gd name="connsiteY1" fmla="*/ 88057 h 833737"/>
                  <a:gd name="connsiteX2" fmla="*/ 1020186 w 1031737"/>
                  <a:gd name="connsiteY2" fmla="*/ 318485 h 833737"/>
                  <a:gd name="connsiteX3" fmla="*/ 1015580 w 1031737"/>
                  <a:gd name="connsiteY3" fmla="*/ 375357 h 833737"/>
                  <a:gd name="connsiteX4" fmla="*/ 870811 w 1031737"/>
                  <a:gd name="connsiteY4" fmla="*/ 345841 h 833737"/>
                  <a:gd name="connsiteX5" fmla="*/ 699670 w 1031737"/>
                  <a:gd name="connsiteY5" fmla="*/ 368921 h 833737"/>
                  <a:gd name="connsiteX6" fmla="*/ 510430 w 1031737"/>
                  <a:gd name="connsiteY6" fmla="*/ 334669 h 833737"/>
                  <a:gd name="connsiteX7" fmla="*/ 377073 w 1031737"/>
                  <a:gd name="connsiteY7" fmla="*/ 365345 h 833737"/>
                  <a:gd name="connsiteX8" fmla="*/ 292513 w 1031737"/>
                  <a:gd name="connsiteY8" fmla="*/ 498829 h 833737"/>
                  <a:gd name="connsiteX9" fmla="*/ 262184 w 1031737"/>
                  <a:gd name="connsiteY9" fmla="*/ 693673 h 833737"/>
                  <a:gd name="connsiteX10" fmla="*/ 233056 w 1031737"/>
                  <a:gd name="connsiteY10" fmla="*/ 682922 h 833737"/>
                  <a:gd name="connsiteX11" fmla="*/ 227533 w 1031737"/>
                  <a:gd name="connsiteY11" fmla="*/ 477232 h 833737"/>
                  <a:gd name="connsiteX12" fmla="*/ 158319 w 1031737"/>
                  <a:gd name="connsiteY12" fmla="*/ 435483 h 833737"/>
                  <a:gd name="connsiteX13" fmla="*/ 133218 w 1031737"/>
                  <a:gd name="connsiteY13" fmla="*/ 648069 h 833737"/>
                  <a:gd name="connsiteX14" fmla="*/ 147761 w 1031737"/>
                  <a:gd name="connsiteY14" fmla="*/ 688907 h 833737"/>
                  <a:gd name="connsiteX15" fmla="*/ 115874 w 1031737"/>
                  <a:gd name="connsiteY15" fmla="*/ 833733 h 833737"/>
                  <a:gd name="connsiteX16" fmla="*/ 40252 w 1031737"/>
                  <a:gd name="connsiteY16" fmla="*/ 683605 h 833737"/>
                  <a:gd name="connsiteX17" fmla="*/ 7489 w 1031737"/>
                  <a:gd name="connsiteY17" fmla="*/ 401864 h 833737"/>
                  <a:gd name="connsiteX18" fmla="*/ 182198 w 1031737"/>
                  <a:gd name="connsiteY18" fmla="*/ 128705 h 833737"/>
                  <a:gd name="connsiteX19" fmla="*/ 491469 w 1031737"/>
                  <a:gd name="connsiteY19" fmla="*/ 995 h 833737"/>
                  <a:gd name="connsiteX0" fmla="*/ 491469 w 1031737"/>
                  <a:gd name="connsiteY0" fmla="*/ 995 h 833737"/>
                  <a:gd name="connsiteX1" fmla="*/ 943852 w 1031737"/>
                  <a:gd name="connsiteY1" fmla="*/ 88057 h 833737"/>
                  <a:gd name="connsiteX2" fmla="*/ 1020186 w 1031737"/>
                  <a:gd name="connsiteY2" fmla="*/ 318485 h 833737"/>
                  <a:gd name="connsiteX3" fmla="*/ 1015580 w 1031737"/>
                  <a:gd name="connsiteY3" fmla="*/ 375357 h 833737"/>
                  <a:gd name="connsiteX4" fmla="*/ 870811 w 1031737"/>
                  <a:gd name="connsiteY4" fmla="*/ 345841 h 833737"/>
                  <a:gd name="connsiteX5" fmla="*/ 684371 w 1031737"/>
                  <a:gd name="connsiteY5" fmla="*/ 365861 h 833737"/>
                  <a:gd name="connsiteX6" fmla="*/ 510430 w 1031737"/>
                  <a:gd name="connsiteY6" fmla="*/ 334669 h 833737"/>
                  <a:gd name="connsiteX7" fmla="*/ 377073 w 1031737"/>
                  <a:gd name="connsiteY7" fmla="*/ 365345 h 833737"/>
                  <a:gd name="connsiteX8" fmla="*/ 292513 w 1031737"/>
                  <a:gd name="connsiteY8" fmla="*/ 498829 h 833737"/>
                  <a:gd name="connsiteX9" fmla="*/ 262184 w 1031737"/>
                  <a:gd name="connsiteY9" fmla="*/ 693673 h 833737"/>
                  <a:gd name="connsiteX10" fmla="*/ 233056 w 1031737"/>
                  <a:gd name="connsiteY10" fmla="*/ 682922 h 833737"/>
                  <a:gd name="connsiteX11" fmla="*/ 227533 w 1031737"/>
                  <a:gd name="connsiteY11" fmla="*/ 477232 h 833737"/>
                  <a:gd name="connsiteX12" fmla="*/ 158319 w 1031737"/>
                  <a:gd name="connsiteY12" fmla="*/ 435483 h 833737"/>
                  <a:gd name="connsiteX13" fmla="*/ 133218 w 1031737"/>
                  <a:gd name="connsiteY13" fmla="*/ 648069 h 833737"/>
                  <a:gd name="connsiteX14" fmla="*/ 147761 w 1031737"/>
                  <a:gd name="connsiteY14" fmla="*/ 688907 h 833737"/>
                  <a:gd name="connsiteX15" fmla="*/ 115874 w 1031737"/>
                  <a:gd name="connsiteY15" fmla="*/ 833733 h 833737"/>
                  <a:gd name="connsiteX16" fmla="*/ 40252 w 1031737"/>
                  <a:gd name="connsiteY16" fmla="*/ 683605 h 833737"/>
                  <a:gd name="connsiteX17" fmla="*/ 7489 w 1031737"/>
                  <a:gd name="connsiteY17" fmla="*/ 401864 h 833737"/>
                  <a:gd name="connsiteX18" fmla="*/ 182198 w 1031737"/>
                  <a:gd name="connsiteY18" fmla="*/ 128705 h 833737"/>
                  <a:gd name="connsiteX19" fmla="*/ 491469 w 1031737"/>
                  <a:gd name="connsiteY19" fmla="*/ 995 h 833737"/>
                  <a:gd name="connsiteX0" fmla="*/ 491469 w 1031737"/>
                  <a:gd name="connsiteY0" fmla="*/ 995 h 833737"/>
                  <a:gd name="connsiteX1" fmla="*/ 943852 w 1031737"/>
                  <a:gd name="connsiteY1" fmla="*/ 88057 h 833737"/>
                  <a:gd name="connsiteX2" fmla="*/ 1020186 w 1031737"/>
                  <a:gd name="connsiteY2" fmla="*/ 318485 h 833737"/>
                  <a:gd name="connsiteX3" fmla="*/ 1015580 w 1031737"/>
                  <a:gd name="connsiteY3" fmla="*/ 375357 h 833737"/>
                  <a:gd name="connsiteX4" fmla="*/ 861632 w 1031737"/>
                  <a:gd name="connsiteY4" fmla="*/ 345841 h 833737"/>
                  <a:gd name="connsiteX5" fmla="*/ 684371 w 1031737"/>
                  <a:gd name="connsiteY5" fmla="*/ 365861 h 833737"/>
                  <a:gd name="connsiteX6" fmla="*/ 510430 w 1031737"/>
                  <a:gd name="connsiteY6" fmla="*/ 334669 h 833737"/>
                  <a:gd name="connsiteX7" fmla="*/ 377073 w 1031737"/>
                  <a:gd name="connsiteY7" fmla="*/ 365345 h 833737"/>
                  <a:gd name="connsiteX8" fmla="*/ 292513 w 1031737"/>
                  <a:gd name="connsiteY8" fmla="*/ 498829 h 833737"/>
                  <a:gd name="connsiteX9" fmla="*/ 262184 w 1031737"/>
                  <a:gd name="connsiteY9" fmla="*/ 693673 h 833737"/>
                  <a:gd name="connsiteX10" fmla="*/ 233056 w 1031737"/>
                  <a:gd name="connsiteY10" fmla="*/ 682922 h 833737"/>
                  <a:gd name="connsiteX11" fmla="*/ 227533 w 1031737"/>
                  <a:gd name="connsiteY11" fmla="*/ 477232 h 833737"/>
                  <a:gd name="connsiteX12" fmla="*/ 158319 w 1031737"/>
                  <a:gd name="connsiteY12" fmla="*/ 435483 h 833737"/>
                  <a:gd name="connsiteX13" fmla="*/ 133218 w 1031737"/>
                  <a:gd name="connsiteY13" fmla="*/ 648069 h 833737"/>
                  <a:gd name="connsiteX14" fmla="*/ 147761 w 1031737"/>
                  <a:gd name="connsiteY14" fmla="*/ 688907 h 833737"/>
                  <a:gd name="connsiteX15" fmla="*/ 115874 w 1031737"/>
                  <a:gd name="connsiteY15" fmla="*/ 833733 h 833737"/>
                  <a:gd name="connsiteX16" fmla="*/ 40252 w 1031737"/>
                  <a:gd name="connsiteY16" fmla="*/ 683605 h 833737"/>
                  <a:gd name="connsiteX17" fmla="*/ 7489 w 1031737"/>
                  <a:gd name="connsiteY17" fmla="*/ 401864 h 833737"/>
                  <a:gd name="connsiteX18" fmla="*/ 182198 w 1031737"/>
                  <a:gd name="connsiteY18" fmla="*/ 128705 h 833737"/>
                  <a:gd name="connsiteX19" fmla="*/ 491469 w 1031737"/>
                  <a:gd name="connsiteY19" fmla="*/ 995 h 833737"/>
                  <a:gd name="connsiteX0" fmla="*/ 491469 w 1028409"/>
                  <a:gd name="connsiteY0" fmla="*/ 995 h 833737"/>
                  <a:gd name="connsiteX1" fmla="*/ 943852 w 1028409"/>
                  <a:gd name="connsiteY1" fmla="*/ 88057 h 833737"/>
                  <a:gd name="connsiteX2" fmla="*/ 1020186 w 1028409"/>
                  <a:gd name="connsiteY2" fmla="*/ 318485 h 833737"/>
                  <a:gd name="connsiteX3" fmla="*/ 1009461 w 1028409"/>
                  <a:gd name="connsiteY3" fmla="*/ 384537 h 833737"/>
                  <a:gd name="connsiteX4" fmla="*/ 861632 w 1028409"/>
                  <a:gd name="connsiteY4" fmla="*/ 345841 h 833737"/>
                  <a:gd name="connsiteX5" fmla="*/ 684371 w 1028409"/>
                  <a:gd name="connsiteY5" fmla="*/ 365861 h 833737"/>
                  <a:gd name="connsiteX6" fmla="*/ 510430 w 1028409"/>
                  <a:gd name="connsiteY6" fmla="*/ 334669 h 833737"/>
                  <a:gd name="connsiteX7" fmla="*/ 377073 w 1028409"/>
                  <a:gd name="connsiteY7" fmla="*/ 365345 h 833737"/>
                  <a:gd name="connsiteX8" fmla="*/ 292513 w 1028409"/>
                  <a:gd name="connsiteY8" fmla="*/ 498829 h 833737"/>
                  <a:gd name="connsiteX9" fmla="*/ 262184 w 1028409"/>
                  <a:gd name="connsiteY9" fmla="*/ 693673 h 833737"/>
                  <a:gd name="connsiteX10" fmla="*/ 233056 w 1028409"/>
                  <a:gd name="connsiteY10" fmla="*/ 682922 h 833737"/>
                  <a:gd name="connsiteX11" fmla="*/ 227533 w 1028409"/>
                  <a:gd name="connsiteY11" fmla="*/ 477232 h 833737"/>
                  <a:gd name="connsiteX12" fmla="*/ 158319 w 1028409"/>
                  <a:gd name="connsiteY12" fmla="*/ 435483 h 833737"/>
                  <a:gd name="connsiteX13" fmla="*/ 133218 w 1028409"/>
                  <a:gd name="connsiteY13" fmla="*/ 648069 h 833737"/>
                  <a:gd name="connsiteX14" fmla="*/ 147761 w 1028409"/>
                  <a:gd name="connsiteY14" fmla="*/ 688907 h 833737"/>
                  <a:gd name="connsiteX15" fmla="*/ 115874 w 1028409"/>
                  <a:gd name="connsiteY15" fmla="*/ 833733 h 833737"/>
                  <a:gd name="connsiteX16" fmla="*/ 40252 w 1028409"/>
                  <a:gd name="connsiteY16" fmla="*/ 683605 h 833737"/>
                  <a:gd name="connsiteX17" fmla="*/ 7489 w 1028409"/>
                  <a:gd name="connsiteY17" fmla="*/ 401864 h 833737"/>
                  <a:gd name="connsiteX18" fmla="*/ 182198 w 1028409"/>
                  <a:gd name="connsiteY18" fmla="*/ 128705 h 833737"/>
                  <a:gd name="connsiteX19" fmla="*/ 491469 w 1028409"/>
                  <a:gd name="connsiteY19" fmla="*/ 995 h 833737"/>
                  <a:gd name="connsiteX0" fmla="*/ 491469 w 1028409"/>
                  <a:gd name="connsiteY0" fmla="*/ 995 h 833737"/>
                  <a:gd name="connsiteX1" fmla="*/ 943852 w 1028409"/>
                  <a:gd name="connsiteY1" fmla="*/ 88057 h 833737"/>
                  <a:gd name="connsiteX2" fmla="*/ 1020186 w 1028409"/>
                  <a:gd name="connsiteY2" fmla="*/ 318485 h 833737"/>
                  <a:gd name="connsiteX3" fmla="*/ 1009461 w 1028409"/>
                  <a:gd name="connsiteY3" fmla="*/ 384537 h 833737"/>
                  <a:gd name="connsiteX4" fmla="*/ 861632 w 1028409"/>
                  <a:gd name="connsiteY4" fmla="*/ 345841 h 833737"/>
                  <a:gd name="connsiteX5" fmla="*/ 684371 w 1028409"/>
                  <a:gd name="connsiteY5" fmla="*/ 365861 h 833737"/>
                  <a:gd name="connsiteX6" fmla="*/ 510430 w 1028409"/>
                  <a:gd name="connsiteY6" fmla="*/ 334669 h 833737"/>
                  <a:gd name="connsiteX7" fmla="*/ 377073 w 1028409"/>
                  <a:gd name="connsiteY7" fmla="*/ 365345 h 833737"/>
                  <a:gd name="connsiteX8" fmla="*/ 292513 w 1028409"/>
                  <a:gd name="connsiteY8" fmla="*/ 498829 h 833737"/>
                  <a:gd name="connsiteX9" fmla="*/ 280543 w 1028409"/>
                  <a:gd name="connsiteY9" fmla="*/ 687554 h 833737"/>
                  <a:gd name="connsiteX10" fmla="*/ 233056 w 1028409"/>
                  <a:gd name="connsiteY10" fmla="*/ 682922 h 833737"/>
                  <a:gd name="connsiteX11" fmla="*/ 227533 w 1028409"/>
                  <a:gd name="connsiteY11" fmla="*/ 477232 h 833737"/>
                  <a:gd name="connsiteX12" fmla="*/ 158319 w 1028409"/>
                  <a:gd name="connsiteY12" fmla="*/ 435483 h 833737"/>
                  <a:gd name="connsiteX13" fmla="*/ 133218 w 1028409"/>
                  <a:gd name="connsiteY13" fmla="*/ 648069 h 833737"/>
                  <a:gd name="connsiteX14" fmla="*/ 147761 w 1028409"/>
                  <a:gd name="connsiteY14" fmla="*/ 688907 h 833737"/>
                  <a:gd name="connsiteX15" fmla="*/ 115874 w 1028409"/>
                  <a:gd name="connsiteY15" fmla="*/ 833733 h 833737"/>
                  <a:gd name="connsiteX16" fmla="*/ 40252 w 1028409"/>
                  <a:gd name="connsiteY16" fmla="*/ 683605 h 833737"/>
                  <a:gd name="connsiteX17" fmla="*/ 7489 w 1028409"/>
                  <a:gd name="connsiteY17" fmla="*/ 401864 h 833737"/>
                  <a:gd name="connsiteX18" fmla="*/ 182198 w 1028409"/>
                  <a:gd name="connsiteY18" fmla="*/ 128705 h 833737"/>
                  <a:gd name="connsiteX19" fmla="*/ 491469 w 1028409"/>
                  <a:gd name="connsiteY19" fmla="*/ 995 h 833737"/>
                  <a:gd name="connsiteX0" fmla="*/ 491469 w 1028409"/>
                  <a:gd name="connsiteY0" fmla="*/ 995 h 833737"/>
                  <a:gd name="connsiteX1" fmla="*/ 943852 w 1028409"/>
                  <a:gd name="connsiteY1" fmla="*/ 88057 h 833737"/>
                  <a:gd name="connsiteX2" fmla="*/ 1020186 w 1028409"/>
                  <a:gd name="connsiteY2" fmla="*/ 318485 h 833737"/>
                  <a:gd name="connsiteX3" fmla="*/ 1009461 w 1028409"/>
                  <a:gd name="connsiteY3" fmla="*/ 384537 h 833737"/>
                  <a:gd name="connsiteX4" fmla="*/ 861632 w 1028409"/>
                  <a:gd name="connsiteY4" fmla="*/ 345841 h 833737"/>
                  <a:gd name="connsiteX5" fmla="*/ 684371 w 1028409"/>
                  <a:gd name="connsiteY5" fmla="*/ 365861 h 833737"/>
                  <a:gd name="connsiteX6" fmla="*/ 510430 w 1028409"/>
                  <a:gd name="connsiteY6" fmla="*/ 334669 h 833737"/>
                  <a:gd name="connsiteX7" fmla="*/ 377073 w 1028409"/>
                  <a:gd name="connsiteY7" fmla="*/ 365345 h 833737"/>
                  <a:gd name="connsiteX8" fmla="*/ 292513 w 1028409"/>
                  <a:gd name="connsiteY8" fmla="*/ 498829 h 833737"/>
                  <a:gd name="connsiteX9" fmla="*/ 280543 w 1028409"/>
                  <a:gd name="connsiteY9" fmla="*/ 687554 h 833737"/>
                  <a:gd name="connsiteX10" fmla="*/ 233056 w 1028409"/>
                  <a:gd name="connsiteY10" fmla="*/ 682922 h 833737"/>
                  <a:gd name="connsiteX11" fmla="*/ 227533 w 1028409"/>
                  <a:gd name="connsiteY11" fmla="*/ 477232 h 833737"/>
                  <a:gd name="connsiteX12" fmla="*/ 158319 w 1028409"/>
                  <a:gd name="connsiteY12" fmla="*/ 435483 h 833737"/>
                  <a:gd name="connsiteX13" fmla="*/ 133218 w 1028409"/>
                  <a:gd name="connsiteY13" fmla="*/ 648069 h 833737"/>
                  <a:gd name="connsiteX14" fmla="*/ 147761 w 1028409"/>
                  <a:gd name="connsiteY14" fmla="*/ 688907 h 833737"/>
                  <a:gd name="connsiteX15" fmla="*/ 115874 w 1028409"/>
                  <a:gd name="connsiteY15" fmla="*/ 833733 h 833737"/>
                  <a:gd name="connsiteX16" fmla="*/ 40252 w 1028409"/>
                  <a:gd name="connsiteY16" fmla="*/ 683605 h 833737"/>
                  <a:gd name="connsiteX17" fmla="*/ 7489 w 1028409"/>
                  <a:gd name="connsiteY17" fmla="*/ 401864 h 833737"/>
                  <a:gd name="connsiteX18" fmla="*/ 182198 w 1028409"/>
                  <a:gd name="connsiteY18" fmla="*/ 116466 h 833737"/>
                  <a:gd name="connsiteX19" fmla="*/ 491469 w 1028409"/>
                  <a:gd name="connsiteY19" fmla="*/ 995 h 833737"/>
                  <a:gd name="connsiteX0" fmla="*/ 491469 w 1028619"/>
                  <a:gd name="connsiteY0" fmla="*/ 1303 h 834045"/>
                  <a:gd name="connsiteX1" fmla="*/ 940793 w 1028619"/>
                  <a:gd name="connsiteY1" fmla="*/ 76126 h 834045"/>
                  <a:gd name="connsiteX2" fmla="*/ 1020186 w 1028619"/>
                  <a:gd name="connsiteY2" fmla="*/ 318793 h 834045"/>
                  <a:gd name="connsiteX3" fmla="*/ 1009461 w 1028619"/>
                  <a:gd name="connsiteY3" fmla="*/ 384845 h 834045"/>
                  <a:gd name="connsiteX4" fmla="*/ 861632 w 1028619"/>
                  <a:gd name="connsiteY4" fmla="*/ 346149 h 834045"/>
                  <a:gd name="connsiteX5" fmla="*/ 684371 w 1028619"/>
                  <a:gd name="connsiteY5" fmla="*/ 366169 h 834045"/>
                  <a:gd name="connsiteX6" fmla="*/ 510430 w 1028619"/>
                  <a:gd name="connsiteY6" fmla="*/ 334977 h 834045"/>
                  <a:gd name="connsiteX7" fmla="*/ 377073 w 1028619"/>
                  <a:gd name="connsiteY7" fmla="*/ 365653 h 834045"/>
                  <a:gd name="connsiteX8" fmla="*/ 292513 w 1028619"/>
                  <a:gd name="connsiteY8" fmla="*/ 499137 h 834045"/>
                  <a:gd name="connsiteX9" fmla="*/ 280543 w 1028619"/>
                  <a:gd name="connsiteY9" fmla="*/ 687862 h 834045"/>
                  <a:gd name="connsiteX10" fmla="*/ 233056 w 1028619"/>
                  <a:gd name="connsiteY10" fmla="*/ 683230 h 834045"/>
                  <a:gd name="connsiteX11" fmla="*/ 227533 w 1028619"/>
                  <a:gd name="connsiteY11" fmla="*/ 477540 h 834045"/>
                  <a:gd name="connsiteX12" fmla="*/ 158319 w 1028619"/>
                  <a:gd name="connsiteY12" fmla="*/ 435791 h 834045"/>
                  <a:gd name="connsiteX13" fmla="*/ 133218 w 1028619"/>
                  <a:gd name="connsiteY13" fmla="*/ 648377 h 834045"/>
                  <a:gd name="connsiteX14" fmla="*/ 147761 w 1028619"/>
                  <a:gd name="connsiteY14" fmla="*/ 689215 h 834045"/>
                  <a:gd name="connsiteX15" fmla="*/ 115874 w 1028619"/>
                  <a:gd name="connsiteY15" fmla="*/ 834041 h 834045"/>
                  <a:gd name="connsiteX16" fmla="*/ 40252 w 1028619"/>
                  <a:gd name="connsiteY16" fmla="*/ 683913 h 834045"/>
                  <a:gd name="connsiteX17" fmla="*/ 7489 w 1028619"/>
                  <a:gd name="connsiteY17" fmla="*/ 402172 h 834045"/>
                  <a:gd name="connsiteX18" fmla="*/ 182198 w 1028619"/>
                  <a:gd name="connsiteY18" fmla="*/ 116774 h 834045"/>
                  <a:gd name="connsiteX19" fmla="*/ 491469 w 1028619"/>
                  <a:gd name="connsiteY19" fmla="*/ 1303 h 834045"/>
                  <a:gd name="connsiteX0" fmla="*/ 491469 w 1030322"/>
                  <a:gd name="connsiteY0" fmla="*/ 1303 h 834045"/>
                  <a:gd name="connsiteX1" fmla="*/ 916315 w 1030322"/>
                  <a:gd name="connsiteY1" fmla="*/ 76126 h 834045"/>
                  <a:gd name="connsiteX2" fmla="*/ 1020186 w 1030322"/>
                  <a:gd name="connsiteY2" fmla="*/ 318793 h 834045"/>
                  <a:gd name="connsiteX3" fmla="*/ 1009461 w 1030322"/>
                  <a:gd name="connsiteY3" fmla="*/ 384845 h 834045"/>
                  <a:gd name="connsiteX4" fmla="*/ 861632 w 1030322"/>
                  <a:gd name="connsiteY4" fmla="*/ 346149 h 834045"/>
                  <a:gd name="connsiteX5" fmla="*/ 684371 w 1030322"/>
                  <a:gd name="connsiteY5" fmla="*/ 366169 h 834045"/>
                  <a:gd name="connsiteX6" fmla="*/ 510430 w 1030322"/>
                  <a:gd name="connsiteY6" fmla="*/ 334977 h 834045"/>
                  <a:gd name="connsiteX7" fmla="*/ 377073 w 1030322"/>
                  <a:gd name="connsiteY7" fmla="*/ 365653 h 834045"/>
                  <a:gd name="connsiteX8" fmla="*/ 292513 w 1030322"/>
                  <a:gd name="connsiteY8" fmla="*/ 499137 h 834045"/>
                  <a:gd name="connsiteX9" fmla="*/ 280543 w 1030322"/>
                  <a:gd name="connsiteY9" fmla="*/ 687862 h 834045"/>
                  <a:gd name="connsiteX10" fmla="*/ 233056 w 1030322"/>
                  <a:gd name="connsiteY10" fmla="*/ 683230 h 834045"/>
                  <a:gd name="connsiteX11" fmla="*/ 227533 w 1030322"/>
                  <a:gd name="connsiteY11" fmla="*/ 477540 h 834045"/>
                  <a:gd name="connsiteX12" fmla="*/ 158319 w 1030322"/>
                  <a:gd name="connsiteY12" fmla="*/ 435791 h 834045"/>
                  <a:gd name="connsiteX13" fmla="*/ 133218 w 1030322"/>
                  <a:gd name="connsiteY13" fmla="*/ 648377 h 834045"/>
                  <a:gd name="connsiteX14" fmla="*/ 147761 w 1030322"/>
                  <a:gd name="connsiteY14" fmla="*/ 689215 h 834045"/>
                  <a:gd name="connsiteX15" fmla="*/ 115874 w 1030322"/>
                  <a:gd name="connsiteY15" fmla="*/ 834041 h 834045"/>
                  <a:gd name="connsiteX16" fmla="*/ 40252 w 1030322"/>
                  <a:gd name="connsiteY16" fmla="*/ 683913 h 834045"/>
                  <a:gd name="connsiteX17" fmla="*/ 7489 w 1030322"/>
                  <a:gd name="connsiteY17" fmla="*/ 402172 h 834045"/>
                  <a:gd name="connsiteX18" fmla="*/ 182198 w 1030322"/>
                  <a:gd name="connsiteY18" fmla="*/ 116774 h 834045"/>
                  <a:gd name="connsiteX19" fmla="*/ 491469 w 1030322"/>
                  <a:gd name="connsiteY19" fmla="*/ 1303 h 834045"/>
                  <a:gd name="connsiteX0" fmla="*/ 491469 w 1030322"/>
                  <a:gd name="connsiteY0" fmla="*/ 1303 h 834045"/>
                  <a:gd name="connsiteX1" fmla="*/ 916315 w 1030322"/>
                  <a:gd name="connsiteY1" fmla="*/ 76126 h 834045"/>
                  <a:gd name="connsiteX2" fmla="*/ 1020186 w 1030322"/>
                  <a:gd name="connsiteY2" fmla="*/ 318793 h 834045"/>
                  <a:gd name="connsiteX3" fmla="*/ 1009461 w 1030322"/>
                  <a:gd name="connsiteY3" fmla="*/ 384845 h 834045"/>
                  <a:gd name="connsiteX4" fmla="*/ 861632 w 1030322"/>
                  <a:gd name="connsiteY4" fmla="*/ 346149 h 834045"/>
                  <a:gd name="connsiteX5" fmla="*/ 684371 w 1030322"/>
                  <a:gd name="connsiteY5" fmla="*/ 366169 h 834045"/>
                  <a:gd name="connsiteX6" fmla="*/ 510430 w 1030322"/>
                  <a:gd name="connsiteY6" fmla="*/ 334977 h 834045"/>
                  <a:gd name="connsiteX7" fmla="*/ 377073 w 1030322"/>
                  <a:gd name="connsiteY7" fmla="*/ 365653 h 834045"/>
                  <a:gd name="connsiteX8" fmla="*/ 292513 w 1030322"/>
                  <a:gd name="connsiteY8" fmla="*/ 499137 h 834045"/>
                  <a:gd name="connsiteX9" fmla="*/ 280543 w 1030322"/>
                  <a:gd name="connsiteY9" fmla="*/ 687862 h 834045"/>
                  <a:gd name="connsiteX10" fmla="*/ 233056 w 1030322"/>
                  <a:gd name="connsiteY10" fmla="*/ 683230 h 834045"/>
                  <a:gd name="connsiteX11" fmla="*/ 227533 w 1030322"/>
                  <a:gd name="connsiteY11" fmla="*/ 477540 h 834045"/>
                  <a:gd name="connsiteX12" fmla="*/ 158319 w 1030322"/>
                  <a:gd name="connsiteY12" fmla="*/ 435791 h 834045"/>
                  <a:gd name="connsiteX13" fmla="*/ 133218 w 1030322"/>
                  <a:gd name="connsiteY13" fmla="*/ 648377 h 834045"/>
                  <a:gd name="connsiteX14" fmla="*/ 147761 w 1030322"/>
                  <a:gd name="connsiteY14" fmla="*/ 689215 h 834045"/>
                  <a:gd name="connsiteX15" fmla="*/ 115874 w 1030322"/>
                  <a:gd name="connsiteY15" fmla="*/ 834041 h 834045"/>
                  <a:gd name="connsiteX16" fmla="*/ 40252 w 1030322"/>
                  <a:gd name="connsiteY16" fmla="*/ 683913 h 834045"/>
                  <a:gd name="connsiteX17" fmla="*/ 7489 w 1030322"/>
                  <a:gd name="connsiteY17" fmla="*/ 402172 h 834045"/>
                  <a:gd name="connsiteX18" fmla="*/ 182198 w 1030322"/>
                  <a:gd name="connsiteY18" fmla="*/ 80057 h 834045"/>
                  <a:gd name="connsiteX19" fmla="*/ 491469 w 1030322"/>
                  <a:gd name="connsiteY19" fmla="*/ 1303 h 834045"/>
                  <a:gd name="connsiteX0" fmla="*/ 485349 w 1030322"/>
                  <a:gd name="connsiteY0" fmla="*/ 854 h 858074"/>
                  <a:gd name="connsiteX1" fmla="*/ 916315 w 1030322"/>
                  <a:gd name="connsiteY1" fmla="*/ 100155 h 858074"/>
                  <a:gd name="connsiteX2" fmla="*/ 1020186 w 1030322"/>
                  <a:gd name="connsiteY2" fmla="*/ 342822 h 858074"/>
                  <a:gd name="connsiteX3" fmla="*/ 1009461 w 1030322"/>
                  <a:gd name="connsiteY3" fmla="*/ 408874 h 858074"/>
                  <a:gd name="connsiteX4" fmla="*/ 861632 w 1030322"/>
                  <a:gd name="connsiteY4" fmla="*/ 370178 h 858074"/>
                  <a:gd name="connsiteX5" fmla="*/ 684371 w 1030322"/>
                  <a:gd name="connsiteY5" fmla="*/ 390198 h 858074"/>
                  <a:gd name="connsiteX6" fmla="*/ 510430 w 1030322"/>
                  <a:gd name="connsiteY6" fmla="*/ 359006 h 858074"/>
                  <a:gd name="connsiteX7" fmla="*/ 377073 w 1030322"/>
                  <a:gd name="connsiteY7" fmla="*/ 389682 h 858074"/>
                  <a:gd name="connsiteX8" fmla="*/ 292513 w 1030322"/>
                  <a:gd name="connsiteY8" fmla="*/ 523166 h 858074"/>
                  <a:gd name="connsiteX9" fmla="*/ 280543 w 1030322"/>
                  <a:gd name="connsiteY9" fmla="*/ 711891 h 858074"/>
                  <a:gd name="connsiteX10" fmla="*/ 233056 w 1030322"/>
                  <a:gd name="connsiteY10" fmla="*/ 707259 h 858074"/>
                  <a:gd name="connsiteX11" fmla="*/ 227533 w 1030322"/>
                  <a:gd name="connsiteY11" fmla="*/ 501569 h 858074"/>
                  <a:gd name="connsiteX12" fmla="*/ 158319 w 1030322"/>
                  <a:gd name="connsiteY12" fmla="*/ 459820 h 858074"/>
                  <a:gd name="connsiteX13" fmla="*/ 133218 w 1030322"/>
                  <a:gd name="connsiteY13" fmla="*/ 672406 h 858074"/>
                  <a:gd name="connsiteX14" fmla="*/ 147761 w 1030322"/>
                  <a:gd name="connsiteY14" fmla="*/ 713244 h 858074"/>
                  <a:gd name="connsiteX15" fmla="*/ 115874 w 1030322"/>
                  <a:gd name="connsiteY15" fmla="*/ 858070 h 858074"/>
                  <a:gd name="connsiteX16" fmla="*/ 40252 w 1030322"/>
                  <a:gd name="connsiteY16" fmla="*/ 707942 h 858074"/>
                  <a:gd name="connsiteX17" fmla="*/ 7489 w 1030322"/>
                  <a:gd name="connsiteY17" fmla="*/ 426201 h 858074"/>
                  <a:gd name="connsiteX18" fmla="*/ 182198 w 1030322"/>
                  <a:gd name="connsiteY18" fmla="*/ 104086 h 858074"/>
                  <a:gd name="connsiteX19" fmla="*/ 485349 w 1030322"/>
                  <a:gd name="connsiteY19" fmla="*/ 854 h 858074"/>
                  <a:gd name="connsiteX0" fmla="*/ 485349 w 1030322"/>
                  <a:gd name="connsiteY0" fmla="*/ 854 h 858074"/>
                  <a:gd name="connsiteX1" fmla="*/ 916315 w 1030322"/>
                  <a:gd name="connsiteY1" fmla="*/ 100155 h 858074"/>
                  <a:gd name="connsiteX2" fmla="*/ 1020186 w 1030322"/>
                  <a:gd name="connsiteY2" fmla="*/ 342822 h 858074"/>
                  <a:gd name="connsiteX3" fmla="*/ 1009461 w 1030322"/>
                  <a:gd name="connsiteY3" fmla="*/ 408874 h 858074"/>
                  <a:gd name="connsiteX4" fmla="*/ 861632 w 1030322"/>
                  <a:gd name="connsiteY4" fmla="*/ 370178 h 858074"/>
                  <a:gd name="connsiteX5" fmla="*/ 684371 w 1030322"/>
                  <a:gd name="connsiteY5" fmla="*/ 390198 h 858074"/>
                  <a:gd name="connsiteX6" fmla="*/ 510430 w 1030322"/>
                  <a:gd name="connsiteY6" fmla="*/ 359006 h 858074"/>
                  <a:gd name="connsiteX7" fmla="*/ 377073 w 1030322"/>
                  <a:gd name="connsiteY7" fmla="*/ 389682 h 858074"/>
                  <a:gd name="connsiteX8" fmla="*/ 292513 w 1030322"/>
                  <a:gd name="connsiteY8" fmla="*/ 523166 h 858074"/>
                  <a:gd name="connsiteX9" fmla="*/ 280543 w 1030322"/>
                  <a:gd name="connsiteY9" fmla="*/ 711891 h 858074"/>
                  <a:gd name="connsiteX10" fmla="*/ 233056 w 1030322"/>
                  <a:gd name="connsiteY10" fmla="*/ 707259 h 858074"/>
                  <a:gd name="connsiteX11" fmla="*/ 227533 w 1030322"/>
                  <a:gd name="connsiteY11" fmla="*/ 501569 h 858074"/>
                  <a:gd name="connsiteX12" fmla="*/ 167805 w 1030322"/>
                  <a:gd name="connsiteY12" fmla="*/ 542033 h 858074"/>
                  <a:gd name="connsiteX13" fmla="*/ 133218 w 1030322"/>
                  <a:gd name="connsiteY13" fmla="*/ 672406 h 858074"/>
                  <a:gd name="connsiteX14" fmla="*/ 147761 w 1030322"/>
                  <a:gd name="connsiteY14" fmla="*/ 713244 h 858074"/>
                  <a:gd name="connsiteX15" fmla="*/ 115874 w 1030322"/>
                  <a:gd name="connsiteY15" fmla="*/ 858070 h 858074"/>
                  <a:gd name="connsiteX16" fmla="*/ 40252 w 1030322"/>
                  <a:gd name="connsiteY16" fmla="*/ 707942 h 858074"/>
                  <a:gd name="connsiteX17" fmla="*/ 7489 w 1030322"/>
                  <a:gd name="connsiteY17" fmla="*/ 426201 h 858074"/>
                  <a:gd name="connsiteX18" fmla="*/ 182198 w 1030322"/>
                  <a:gd name="connsiteY18" fmla="*/ 104086 h 858074"/>
                  <a:gd name="connsiteX19" fmla="*/ 485349 w 1030322"/>
                  <a:gd name="connsiteY19" fmla="*/ 854 h 858074"/>
                  <a:gd name="connsiteX0" fmla="*/ 485349 w 1030322"/>
                  <a:gd name="connsiteY0" fmla="*/ 854 h 858074"/>
                  <a:gd name="connsiteX1" fmla="*/ 916315 w 1030322"/>
                  <a:gd name="connsiteY1" fmla="*/ 100155 h 858074"/>
                  <a:gd name="connsiteX2" fmla="*/ 1020186 w 1030322"/>
                  <a:gd name="connsiteY2" fmla="*/ 342822 h 858074"/>
                  <a:gd name="connsiteX3" fmla="*/ 1009461 w 1030322"/>
                  <a:gd name="connsiteY3" fmla="*/ 408874 h 858074"/>
                  <a:gd name="connsiteX4" fmla="*/ 861632 w 1030322"/>
                  <a:gd name="connsiteY4" fmla="*/ 370178 h 858074"/>
                  <a:gd name="connsiteX5" fmla="*/ 684371 w 1030322"/>
                  <a:gd name="connsiteY5" fmla="*/ 390198 h 858074"/>
                  <a:gd name="connsiteX6" fmla="*/ 510430 w 1030322"/>
                  <a:gd name="connsiteY6" fmla="*/ 359006 h 858074"/>
                  <a:gd name="connsiteX7" fmla="*/ 377073 w 1030322"/>
                  <a:gd name="connsiteY7" fmla="*/ 389682 h 858074"/>
                  <a:gd name="connsiteX8" fmla="*/ 292513 w 1030322"/>
                  <a:gd name="connsiteY8" fmla="*/ 523166 h 858074"/>
                  <a:gd name="connsiteX9" fmla="*/ 280543 w 1030322"/>
                  <a:gd name="connsiteY9" fmla="*/ 711891 h 858074"/>
                  <a:gd name="connsiteX10" fmla="*/ 233056 w 1030322"/>
                  <a:gd name="connsiteY10" fmla="*/ 707259 h 858074"/>
                  <a:gd name="connsiteX11" fmla="*/ 227533 w 1030322"/>
                  <a:gd name="connsiteY11" fmla="*/ 501569 h 858074"/>
                  <a:gd name="connsiteX12" fmla="*/ 167805 w 1030322"/>
                  <a:gd name="connsiteY12" fmla="*/ 542033 h 858074"/>
                  <a:gd name="connsiteX13" fmla="*/ 133218 w 1030322"/>
                  <a:gd name="connsiteY13" fmla="*/ 672406 h 858074"/>
                  <a:gd name="connsiteX14" fmla="*/ 147761 w 1030322"/>
                  <a:gd name="connsiteY14" fmla="*/ 713244 h 858074"/>
                  <a:gd name="connsiteX15" fmla="*/ 115874 w 1030322"/>
                  <a:gd name="connsiteY15" fmla="*/ 858070 h 858074"/>
                  <a:gd name="connsiteX16" fmla="*/ 40252 w 1030322"/>
                  <a:gd name="connsiteY16" fmla="*/ 707942 h 858074"/>
                  <a:gd name="connsiteX17" fmla="*/ 7489 w 1030322"/>
                  <a:gd name="connsiteY17" fmla="*/ 426201 h 858074"/>
                  <a:gd name="connsiteX18" fmla="*/ 182198 w 1030322"/>
                  <a:gd name="connsiteY18" fmla="*/ 104086 h 858074"/>
                  <a:gd name="connsiteX19" fmla="*/ 485349 w 1030322"/>
                  <a:gd name="connsiteY19" fmla="*/ 854 h 858074"/>
                  <a:gd name="connsiteX0" fmla="*/ 485349 w 1030322"/>
                  <a:gd name="connsiteY0" fmla="*/ 854 h 858747"/>
                  <a:gd name="connsiteX1" fmla="*/ 916315 w 1030322"/>
                  <a:gd name="connsiteY1" fmla="*/ 100155 h 858747"/>
                  <a:gd name="connsiteX2" fmla="*/ 1020186 w 1030322"/>
                  <a:gd name="connsiteY2" fmla="*/ 342822 h 858747"/>
                  <a:gd name="connsiteX3" fmla="*/ 1009461 w 1030322"/>
                  <a:gd name="connsiteY3" fmla="*/ 408874 h 858747"/>
                  <a:gd name="connsiteX4" fmla="*/ 861632 w 1030322"/>
                  <a:gd name="connsiteY4" fmla="*/ 370178 h 858747"/>
                  <a:gd name="connsiteX5" fmla="*/ 684371 w 1030322"/>
                  <a:gd name="connsiteY5" fmla="*/ 390198 h 858747"/>
                  <a:gd name="connsiteX6" fmla="*/ 510430 w 1030322"/>
                  <a:gd name="connsiteY6" fmla="*/ 359006 h 858747"/>
                  <a:gd name="connsiteX7" fmla="*/ 377073 w 1030322"/>
                  <a:gd name="connsiteY7" fmla="*/ 389682 h 858747"/>
                  <a:gd name="connsiteX8" fmla="*/ 292513 w 1030322"/>
                  <a:gd name="connsiteY8" fmla="*/ 523166 h 858747"/>
                  <a:gd name="connsiteX9" fmla="*/ 280543 w 1030322"/>
                  <a:gd name="connsiteY9" fmla="*/ 711891 h 858747"/>
                  <a:gd name="connsiteX10" fmla="*/ 233056 w 1030322"/>
                  <a:gd name="connsiteY10" fmla="*/ 707259 h 858747"/>
                  <a:gd name="connsiteX11" fmla="*/ 227533 w 1030322"/>
                  <a:gd name="connsiteY11" fmla="*/ 501569 h 858747"/>
                  <a:gd name="connsiteX12" fmla="*/ 167805 w 1030322"/>
                  <a:gd name="connsiteY12" fmla="*/ 542033 h 858747"/>
                  <a:gd name="connsiteX13" fmla="*/ 133218 w 1030322"/>
                  <a:gd name="connsiteY13" fmla="*/ 672406 h 858747"/>
                  <a:gd name="connsiteX14" fmla="*/ 154085 w 1030322"/>
                  <a:gd name="connsiteY14" fmla="*/ 760674 h 858747"/>
                  <a:gd name="connsiteX15" fmla="*/ 115874 w 1030322"/>
                  <a:gd name="connsiteY15" fmla="*/ 858070 h 858747"/>
                  <a:gd name="connsiteX16" fmla="*/ 40252 w 1030322"/>
                  <a:gd name="connsiteY16" fmla="*/ 707942 h 858747"/>
                  <a:gd name="connsiteX17" fmla="*/ 7489 w 1030322"/>
                  <a:gd name="connsiteY17" fmla="*/ 426201 h 858747"/>
                  <a:gd name="connsiteX18" fmla="*/ 182198 w 1030322"/>
                  <a:gd name="connsiteY18" fmla="*/ 104086 h 858747"/>
                  <a:gd name="connsiteX19" fmla="*/ 485349 w 1030322"/>
                  <a:gd name="connsiteY19" fmla="*/ 854 h 858747"/>
                  <a:gd name="connsiteX0" fmla="*/ 485349 w 1030322"/>
                  <a:gd name="connsiteY0" fmla="*/ 854 h 858747"/>
                  <a:gd name="connsiteX1" fmla="*/ 916315 w 1030322"/>
                  <a:gd name="connsiteY1" fmla="*/ 100155 h 858747"/>
                  <a:gd name="connsiteX2" fmla="*/ 1020186 w 1030322"/>
                  <a:gd name="connsiteY2" fmla="*/ 342822 h 858747"/>
                  <a:gd name="connsiteX3" fmla="*/ 1009461 w 1030322"/>
                  <a:gd name="connsiteY3" fmla="*/ 408874 h 858747"/>
                  <a:gd name="connsiteX4" fmla="*/ 861632 w 1030322"/>
                  <a:gd name="connsiteY4" fmla="*/ 370178 h 858747"/>
                  <a:gd name="connsiteX5" fmla="*/ 684371 w 1030322"/>
                  <a:gd name="connsiteY5" fmla="*/ 390198 h 858747"/>
                  <a:gd name="connsiteX6" fmla="*/ 510430 w 1030322"/>
                  <a:gd name="connsiteY6" fmla="*/ 359006 h 858747"/>
                  <a:gd name="connsiteX7" fmla="*/ 377073 w 1030322"/>
                  <a:gd name="connsiteY7" fmla="*/ 389682 h 858747"/>
                  <a:gd name="connsiteX8" fmla="*/ 292513 w 1030322"/>
                  <a:gd name="connsiteY8" fmla="*/ 523166 h 858747"/>
                  <a:gd name="connsiteX9" fmla="*/ 280543 w 1030322"/>
                  <a:gd name="connsiteY9" fmla="*/ 711891 h 858747"/>
                  <a:gd name="connsiteX10" fmla="*/ 233056 w 1030322"/>
                  <a:gd name="connsiteY10" fmla="*/ 707259 h 858747"/>
                  <a:gd name="connsiteX11" fmla="*/ 227533 w 1030322"/>
                  <a:gd name="connsiteY11" fmla="*/ 501569 h 858747"/>
                  <a:gd name="connsiteX12" fmla="*/ 167805 w 1030322"/>
                  <a:gd name="connsiteY12" fmla="*/ 542033 h 858747"/>
                  <a:gd name="connsiteX13" fmla="*/ 155353 w 1030322"/>
                  <a:gd name="connsiteY13" fmla="*/ 704026 h 858747"/>
                  <a:gd name="connsiteX14" fmla="*/ 154085 w 1030322"/>
                  <a:gd name="connsiteY14" fmla="*/ 760674 h 858747"/>
                  <a:gd name="connsiteX15" fmla="*/ 115874 w 1030322"/>
                  <a:gd name="connsiteY15" fmla="*/ 858070 h 858747"/>
                  <a:gd name="connsiteX16" fmla="*/ 40252 w 1030322"/>
                  <a:gd name="connsiteY16" fmla="*/ 707942 h 858747"/>
                  <a:gd name="connsiteX17" fmla="*/ 7489 w 1030322"/>
                  <a:gd name="connsiteY17" fmla="*/ 426201 h 858747"/>
                  <a:gd name="connsiteX18" fmla="*/ 182198 w 1030322"/>
                  <a:gd name="connsiteY18" fmla="*/ 104086 h 858747"/>
                  <a:gd name="connsiteX19" fmla="*/ 485349 w 1030322"/>
                  <a:gd name="connsiteY19" fmla="*/ 854 h 858747"/>
                  <a:gd name="connsiteX0" fmla="*/ 485349 w 1030322"/>
                  <a:gd name="connsiteY0" fmla="*/ 854 h 858747"/>
                  <a:gd name="connsiteX1" fmla="*/ 916315 w 1030322"/>
                  <a:gd name="connsiteY1" fmla="*/ 100155 h 858747"/>
                  <a:gd name="connsiteX2" fmla="*/ 1020186 w 1030322"/>
                  <a:gd name="connsiteY2" fmla="*/ 342822 h 858747"/>
                  <a:gd name="connsiteX3" fmla="*/ 1009461 w 1030322"/>
                  <a:gd name="connsiteY3" fmla="*/ 408874 h 858747"/>
                  <a:gd name="connsiteX4" fmla="*/ 861632 w 1030322"/>
                  <a:gd name="connsiteY4" fmla="*/ 370178 h 858747"/>
                  <a:gd name="connsiteX5" fmla="*/ 684371 w 1030322"/>
                  <a:gd name="connsiteY5" fmla="*/ 390198 h 858747"/>
                  <a:gd name="connsiteX6" fmla="*/ 510430 w 1030322"/>
                  <a:gd name="connsiteY6" fmla="*/ 359006 h 858747"/>
                  <a:gd name="connsiteX7" fmla="*/ 377073 w 1030322"/>
                  <a:gd name="connsiteY7" fmla="*/ 389682 h 858747"/>
                  <a:gd name="connsiteX8" fmla="*/ 292513 w 1030322"/>
                  <a:gd name="connsiteY8" fmla="*/ 523166 h 858747"/>
                  <a:gd name="connsiteX9" fmla="*/ 280543 w 1030322"/>
                  <a:gd name="connsiteY9" fmla="*/ 711891 h 858747"/>
                  <a:gd name="connsiteX10" fmla="*/ 233056 w 1030322"/>
                  <a:gd name="connsiteY10" fmla="*/ 707259 h 858747"/>
                  <a:gd name="connsiteX11" fmla="*/ 227533 w 1030322"/>
                  <a:gd name="connsiteY11" fmla="*/ 555324 h 858747"/>
                  <a:gd name="connsiteX12" fmla="*/ 167805 w 1030322"/>
                  <a:gd name="connsiteY12" fmla="*/ 542033 h 858747"/>
                  <a:gd name="connsiteX13" fmla="*/ 155353 w 1030322"/>
                  <a:gd name="connsiteY13" fmla="*/ 704026 h 858747"/>
                  <a:gd name="connsiteX14" fmla="*/ 154085 w 1030322"/>
                  <a:gd name="connsiteY14" fmla="*/ 760674 h 858747"/>
                  <a:gd name="connsiteX15" fmla="*/ 115874 w 1030322"/>
                  <a:gd name="connsiteY15" fmla="*/ 858070 h 858747"/>
                  <a:gd name="connsiteX16" fmla="*/ 40252 w 1030322"/>
                  <a:gd name="connsiteY16" fmla="*/ 707942 h 858747"/>
                  <a:gd name="connsiteX17" fmla="*/ 7489 w 1030322"/>
                  <a:gd name="connsiteY17" fmla="*/ 426201 h 858747"/>
                  <a:gd name="connsiteX18" fmla="*/ 182198 w 1030322"/>
                  <a:gd name="connsiteY18" fmla="*/ 104086 h 858747"/>
                  <a:gd name="connsiteX19" fmla="*/ 485349 w 1030322"/>
                  <a:gd name="connsiteY19" fmla="*/ 854 h 858747"/>
                  <a:gd name="connsiteX0" fmla="*/ 485349 w 1030322"/>
                  <a:gd name="connsiteY0" fmla="*/ 854 h 858747"/>
                  <a:gd name="connsiteX1" fmla="*/ 916315 w 1030322"/>
                  <a:gd name="connsiteY1" fmla="*/ 100155 h 858747"/>
                  <a:gd name="connsiteX2" fmla="*/ 1020186 w 1030322"/>
                  <a:gd name="connsiteY2" fmla="*/ 342822 h 858747"/>
                  <a:gd name="connsiteX3" fmla="*/ 1009461 w 1030322"/>
                  <a:gd name="connsiteY3" fmla="*/ 408874 h 858747"/>
                  <a:gd name="connsiteX4" fmla="*/ 861632 w 1030322"/>
                  <a:gd name="connsiteY4" fmla="*/ 370178 h 858747"/>
                  <a:gd name="connsiteX5" fmla="*/ 684371 w 1030322"/>
                  <a:gd name="connsiteY5" fmla="*/ 390198 h 858747"/>
                  <a:gd name="connsiteX6" fmla="*/ 510430 w 1030322"/>
                  <a:gd name="connsiteY6" fmla="*/ 359006 h 858747"/>
                  <a:gd name="connsiteX7" fmla="*/ 377073 w 1030322"/>
                  <a:gd name="connsiteY7" fmla="*/ 389682 h 858747"/>
                  <a:gd name="connsiteX8" fmla="*/ 292513 w 1030322"/>
                  <a:gd name="connsiteY8" fmla="*/ 523166 h 858747"/>
                  <a:gd name="connsiteX9" fmla="*/ 280543 w 1030322"/>
                  <a:gd name="connsiteY9" fmla="*/ 711891 h 858747"/>
                  <a:gd name="connsiteX10" fmla="*/ 233056 w 1030322"/>
                  <a:gd name="connsiteY10" fmla="*/ 707259 h 858747"/>
                  <a:gd name="connsiteX11" fmla="*/ 227533 w 1030322"/>
                  <a:gd name="connsiteY11" fmla="*/ 555324 h 858747"/>
                  <a:gd name="connsiteX12" fmla="*/ 167805 w 1030322"/>
                  <a:gd name="connsiteY12" fmla="*/ 542033 h 858747"/>
                  <a:gd name="connsiteX13" fmla="*/ 151908 w 1030322"/>
                  <a:gd name="connsiteY13" fmla="*/ 680617 h 858747"/>
                  <a:gd name="connsiteX14" fmla="*/ 155353 w 1030322"/>
                  <a:gd name="connsiteY14" fmla="*/ 704026 h 858747"/>
                  <a:gd name="connsiteX15" fmla="*/ 154085 w 1030322"/>
                  <a:gd name="connsiteY15" fmla="*/ 760674 h 858747"/>
                  <a:gd name="connsiteX16" fmla="*/ 115874 w 1030322"/>
                  <a:gd name="connsiteY16" fmla="*/ 858070 h 858747"/>
                  <a:gd name="connsiteX17" fmla="*/ 40252 w 1030322"/>
                  <a:gd name="connsiteY17" fmla="*/ 707942 h 858747"/>
                  <a:gd name="connsiteX18" fmla="*/ 7489 w 1030322"/>
                  <a:gd name="connsiteY18" fmla="*/ 426201 h 858747"/>
                  <a:gd name="connsiteX19" fmla="*/ 182198 w 1030322"/>
                  <a:gd name="connsiteY19" fmla="*/ 104086 h 858747"/>
                  <a:gd name="connsiteX20" fmla="*/ 485349 w 1030322"/>
                  <a:gd name="connsiteY20" fmla="*/ 854 h 858747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280543 w 1030322"/>
                  <a:gd name="connsiteY9" fmla="*/ 711891 h 858309"/>
                  <a:gd name="connsiteX10" fmla="*/ 233056 w 1030322"/>
                  <a:gd name="connsiteY10" fmla="*/ 707259 h 858309"/>
                  <a:gd name="connsiteX11" fmla="*/ 227533 w 1030322"/>
                  <a:gd name="connsiteY11" fmla="*/ 555324 h 858309"/>
                  <a:gd name="connsiteX12" fmla="*/ 167805 w 1030322"/>
                  <a:gd name="connsiteY12" fmla="*/ 542033 h 858309"/>
                  <a:gd name="connsiteX13" fmla="*/ 151908 w 1030322"/>
                  <a:gd name="connsiteY13" fmla="*/ 680617 h 858309"/>
                  <a:gd name="connsiteX14" fmla="*/ 155353 w 1030322"/>
                  <a:gd name="connsiteY14" fmla="*/ 704026 h 858309"/>
                  <a:gd name="connsiteX15" fmla="*/ 173057 w 1030322"/>
                  <a:gd name="connsiteY15" fmla="*/ 741702 h 858309"/>
                  <a:gd name="connsiteX16" fmla="*/ 115874 w 1030322"/>
                  <a:gd name="connsiteY16" fmla="*/ 858070 h 858309"/>
                  <a:gd name="connsiteX17" fmla="*/ 40252 w 1030322"/>
                  <a:gd name="connsiteY17" fmla="*/ 707942 h 858309"/>
                  <a:gd name="connsiteX18" fmla="*/ 7489 w 1030322"/>
                  <a:gd name="connsiteY18" fmla="*/ 426201 h 858309"/>
                  <a:gd name="connsiteX19" fmla="*/ 182198 w 1030322"/>
                  <a:gd name="connsiteY19" fmla="*/ 104086 h 858309"/>
                  <a:gd name="connsiteX20" fmla="*/ 485349 w 1030322"/>
                  <a:gd name="connsiteY20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33056 w 1030322"/>
                  <a:gd name="connsiteY10" fmla="*/ 707259 h 858309"/>
                  <a:gd name="connsiteX11" fmla="*/ 227533 w 1030322"/>
                  <a:gd name="connsiteY11" fmla="*/ 555324 h 858309"/>
                  <a:gd name="connsiteX12" fmla="*/ 167805 w 1030322"/>
                  <a:gd name="connsiteY12" fmla="*/ 542033 h 858309"/>
                  <a:gd name="connsiteX13" fmla="*/ 151908 w 1030322"/>
                  <a:gd name="connsiteY13" fmla="*/ 680617 h 858309"/>
                  <a:gd name="connsiteX14" fmla="*/ 155353 w 1030322"/>
                  <a:gd name="connsiteY14" fmla="*/ 704026 h 858309"/>
                  <a:gd name="connsiteX15" fmla="*/ 173057 w 1030322"/>
                  <a:gd name="connsiteY15" fmla="*/ 741702 h 858309"/>
                  <a:gd name="connsiteX16" fmla="*/ 115874 w 1030322"/>
                  <a:gd name="connsiteY16" fmla="*/ 858070 h 858309"/>
                  <a:gd name="connsiteX17" fmla="*/ 40252 w 1030322"/>
                  <a:gd name="connsiteY17" fmla="*/ 707942 h 858309"/>
                  <a:gd name="connsiteX18" fmla="*/ 7489 w 1030322"/>
                  <a:gd name="connsiteY18" fmla="*/ 426201 h 858309"/>
                  <a:gd name="connsiteX19" fmla="*/ 182198 w 1030322"/>
                  <a:gd name="connsiteY19" fmla="*/ 104086 h 858309"/>
                  <a:gd name="connsiteX20" fmla="*/ 485349 w 1030322"/>
                  <a:gd name="connsiteY20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27533 w 1030322"/>
                  <a:gd name="connsiteY11" fmla="*/ 555324 h 858309"/>
                  <a:gd name="connsiteX12" fmla="*/ 167805 w 1030322"/>
                  <a:gd name="connsiteY12" fmla="*/ 542033 h 858309"/>
                  <a:gd name="connsiteX13" fmla="*/ 151908 w 1030322"/>
                  <a:gd name="connsiteY13" fmla="*/ 680617 h 858309"/>
                  <a:gd name="connsiteX14" fmla="*/ 155353 w 1030322"/>
                  <a:gd name="connsiteY14" fmla="*/ 704026 h 858309"/>
                  <a:gd name="connsiteX15" fmla="*/ 173057 w 1030322"/>
                  <a:gd name="connsiteY15" fmla="*/ 741702 h 858309"/>
                  <a:gd name="connsiteX16" fmla="*/ 115874 w 1030322"/>
                  <a:gd name="connsiteY16" fmla="*/ 858070 h 858309"/>
                  <a:gd name="connsiteX17" fmla="*/ 40252 w 1030322"/>
                  <a:gd name="connsiteY17" fmla="*/ 707942 h 858309"/>
                  <a:gd name="connsiteX18" fmla="*/ 7489 w 1030322"/>
                  <a:gd name="connsiteY18" fmla="*/ 426201 h 858309"/>
                  <a:gd name="connsiteX19" fmla="*/ 182198 w 1030322"/>
                  <a:gd name="connsiteY19" fmla="*/ 104086 h 858309"/>
                  <a:gd name="connsiteX20" fmla="*/ 485349 w 1030322"/>
                  <a:gd name="connsiteY20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38074 w 1030322"/>
                  <a:gd name="connsiteY11" fmla="*/ 663227 h 858309"/>
                  <a:gd name="connsiteX12" fmla="*/ 227533 w 1030322"/>
                  <a:gd name="connsiteY12" fmla="*/ 555324 h 858309"/>
                  <a:gd name="connsiteX13" fmla="*/ 167805 w 1030322"/>
                  <a:gd name="connsiteY13" fmla="*/ 542033 h 858309"/>
                  <a:gd name="connsiteX14" fmla="*/ 151908 w 1030322"/>
                  <a:gd name="connsiteY14" fmla="*/ 680617 h 858309"/>
                  <a:gd name="connsiteX15" fmla="*/ 155353 w 1030322"/>
                  <a:gd name="connsiteY15" fmla="*/ 704026 h 858309"/>
                  <a:gd name="connsiteX16" fmla="*/ 173057 w 1030322"/>
                  <a:gd name="connsiteY16" fmla="*/ 741702 h 858309"/>
                  <a:gd name="connsiteX17" fmla="*/ 115874 w 1030322"/>
                  <a:gd name="connsiteY17" fmla="*/ 858070 h 858309"/>
                  <a:gd name="connsiteX18" fmla="*/ 40252 w 1030322"/>
                  <a:gd name="connsiteY18" fmla="*/ 707942 h 858309"/>
                  <a:gd name="connsiteX19" fmla="*/ 7489 w 1030322"/>
                  <a:gd name="connsiteY19" fmla="*/ 426201 h 858309"/>
                  <a:gd name="connsiteX20" fmla="*/ 182198 w 1030322"/>
                  <a:gd name="connsiteY20" fmla="*/ 104086 h 858309"/>
                  <a:gd name="connsiteX21" fmla="*/ 485349 w 1030322"/>
                  <a:gd name="connsiteY21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38074 w 1030322"/>
                  <a:gd name="connsiteY11" fmla="*/ 663227 h 858309"/>
                  <a:gd name="connsiteX12" fmla="*/ 167805 w 1030322"/>
                  <a:gd name="connsiteY12" fmla="*/ 542033 h 858309"/>
                  <a:gd name="connsiteX13" fmla="*/ 151908 w 1030322"/>
                  <a:gd name="connsiteY13" fmla="*/ 680617 h 858309"/>
                  <a:gd name="connsiteX14" fmla="*/ 155353 w 1030322"/>
                  <a:gd name="connsiteY14" fmla="*/ 704026 h 858309"/>
                  <a:gd name="connsiteX15" fmla="*/ 173057 w 1030322"/>
                  <a:gd name="connsiteY15" fmla="*/ 741702 h 858309"/>
                  <a:gd name="connsiteX16" fmla="*/ 115874 w 1030322"/>
                  <a:gd name="connsiteY16" fmla="*/ 858070 h 858309"/>
                  <a:gd name="connsiteX17" fmla="*/ 40252 w 1030322"/>
                  <a:gd name="connsiteY17" fmla="*/ 707942 h 858309"/>
                  <a:gd name="connsiteX18" fmla="*/ 7489 w 1030322"/>
                  <a:gd name="connsiteY18" fmla="*/ 426201 h 858309"/>
                  <a:gd name="connsiteX19" fmla="*/ 182198 w 1030322"/>
                  <a:gd name="connsiteY19" fmla="*/ 104086 h 858309"/>
                  <a:gd name="connsiteX20" fmla="*/ 485349 w 1030322"/>
                  <a:gd name="connsiteY20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38074 w 1030322"/>
                  <a:gd name="connsiteY11" fmla="*/ 663227 h 858309"/>
                  <a:gd name="connsiteX12" fmla="*/ 151908 w 1030322"/>
                  <a:gd name="connsiteY12" fmla="*/ 680617 h 858309"/>
                  <a:gd name="connsiteX13" fmla="*/ 155353 w 1030322"/>
                  <a:gd name="connsiteY13" fmla="*/ 704026 h 858309"/>
                  <a:gd name="connsiteX14" fmla="*/ 173057 w 1030322"/>
                  <a:gd name="connsiteY14" fmla="*/ 741702 h 858309"/>
                  <a:gd name="connsiteX15" fmla="*/ 115874 w 1030322"/>
                  <a:gd name="connsiteY15" fmla="*/ 858070 h 858309"/>
                  <a:gd name="connsiteX16" fmla="*/ 40252 w 1030322"/>
                  <a:gd name="connsiteY16" fmla="*/ 707942 h 858309"/>
                  <a:gd name="connsiteX17" fmla="*/ 7489 w 1030322"/>
                  <a:gd name="connsiteY17" fmla="*/ 426201 h 858309"/>
                  <a:gd name="connsiteX18" fmla="*/ 182198 w 1030322"/>
                  <a:gd name="connsiteY18" fmla="*/ 104086 h 858309"/>
                  <a:gd name="connsiteX19" fmla="*/ 485349 w 1030322"/>
                  <a:gd name="connsiteY19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38074 w 1030322"/>
                  <a:gd name="connsiteY11" fmla="*/ 663227 h 858309"/>
                  <a:gd name="connsiteX12" fmla="*/ 155353 w 1030322"/>
                  <a:gd name="connsiteY12" fmla="*/ 704026 h 858309"/>
                  <a:gd name="connsiteX13" fmla="*/ 173057 w 1030322"/>
                  <a:gd name="connsiteY13" fmla="*/ 741702 h 858309"/>
                  <a:gd name="connsiteX14" fmla="*/ 115874 w 1030322"/>
                  <a:gd name="connsiteY14" fmla="*/ 858070 h 858309"/>
                  <a:gd name="connsiteX15" fmla="*/ 40252 w 1030322"/>
                  <a:gd name="connsiteY15" fmla="*/ 707942 h 858309"/>
                  <a:gd name="connsiteX16" fmla="*/ 7489 w 1030322"/>
                  <a:gd name="connsiteY16" fmla="*/ 426201 h 858309"/>
                  <a:gd name="connsiteX17" fmla="*/ 182198 w 1030322"/>
                  <a:gd name="connsiteY17" fmla="*/ 104086 h 858309"/>
                  <a:gd name="connsiteX18" fmla="*/ 485349 w 1030322"/>
                  <a:gd name="connsiteY18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38074 w 1030322"/>
                  <a:gd name="connsiteY11" fmla="*/ 663227 h 858309"/>
                  <a:gd name="connsiteX12" fmla="*/ 173057 w 1030322"/>
                  <a:gd name="connsiteY12" fmla="*/ 741702 h 858309"/>
                  <a:gd name="connsiteX13" fmla="*/ 115874 w 1030322"/>
                  <a:gd name="connsiteY13" fmla="*/ 858070 h 858309"/>
                  <a:gd name="connsiteX14" fmla="*/ 40252 w 1030322"/>
                  <a:gd name="connsiteY14" fmla="*/ 707942 h 858309"/>
                  <a:gd name="connsiteX15" fmla="*/ 7489 w 1030322"/>
                  <a:gd name="connsiteY15" fmla="*/ 426201 h 858309"/>
                  <a:gd name="connsiteX16" fmla="*/ 182198 w 1030322"/>
                  <a:gd name="connsiteY16" fmla="*/ 104086 h 858309"/>
                  <a:gd name="connsiteX17" fmla="*/ 485349 w 1030322"/>
                  <a:gd name="connsiteY17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173057 w 1030322"/>
                  <a:gd name="connsiteY11" fmla="*/ 741702 h 858309"/>
                  <a:gd name="connsiteX12" fmla="*/ 115874 w 1030322"/>
                  <a:gd name="connsiteY12" fmla="*/ 858070 h 858309"/>
                  <a:gd name="connsiteX13" fmla="*/ 40252 w 1030322"/>
                  <a:gd name="connsiteY13" fmla="*/ 707942 h 858309"/>
                  <a:gd name="connsiteX14" fmla="*/ 7489 w 1030322"/>
                  <a:gd name="connsiteY14" fmla="*/ 426201 h 858309"/>
                  <a:gd name="connsiteX15" fmla="*/ 182198 w 1030322"/>
                  <a:gd name="connsiteY15" fmla="*/ 104086 h 858309"/>
                  <a:gd name="connsiteX16" fmla="*/ 485349 w 1030322"/>
                  <a:gd name="connsiteY16" fmla="*/ 854 h 858309"/>
                  <a:gd name="connsiteX0" fmla="*/ 485349 w 1030322"/>
                  <a:gd name="connsiteY0" fmla="*/ 854 h 858257"/>
                  <a:gd name="connsiteX1" fmla="*/ 916315 w 1030322"/>
                  <a:gd name="connsiteY1" fmla="*/ 100155 h 858257"/>
                  <a:gd name="connsiteX2" fmla="*/ 1020186 w 1030322"/>
                  <a:gd name="connsiteY2" fmla="*/ 342822 h 858257"/>
                  <a:gd name="connsiteX3" fmla="*/ 1009461 w 1030322"/>
                  <a:gd name="connsiteY3" fmla="*/ 408874 h 858257"/>
                  <a:gd name="connsiteX4" fmla="*/ 861632 w 1030322"/>
                  <a:gd name="connsiteY4" fmla="*/ 370178 h 858257"/>
                  <a:gd name="connsiteX5" fmla="*/ 684371 w 1030322"/>
                  <a:gd name="connsiteY5" fmla="*/ 390198 h 858257"/>
                  <a:gd name="connsiteX6" fmla="*/ 510430 w 1030322"/>
                  <a:gd name="connsiteY6" fmla="*/ 359006 h 858257"/>
                  <a:gd name="connsiteX7" fmla="*/ 377073 w 1030322"/>
                  <a:gd name="connsiteY7" fmla="*/ 389682 h 858257"/>
                  <a:gd name="connsiteX8" fmla="*/ 292513 w 1030322"/>
                  <a:gd name="connsiteY8" fmla="*/ 523166 h 858257"/>
                  <a:gd name="connsiteX9" fmla="*/ 306630 w 1030322"/>
                  <a:gd name="connsiteY9" fmla="*/ 726120 h 858257"/>
                  <a:gd name="connsiteX10" fmla="*/ 249657 w 1030322"/>
                  <a:gd name="connsiteY10" fmla="*/ 742832 h 858257"/>
                  <a:gd name="connsiteX11" fmla="*/ 201516 w 1030322"/>
                  <a:gd name="connsiteY11" fmla="*/ 680043 h 858257"/>
                  <a:gd name="connsiteX12" fmla="*/ 115874 w 1030322"/>
                  <a:gd name="connsiteY12" fmla="*/ 858070 h 858257"/>
                  <a:gd name="connsiteX13" fmla="*/ 40252 w 1030322"/>
                  <a:gd name="connsiteY13" fmla="*/ 707942 h 858257"/>
                  <a:gd name="connsiteX14" fmla="*/ 7489 w 1030322"/>
                  <a:gd name="connsiteY14" fmla="*/ 426201 h 858257"/>
                  <a:gd name="connsiteX15" fmla="*/ 182198 w 1030322"/>
                  <a:gd name="connsiteY15" fmla="*/ 104086 h 858257"/>
                  <a:gd name="connsiteX16" fmla="*/ 485349 w 1030322"/>
                  <a:gd name="connsiteY16" fmla="*/ 854 h 858257"/>
                  <a:gd name="connsiteX0" fmla="*/ 485349 w 1030322"/>
                  <a:gd name="connsiteY0" fmla="*/ 854 h 858257"/>
                  <a:gd name="connsiteX1" fmla="*/ 916315 w 1030322"/>
                  <a:gd name="connsiteY1" fmla="*/ 100155 h 858257"/>
                  <a:gd name="connsiteX2" fmla="*/ 1020186 w 1030322"/>
                  <a:gd name="connsiteY2" fmla="*/ 342822 h 858257"/>
                  <a:gd name="connsiteX3" fmla="*/ 1009461 w 1030322"/>
                  <a:gd name="connsiteY3" fmla="*/ 408874 h 858257"/>
                  <a:gd name="connsiteX4" fmla="*/ 861632 w 1030322"/>
                  <a:gd name="connsiteY4" fmla="*/ 370178 h 858257"/>
                  <a:gd name="connsiteX5" fmla="*/ 684371 w 1030322"/>
                  <a:gd name="connsiteY5" fmla="*/ 390198 h 858257"/>
                  <a:gd name="connsiteX6" fmla="*/ 498441 w 1030322"/>
                  <a:gd name="connsiteY6" fmla="*/ 363802 h 858257"/>
                  <a:gd name="connsiteX7" fmla="*/ 377073 w 1030322"/>
                  <a:gd name="connsiteY7" fmla="*/ 389682 h 858257"/>
                  <a:gd name="connsiteX8" fmla="*/ 292513 w 1030322"/>
                  <a:gd name="connsiteY8" fmla="*/ 523166 h 858257"/>
                  <a:gd name="connsiteX9" fmla="*/ 306630 w 1030322"/>
                  <a:gd name="connsiteY9" fmla="*/ 726120 h 858257"/>
                  <a:gd name="connsiteX10" fmla="*/ 249657 w 1030322"/>
                  <a:gd name="connsiteY10" fmla="*/ 742832 h 858257"/>
                  <a:gd name="connsiteX11" fmla="*/ 201516 w 1030322"/>
                  <a:gd name="connsiteY11" fmla="*/ 680043 h 858257"/>
                  <a:gd name="connsiteX12" fmla="*/ 115874 w 1030322"/>
                  <a:gd name="connsiteY12" fmla="*/ 858070 h 858257"/>
                  <a:gd name="connsiteX13" fmla="*/ 40252 w 1030322"/>
                  <a:gd name="connsiteY13" fmla="*/ 707942 h 858257"/>
                  <a:gd name="connsiteX14" fmla="*/ 7489 w 1030322"/>
                  <a:gd name="connsiteY14" fmla="*/ 426201 h 858257"/>
                  <a:gd name="connsiteX15" fmla="*/ 182198 w 1030322"/>
                  <a:gd name="connsiteY15" fmla="*/ 104086 h 858257"/>
                  <a:gd name="connsiteX16" fmla="*/ 485349 w 1030322"/>
                  <a:gd name="connsiteY16" fmla="*/ 854 h 858257"/>
                  <a:gd name="connsiteX0" fmla="*/ 485349 w 1030322"/>
                  <a:gd name="connsiteY0" fmla="*/ 854 h 858257"/>
                  <a:gd name="connsiteX1" fmla="*/ 916315 w 1030322"/>
                  <a:gd name="connsiteY1" fmla="*/ 100155 h 858257"/>
                  <a:gd name="connsiteX2" fmla="*/ 1020186 w 1030322"/>
                  <a:gd name="connsiteY2" fmla="*/ 342822 h 858257"/>
                  <a:gd name="connsiteX3" fmla="*/ 1009461 w 1030322"/>
                  <a:gd name="connsiteY3" fmla="*/ 408874 h 858257"/>
                  <a:gd name="connsiteX4" fmla="*/ 861632 w 1030322"/>
                  <a:gd name="connsiteY4" fmla="*/ 370178 h 858257"/>
                  <a:gd name="connsiteX5" fmla="*/ 725134 w 1030322"/>
                  <a:gd name="connsiteY5" fmla="*/ 418972 h 858257"/>
                  <a:gd name="connsiteX6" fmla="*/ 498441 w 1030322"/>
                  <a:gd name="connsiteY6" fmla="*/ 363802 h 858257"/>
                  <a:gd name="connsiteX7" fmla="*/ 377073 w 1030322"/>
                  <a:gd name="connsiteY7" fmla="*/ 389682 h 858257"/>
                  <a:gd name="connsiteX8" fmla="*/ 292513 w 1030322"/>
                  <a:gd name="connsiteY8" fmla="*/ 523166 h 858257"/>
                  <a:gd name="connsiteX9" fmla="*/ 306630 w 1030322"/>
                  <a:gd name="connsiteY9" fmla="*/ 726120 h 858257"/>
                  <a:gd name="connsiteX10" fmla="*/ 249657 w 1030322"/>
                  <a:gd name="connsiteY10" fmla="*/ 742832 h 858257"/>
                  <a:gd name="connsiteX11" fmla="*/ 201516 w 1030322"/>
                  <a:gd name="connsiteY11" fmla="*/ 680043 h 858257"/>
                  <a:gd name="connsiteX12" fmla="*/ 115874 w 1030322"/>
                  <a:gd name="connsiteY12" fmla="*/ 858070 h 858257"/>
                  <a:gd name="connsiteX13" fmla="*/ 40252 w 1030322"/>
                  <a:gd name="connsiteY13" fmla="*/ 707942 h 858257"/>
                  <a:gd name="connsiteX14" fmla="*/ 7489 w 1030322"/>
                  <a:gd name="connsiteY14" fmla="*/ 426201 h 858257"/>
                  <a:gd name="connsiteX15" fmla="*/ 182198 w 1030322"/>
                  <a:gd name="connsiteY15" fmla="*/ 104086 h 858257"/>
                  <a:gd name="connsiteX16" fmla="*/ 485349 w 1030322"/>
                  <a:gd name="connsiteY16" fmla="*/ 854 h 858257"/>
                  <a:gd name="connsiteX0" fmla="*/ 485349 w 1030322"/>
                  <a:gd name="connsiteY0" fmla="*/ 854 h 858257"/>
                  <a:gd name="connsiteX1" fmla="*/ 916315 w 1030322"/>
                  <a:gd name="connsiteY1" fmla="*/ 100155 h 858257"/>
                  <a:gd name="connsiteX2" fmla="*/ 1020186 w 1030322"/>
                  <a:gd name="connsiteY2" fmla="*/ 342822 h 858257"/>
                  <a:gd name="connsiteX3" fmla="*/ 1009461 w 1030322"/>
                  <a:gd name="connsiteY3" fmla="*/ 408874 h 858257"/>
                  <a:gd name="connsiteX4" fmla="*/ 849643 w 1030322"/>
                  <a:gd name="connsiteY4" fmla="*/ 370178 h 858257"/>
                  <a:gd name="connsiteX5" fmla="*/ 725134 w 1030322"/>
                  <a:gd name="connsiteY5" fmla="*/ 418972 h 858257"/>
                  <a:gd name="connsiteX6" fmla="*/ 498441 w 1030322"/>
                  <a:gd name="connsiteY6" fmla="*/ 363802 h 858257"/>
                  <a:gd name="connsiteX7" fmla="*/ 377073 w 1030322"/>
                  <a:gd name="connsiteY7" fmla="*/ 389682 h 858257"/>
                  <a:gd name="connsiteX8" fmla="*/ 292513 w 1030322"/>
                  <a:gd name="connsiteY8" fmla="*/ 523166 h 858257"/>
                  <a:gd name="connsiteX9" fmla="*/ 306630 w 1030322"/>
                  <a:gd name="connsiteY9" fmla="*/ 726120 h 858257"/>
                  <a:gd name="connsiteX10" fmla="*/ 249657 w 1030322"/>
                  <a:gd name="connsiteY10" fmla="*/ 742832 h 858257"/>
                  <a:gd name="connsiteX11" fmla="*/ 201516 w 1030322"/>
                  <a:gd name="connsiteY11" fmla="*/ 680043 h 858257"/>
                  <a:gd name="connsiteX12" fmla="*/ 115874 w 1030322"/>
                  <a:gd name="connsiteY12" fmla="*/ 858070 h 858257"/>
                  <a:gd name="connsiteX13" fmla="*/ 40252 w 1030322"/>
                  <a:gd name="connsiteY13" fmla="*/ 707942 h 858257"/>
                  <a:gd name="connsiteX14" fmla="*/ 7489 w 1030322"/>
                  <a:gd name="connsiteY14" fmla="*/ 426201 h 858257"/>
                  <a:gd name="connsiteX15" fmla="*/ 182198 w 1030322"/>
                  <a:gd name="connsiteY15" fmla="*/ 104086 h 858257"/>
                  <a:gd name="connsiteX16" fmla="*/ 485349 w 1030322"/>
                  <a:gd name="connsiteY16" fmla="*/ 854 h 858257"/>
                  <a:gd name="connsiteX0" fmla="*/ 485349 w 1027443"/>
                  <a:gd name="connsiteY0" fmla="*/ 854 h 858257"/>
                  <a:gd name="connsiteX1" fmla="*/ 916315 w 1027443"/>
                  <a:gd name="connsiteY1" fmla="*/ 100155 h 858257"/>
                  <a:gd name="connsiteX2" fmla="*/ 1020186 w 1027443"/>
                  <a:gd name="connsiteY2" fmla="*/ 342822 h 858257"/>
                  <a:gd name="connsiteX3" fmla="*/ 1002267 w 1027443"/>
                  <a:gd name="connsiteY3" fmla="*/ 420863 h 858257"/>
                  <a:gd name="connsiteX4" fmla="*/ 849643 w 1027443"/>
                  <a:gd name="connsiteY4" fmla="*/ 370178 h 858257"/>
                  <a:gd name="connsiteX5" fmla="*/ 725134 w 1027443"/>
                  <a:gd name="connsiteY5" fmla="*/ 418972 h 858257"/>
                  <a:gd name="connsiteX6" fmla="*/ 498441 w 1027443"/>
                  <a:gd name="connsiteY6" fmla="*/ 363802 h 858257"/>
                  <a:gd name="connsiteX7" fmla="*/ 377073 w 1027443"/>
                  <a:gd name="connsiteY7" fmla="*/ 389682 h 858257"/>
                  <a:gd name="connsiteX8" fmla="*/ 292513 w 1027443"/>
                  <a:gd name="connsiteY8" fmla="*/ 523166 h 858257"/>
                  <a:gd name="connsiteX9" fmla="*/ 306630 w 1027443"/>
                  <a:gd name="connsiteY9" fmla="*/ 726120 h 858257"/>
                  <a:gd name="connsiteX10" fmla="*/ 249657 w 1027443"/>
                  <a:gd name="connsiteY10" fmla="*/ 742832 h 858257"/>
                  <a:gd name="connsiteX11" fmla="*/ 201516 w 1027443"/>
                  <a:gd name="connsiteY11" fmla="*/ 680043 h 858257"/>
                  <a:gd name="connsiteX12" fmla="*/ 115874 w 1027443"/>
                  <a:gd name="connsiteY12" fmla="*/ 858070 h 858257"/>
                  <a:gd name="connsiteX13" fmla="*/ 40252 w 1027443"/>
                  <a:gd name="connsiteY13" fmla="*/ 707942 h 858257"/>
                  <a:gd name="connsiteX14" fmla="*/ 7489 w 1027443"/>
                  <a:gd name="connsiteY14" fmla="*/ 426201 h 858257"/>
                  <a:gd name="connsiteX15" fmla="*/ 182198 w 1027443"/>
                  <a:gd name="connsiteY15" fmla="*/ 104086 h 858257"/>
                  <a:gd name="connsiteX16" fmla="*/ 485349 w 1027443"/>
                  <a:gd name="connsiteY16" fmla="*/ 854 h 858257"/>
                  <a:gd name="connsiteX0" fmla="*/ 485349 w 1027976"/>
                  <a:gd name="connsiteY0" fmla="*/ 910 h 858313"/>
                  <a:gd name="connsiteX1" fmla="*/ 909121 w 1027976"/>
                  <a:gd name="connsiteY1" fmla="*/ 96614 h 858313"/>
                  <a:gd name="connsiteX2" fmla="*/ 1020186 w 1027976"/>
                  <a:gd name="connsiteY2" fmla="*/ 342878 h 858313"/>
                  <a:gd name="connsiteX3" fmla="*/ 1002267 w 1027976"/>
                  <a:gd name="connsiteY3" fmla="*/ 420919 h 858313"/>
                  <a:gd name="connsiteX4" fmla="*/ 849643 w 1027976"/>
                  <a:gd name="connsiteY4" fmla="*/ 370234 h 858313"/>
                  <a:gd name="connsiteX5" fmla="*/ 725134 w 1027976"/>
                  <a:gd name="connsiteY5" fmla="*/ 419028 h 858313"/>
                  <a:gd name="connsiteX6" fmla="*/ 498441 w 1027976"/>
                  <a:gd name="connsiteY6" fmla="*/ 363858 h 858313"/>
                  <a:gd name="connsiteX7" fmla="*/ 377073 w 1027976"/>
                  <a:gd name="connsiteY7" fmla="*/ 389738 h 858313"/>
                  <a:gd name="connsiteX8" fmla="*/ 292513 w 1027976"/>
                  <a:gd name="connsiteY8" fmla="*/ 523222 h 858313"/>
                  <a:gd name="connsiteX9" fmla="*/ 306630 w 1027976"/>
                  <a:gd name="connsiteY9" fmla="*/ 726176 h 858313"/>
                  <a:gd name="connsiteX10" fmla="*/ 249657 w 1027976"/>
                  <a:gd name="connsiteY10" fmla="*/ 742888 h 858313"/>
                  <a:gd name="connsiteX11" fmla="*/ 201516 w 1027976"/>
                  <a:gd name="connsiteY11" fmla="*/ 680099 h 858313"/>
                  <a:gd name="connsiteX12" fmla="*/ 115874 w 1027976"/>
                  <a:gd name="connsiteY12" fmla="*/ 858126 h 858313"/>
                  <a:gd name="connsiteX13" fmla="*/ 40252 w 1027976"/>
                  <a:gd name="connsiteY13" fmla="*/ 707998 h 858313"/>
                  <a:gd name="connsiteX14" fmla="*/ 7489 w 1027976"/>
                  <a:gd name="connsiteY14" fmla="*/ 426257 h 858313"/>
                  <a:gd name="connsiteX15" fmla="*/ 182198 w 1027976"/>
                  <a:gd name="connsiteY15" fmla="*/ 104142 h 858313"/>
                  <a:gd name="connsiteX16" fmla="*/ 485349 w 1027976"/>
                  <a:gd name="connsiteY16" fmla="*/ 910 h 858313"/>
                  <a:gd name="connsiteX0" fmla="*/ 485349 w 1027976"/>
                  <a:gd name="connsiteY0" fmla="*/ 910 h 858390"/>
                  <a:gd name="connsiteX1" fmla="*/ 909121 w 1027976"/>
                  <a:gd name="connsiteY1" fmla="*/ 96614 h 858390"/>
                  <a:gd name="connsiteX2" fmla="*/ 1020186 w 1027976"/>
                  <a:gd name="connsiteY2" fmla="*/ 342878 h 858390"/>
                  <a:gd name="connsiteX3" fmla="*/ 1002267 w 1027976"/>
                  <a:gd name="connsiteY3" fmla="*/ 420919 h 858390"/>
                  <a:gd name="connsiteX4" fmla="*/ 849643 w 1027976"/>
                  <a:gd name="connsiteY4" fmla="*/ 370234 h 858390"/>
                  <a:gd name="connsiteX5" fmla="*/ 725134 w 1027976"/>
                  <a:gd name="connsiteY5" fmla="*/ 419028 h 858390"/>
                  <a:gd name="connsiteX6" fmla="*/ 498441 w 1027976"/>
                  <a:gd name="connsiteY6" fmla="*/ 363858 h 858390"/>
                  <a:gd name="connsiteX7" fmla="*/ 377073 w 1027976"/>
                  <a:gd name="connsiteY7" fmla="*/ 389738 h 858390"/>
                  <a:gd name="connsiteX8" fmla="*/ 292513 w 1027976"/>
                  <a:gd name="connsiteY8" fmla="*/ 523222 h 858390"/>
                  <a:gd name="connsiteX9" fmla="*/ 306630 w 1027976"/>
                  <a:gd name="connsiteY9" fmla="*/ 726176 h 858390"/>
                  <a:gd name="connsiteX10" fmla="*/ 249657 w 1027976"/>
                  <a:gd name="connsiteY10" fmla="*/ 742888 h 858390"/>
                  <a:gd name="connsiteX11" fmla="*/ 184802 w 1027976"/>
                  <a:gd name="connsiteY11" fmla="*/ 674528 h 858390"/>
                  <a:gd name="connsiteX12" fmla="*/ 115874 w 1027976"/>
                  <a:gd name="connsiteY12" fmla="*/ 858126 h 858390"/>
                  <a:gd name="connsiteX13" fmla="*/ 40252 w 1027976"/>
                  <a:gd name="connsiteY13" fmla="*/ 707998 h 858390"/>
                  <a:gd name="connsiteX14" fmla="*/ 7489 w 1027976"/>
                  <a:gd name="connsiteY14" fmla="*/ 426257 h 858390"/>
                  <a:gd name="connsiteX15" fmla="*/ 182198 w 1027976"/>
                  <a:gd name="connsiteY15" fmla="*/ 104142 h 858390"/>
                  <a:gd name="connsiteX16" fmla="*/ 485349 w 1027976"/>
                  <a:gd name="connsiteY16" fmla="*/ 910 h 858390"/>
                  <a:gd name="connsiteX0" fmla="*/ 485349 w 1027976"/>
                  <a:gd name="connsiteY0" fmla="*/ 910 h 858390"/>
                  <a:gd name="connsiteX1" fmla="*/ 909121 w 1027976"/>
                  <a:gd name="connsiteY1" fmla="*/ 96614 h 858390"/>
                  <a:gd name="connsiteX2" fmla="*/ 1020186 w 1027976"/>
                  <a:gd name="connsiteY2" fmla="*/ 342878 h 858390"/>
                  <a:gd name="connsiteX3" fmla="*/ 1002267 w 1027976"/>
                  <a:gd name="connsiteY3" fmla="*/ 420919 h 858390"/>
                  <a:gd name="connsiteX4" fmla="*/ 849643 w 1027976"/>
                  <a:gd name="connsiteY4" fmla="*/ 370234 h 858390"/>
                  <a:gd name="connsiteX5" fmla="*/ 725134 w 1027976"/>
                  <a:gd name="connsiteY5" fmla="*/ 419028 h 858390"/>
                  <a:gd name="connsiteX6" fmla="*/ 498441 w 1027976"/>
                  <a:gd name="connsiteY6" fmla="*/ 363858 h 858390"/>
                  <a:gd name="connsiteX7" fmla="*/ 377073 w 1027976"/>
                  <a:gd name="connsiteY7" fmla="*/ 389738 h 858390"/>
                  <a:gd name="connsiteX8" fmla="*/ 292513 w 1027976"/>
                  <a:gd name="connsiteY8" fmla="*/ 523222 h 858390"/>
                  <a:gd name="connsiteX9" fmla="*/ 306630 w 1027976"/>
                  <a:gd name="connsiteY9" fmla="*/ 726176 h 858390"/>
                  <a:gd name="connsiteX10" fmla="*/ 252442 w 1027976"/>
                  <a:gd name="connsiteY10" fmla="*/ 812528 h 858390"/>
                  <a:gd name="connsiteX11" fmla="*/ 184802 w 1027976"/>
                  <a:gd name="connsiteY11" fmla="*/ 674528 h 858390"/>
                  <a:gd name="connsiteX12" fmla="*/ 115874 w 1027976"/>
                  <a:gd name="connsiteY12" fmla="*/ 858126 h 858390"/>
                  <a:gd name="connsiteX13" fmla="*/ 40252 w 1027976"/>
                  <a:gd name="connsiteY13" fmla="*/ 707998 h 858390"/>
                  <a:gd name="connsiteX14" fmla="*/ 7489 w 1027976"/>
                  <a:gd name="connsiteY14" fmla="*/ 426257 h 858390"/>
                  <a:gd name="connsiteX15" fmla="*/ 182198 w 1027976"/>
                  <a:gd name="connsiteY15" fmla="*/ 104142 h 858390"/>
                  <a:gd name="connsiteX16" fmla="*/ 485349 w 1027976"/>
                  <a:gd name="connsiteY16" fmla="*/ 910 h 858390"/>
                  <a:gd name="connsiteX0" fmla="*/ 485349 w 1027976"/>
                  <a:gd name="connsiteY0" fmla="*/ 910 h 858390"/>
                  <a:gd name="connsiteX1" fmla="*/ 909121 w 1027976"/>
                  <a:gd name="connsiteY1" fmla="*/ 96614 h 858390"/>
                  <a:gd name="connsiteX2" fmla="*/ 1020186 w 1027976"/>
                  <a:gd name="connsiteY2" fmla="*/ 342878 h 858390"/>
                  <a:gd name="connsiteX3" fmla="*/ 1002267 w 1027976"/>
                  <a:gd name="connsiteY3" fmla="*/ 420919 h 858390"/>
                  <a:gd name="connsiteX4" fmla="*/ 849643 w 1027976"/>
                  <a:gd name="connsiteY4" fmla="*/ 370234 h 858390"/>
                  <a:gd name="connsiteX5" fmla="*/ 725134 w 1027976"/>
                  <a:gd name="connsiteY5" fmla="*/ 419028 h 858390"/>
                  <a:gd name="connsiteX6" fmla="*/ 498441 w 1027976"/>
                  <a:gd name="connsiteY6" fmla="*/ 363858 h 858390"/>
                  <a:gd name="connsiteX7" fmla="*/ 377073 w 1027976"/>
                  <a:gd name="connsiteY7" fmla="*/ 389738 h 858390"/>
                  <a:gd name="connsiteX8" fmla="*/ 292513 w 1027976"/>
                  <a:gd name="connsiteY8" fmla="*/ 523222 h 858390"/>
                  <a:gd name="connsiteX9" fmla="*/ 298273 w 1027976"/>
                  <a:gd name="connsiteY9" fmla="*/ 787460 h 858390"/>
                  <a:gd name="connsiteX10" fmla="*/ 252442 w 1027976"/>
                  <a:gd name="connsiteY10" fmla="*/ 812528 h 858390"/>
                  <a:gd name="connsiteX11" fmla="*/ 184802 w 1027976"/>
                  <a:gd name="connsiteY11" fmla="*/ 674528 h 858390"/>
                  <a:gd name="connsiteX12" fmla="*/ 115874 w 1027976"/>
                  <a:gd name="connsiteY12" fmla="*/ 858126 h 858390"/>
                  <a:gd name="connsiteX13" fmla="*/ 40252 w 1027976"/>
                  <a:gd name="connsiteY13" fmla="*/ 707998 h 858390"/>
                  <a:gd name="connsiteX14" fmla="*/ 7489 w 1027976"/>
                  <a:gd name="connsiteY14" fmla="*/ 426257 h 858390"/>
                  <a:gd name="connsiteX15" fmla="*/ 182198 w 1027976"/>
                  <a:gd name="connsiteY15" fmla="*/ 104142 h 858390"/>
                  <a:gd name="connsiteX16" fmla="*/ 485349 w 1027976"/>
                  <a:gd name="connsiteY16" fmla="*/ 910 h 858390"/>
                  <a:gd name="connsiteX0" fmla="*/ 252442 w 1027976"/>
                  <a:gd name="connsiteY0" fmla="*/ 812528 h 858390"/>
                  <a:gd name="connsiteX1" fmla="*/ 184802 w 1027976"/>
                  <a:gd name="connsiteY1" fmla="*/ 674528 h 858390"/>
                  <a:gd name="connsiteX2" fmla="*/ 115874 w 1027976"/>
                  <a:gd name="connsiteY2" fmla="*/ 858126 h 858390"/>
                  <a:gd name="connsiteX3" fmla="*/ 40252 w 1027976"/>
                  <a:gd name="connsiteY3" fmla="*/ 707998 h 858390"/>
                  <a:gd name="connsiteX4" fmla="*/ 7489 w 1027976"/>
                  <a:gd name="connsiteY4" fmla="*/ 426257 h 858390"/>
                  <a:gd name="connsiteX5" fmla="*/ 182198 w 1027976"/>
                  <a:gd name="connsiteY5" fmla="*/ 104142 h 858390"/>
                  <a:gd name="connsiteX6" fmla="*/ 485349 w 1027976"/>
                  <a:gd name="connsiteY6" fmla="*/ 910 h 858390"/>
                  <a:gd name="connsiteX7" fmla="*/ 909121 w 1027976"/>
                  <a:gd name="connsiteY7" fmla="*/ 96614 h 858390"/>
                  <a:gd name="connsiteX8" fmla="*/ 1020186 w 1027976"/>
                  <a:gd name="connsiteY8" fmla="*/ 342878 h 858390"/>
                  <a:gd name="connsiteX9" fmla="*/ 1002267 w 1027976"/>
                  <a:gd name="connsiteY9" fmla="*/ 420919 h 858390"/>
                  <a:gd name="connsiteX10" fmla="*/ 849643 w 1027976"/>
                  <a:gd name="connsiteY10" fmla="*/ 370234 h 858390"/>
                  <a:gd name="connsiteX11" fmla="*/ 725134 w 1027976"/>
                  <a:gd name="connsiteY11" fmla="*/ 419028 h 858390"/>
                  <a:gd name="connsiteX12" fmla="*/ 498441 w 1027976"/>
                  <a:gd name="connsiteY12" fmla="*/ 363858 h 858390"/>
                  <a:gd name="connsiteX13" fmla="*/ 377073 w 1027976"/>
                  <a:gd name="connsiteY13" fmla="*/ 389738 h 858390"/>
                  <a:gd name="connsiteX14" fmla="*/ 292513 w 1027976"/>
                  <a:gd name="connsiteY14" fmla="*/ 523222 h 858390"/>
                  <a:gd name="connsiteX15" fmla="*/ 338386 w 1027976"/>
                  <a:gd name="connsiteY15" fmla="*/ 827573 h 858390"/>
                  <a:gd name="connsiteX0" fmla="*/ 254275 w 1029809"/>
                  <a:gd name="connsiteY0" fmla="*/ 812528 h 858390"/>
                  <a:gd name="connsiteX1" fmla="*/ 186635 w 1029809"/>
                  <a:gd name="connsiteY1" fmla="*/ 674528 h 858390"/>
                  <a:gd name="connsiteX2" fmla="*/ 117707 w 1029809"/>
                  <a:gd name="connsiteY2" fmla="*/ 858126 h 858390"/>
                  <a:gd name="connsiteX3" fmla="*/ 33728 w 1029809"/>
                  <a:gd name="connsiteY3" fmla="*/ 707998 h 858390"/>
                  <a:gd name="connsiteX4" fmla="*/ 9322 w 1029809"/>
                  <a:gd name="connsiteY4" fmla="*/ 426257 h 858390"/>
                  <a:gd name="connsiteX5" fmla="*/ 184031 w 1029809"/>
                  <a:gd name="connsiteY5" fmla="*/ 104142 h 858390"/>
                  <a:gd name="connsiteX6" fmla="*/ 487182 w 1029809"/>
                  <a:gd name="connsiteY6" fmla="*/ 910 h 858390"/>
                  <a:gd name="connsiteX7" fmla="*/ 910954 w 1029809"/>
                  <a:gd name="connsiteY7" fmla="*/ 96614 h 858390"/>
                  <a:gd name="connsiteX8" fmla="*/ 1022019 w 1029809"/>
                  <a:gd name="connsiteY8" fmla="*/ 342878 h 858390"/>
                  <a:gd name="connsiteX9" fmla="*/ 1004100 w 1029809"/>
                  <a:gd name="connsiteY9" fmla="*/ 420919 h 858390"/>
                  <a:gd name="connsiteX10" fmla="*/ 851476 w 1029809"/>
                  <a:gd name="connsiteY10" fmla="*/ 370234 h 858390"/>
                  <a:gd name="connsiteX11" fmla="*/ 726967 w 1029809"/>
                  <a:gd name="connsiteY11" fmla="*/ 419028 h 858390"/>
                  <a:gd name="connsiteX12" fmla="*/ 500274 w 1029809"/>
                  <a:gd name="connsiteY12" fmla="*/ 363858 h 858390"/>
                  <a:gd name="connsiteX13" fmla="*/ 378906 w 1029809"/>
                  <a:gd name="connsiteY13" fmla="*/ 389738 h 858390"/>
                  <a:gd name="connsiteX14" fmla="*/ 294346 w 1029809"/>
                  <a:gd name="connsiteY14" fmla="*/ 523222 h 858390"/>
                  <a:gd name="connsiteX15" fmla="*/ 340219 w 1029809"/>
                  <a:gd name="connsiteY15" fmla="*/ 827573 h 858390"/>
                  <a:gd name="connsiteX0" fmla="*/ 254011 w 1029545"/>
                  <a:gd name="connsiteY0" fmla="*/ 812528 h 868812"/>
                  <a:gd name="connsiteX1" fmla="*/ 186371 w 1029545"/>
                  <a:gd name="connsiteY1" fmla="*/ 674528 h 868812"/>
                  <a:gd name="connsiteX2" fmla="*/ 106997 w 1029545"/>
                  <a:gd name="connsiteY2" fmla="*/ 868572 h 868812"/>
                  <a:gd name="connsiteX3" fmla="*/ 33464 w 1029545"/>
                  <a:gd name="connsiteY3" fmla="*/ 707998 h 868812"/>
                  <a:gd name="connsiteX4" fmla="*/ 9058 w 1029545"/>
                  <a:gd name="connsiteY4" fmla="*/ 426257 h 868812"/>
                  <a:gd name="connsiteX5" fmla="*/ 183767 w 1029545"/>
                  <a:gd name="connsiteY5" fmla="*/ 104142 h 868812"/>
                  <a:gd name="connsiteX6" fmla="*/ 486918 w 1029545"/>
                  <a:gd name="connsiteY6" fmla="*/ 910 h 868812"/>
                  <a:gd name="connsiteX7" fmla="*/ 910690 w 1029545"/>
                  <a:gd name="connsiteY7" fmla="*/ 96614 h 868812"/>
                  <a:gd name="connsiteX8" fmla="*/ 1021755 w 1029545"/>
                  <a:gd name="connsiteY8" fmla="*/ 342878 h 868812"/>
                  <a:gd name="connsiteX9" fmla="*/ 1003836 w 1029545"/>
                  <a:gd name="connsiteY9" fmla="*/ 420919 h 868812"/>
                  <a:gd name="connsiteX10" fmla="*/ 851212 w 1029545"/>
                  <a:gd name="connsiteY10" fmla="*/ 370234 h 868812"/>
                  <a:gd name="connsiteX11" fmla="*/ 726703 w 1029545"/>
                  <a:gd name="connsiteY11" fmla="*/ 419028 h 868812"/>
                  <a:gd name="connsiteX12" fmla="*/ 500010 w 1029545"/>
                  <a:gd name="connsiteY12" fmla="*/ 363858 h 868812"/>
                  <a:gd name="connsiteX13" fmla="*/ 378642 w 1029545"/>
                  <a:gd name="connsiteY13" fmla="*/ 389738 h 868812"/>
                  <a:gd name="connsiteX14" fmla="*/ 294082 w 1029545"/>
                  <a:gd name="connsiteY14" fmla="*/ 523222 h 868812"/>
                  <a:gd name="connsiteX15" fmla="*/ 339955 w 1029545"/>
                  <a:gd name="connsiteY15" fmla="*/ 827573 h 868812"/>
                  <a:gd name="connsiteX0" fmla="*/ 254011 w 1040797"/>
                  <a:gd name="connsiteY0" fmla="*/ 812757 h 869041"/>
                  <a:gd name="connsiteX1" fmla="*/ 186371 w 1040797"/>
                  <a:gd name="connsiteY1" fmla="*/ 674757 h 869041"/>
                  <a:gd name="connsiteX2" fmla="*/ 106997 w 1040797"/>
                  <a:gd name="connsiteY2" fmla="*/ 868801 h 869041"/>
                  <a:gd name="connsiteX3" fmla="*/ 33464 w 1040797"/>
                  <a:gd name="connsiteY3" fmla="*/ 708227 h 869041"/>
                  <a:gd name="connsiteX4" fmla="*/ 9058 w 1040797"/>
                  <a:gd name="connsiteY4" fmla="*/ 426486 h 869041"/>
                  <a:gd name="connsiteX5" fmla="*/ 183767 w 1040797"/>
                  <a:gd name="connsiteY5" fmla="*/ 104371 h 869041"/>
                  <a:gd name="connsiteX6" fmla="*/ 486918 w 1040797"/>
                  <a:gd name="connsiteY6" fmla="*/ 1139 h 869041"/>
                  <a:gd name="connsiteX7" fmla="*/ 910690 w 1040797"/>
                  <a:gd name="connsiteY7" fmla="*/ 96843 h 869041"/>
                  <a:gd name="connsiteX8" fmla="*/ 1035683 w 1040797"/>
                  <a:gd name="connsiteY8" fmla="*/ 412747 h 869041"/>
                  <a:gd name="connsiteX9" fmla="*/ 1003836 w 1040797"/>
                  <a:gd name="connsiteY9" fmla="*/ 421148 h 869041"/>
                  <a:gd name="connsiteX10" fmla="*/ 851212 w 1040797"/>
                  <a:gd name="connsiteY10" fmla="*/ 370463 h 869041"/>
                  <a:gd name="connsiteX11" fmla="*/ 726703 w 1040797"/>
                  <a:gd name="connsiteY11" fmla="*/ 419257 h 869041"/>
                  <a:gd name="connsiteX12" fmla="*/ 500010 w 1040797"/>
                  <a:gd name="connsiteY12" fmla="*/ 364087 h 869041"/>
                  <a:gd name="connsiteX13" fmla="*/ 378642 w 1040797"/>
                  <a:gd name="connsiteY13" fmla="*/ 389967 h 869041"/>
                  <a:gd name="connsiteX14" fmla="*/ 294082 w 1040797"/>
                  <a:gd name="connsiteY14" fmla="*/ 523451 h 869041"/>
                  <a:gd name="connsiteX15" fmla="*/ 339955 w 1040797"/>
                  <a:gd name="connsiteY15" fmla="*/ 827802 h 869041"/>
                  <a:gd name="connsiteX0" fmla="*/ 254011 w 1037895"/>
                  <a:gd name="connsiteY0" fmla="*/ 812757 h 869041"/>
                  <a:gd name="connsiteX1" fmla="*/ 186371 w 1037895"/>
                  <a:gd name="connsiteY1" fmla="*/ 674757 h 869041"/>
                  <a:gd name="connsiteX2" fmla="*/ 106997 w 1037895"/>
                  <a:gd name="connsiteY2" fmla="*/ 868801 h 869041"/>
                  <a:gd name="connsiteX3" fmla="*/ 33464 w 1037895"/>
                  <a:gd name="connsiteY3" fmla="*/ 708227 h 869041"/>
                  <a:gd name="connsiteX4" fmla="*/ 9058 w 1037895"/>
                  <a:gd name="connsiteY4" fmla="*/ 426486 h 869041"/>
                  <a:gd name="connsiteX5" fmla="*/ 183767 w 1037895"/>
                  <a:gd name="connsiteY5" fmla="*/ 104371 h 869041"/>
                  <a:gd name="connsiteX6" fmla="*/ 486918 w 1037895"/>
                  <a:gd name="connsiteY6" fmla="*/ 1139 h 869041"/>
                  <a:gd name="connsiteX7" fmla="*/ 910690 w 1037895"/>
                  <a:gd name="connsiteY7" fmla="*/ 96843 h 869041"/>
                  <a:gd name="connsiteX8" fmla="*/ 1035683 w 1037895"/>
                  <a:gd name="connsiteY8" fmla="*/ 412747 h 869041"/>
                  <a:gd name="connsiteX9" fmla="*/ 982944 w 1037895"/>
                  <a:gd name="connsiteY9" fmla="*/ 431594 h 869041"/>
                  <a:gd name="connsiteX10" fmla="*/ 851212 w 1037895"/>
                  <a:gd name="connsiteY10" fmla="*/ 370463 h 869041"/>
                  <a:gd name="connsiteX11" fmla="*/ 726703 w 1037895"/>
                  <a:gd name="connsiteY11" fmla="*/ 419257 h 869041"/>
                  <a:gd name="connsiteX12" fmla="*/ 500010 w 1037895"/>
                  <a:gd name="connsiteY12" fmla="*/ 364087 h 869041"/>
                  <a:gd name="connsiteX13" fmla="*/ 378642 w 1037895"/>
                  <a:gd name="connsiteY13" fmla="*/ 389967 h 869041"/>
                  <a:gd name="connsiteX14" fmla="*/ 294082 w 1037895"/>
                  <a:gd name="connsiteY14" fmla="*/ 523451 h 869041"/>
                  <a:gd name="connsiteX15" fmla="*/ 339955 w 1037895"/>
                  <a:gd name="connsiteY15" fmla="*/ 827802 h 869041"/>
                  <a:gd name="connsiteX0" fmla="*/ 254011 w 1035901"/>
                  <a:gd name="connsiteY0" fmla="*/ 812749 h 869033"/>
                  <a:gd name="connsiteX1" fmla="*/ 186371 w 1035901"/>
                  <a:gd name="connsiteY1" fmla="*/ 674749 h 869033"/>
                  <a:gd name="connsiteX2" fmla="*/ 106997 w 1035901"/>
                  <a:gd name="connsiteY2" fmla="*/ 868793 h 869033"/>
                  <a:gd name="connsiteX3" fmla="*/ 33464 w 1035901"/>
                  <a:gd name="connsiteY3" fmla="*/ 708219 h 869033"/>
                  <a:gd name="connsiteX4" fmla="*/ 9058 w 1035901"/>
                  <a:gd name="connsiteY4" fmla="*/ 426478 h 869033"/>
                  <a:gd name="connsiteX5" fmla="*/ 183767 w 1035901"/>
                  <a:gd name="connsiteY5" fmla="*/ 104363 h 869033"/>
                  <a:gd name="connsiteX6" fmla="*/ 486918 w 1035901"/>
                  <a:gd name="connsiteY6" fmla="*/ 1131 h 869033"/>
                  <a:gd name="connsiteX7" fmla="*/ 910690 w 1035901"/>
                  <a:gd name="connsiteY7" fmla="*/ 96835 h 869033"/>
                  <a:gd name="connsiteX8" fmla="*/ 1033594 w 1035901"/>
                  <a:gd name="connsiteY8" fmla="*/ 410649 h 869033"/>
                  <a:gd name="connsiteX9" fmla="*/ 982944 w 1035901"/>
                  <a:gd name="connsiteY9" fmla="*/ 431586 h 869033"/>
                  <a:gd name="connsiteX10" fmla="*/ 851212 w 1035901"/>
                  <a:gd name="connsiteY10" fmla="*/ 370455 h 869033"/>
                  <a:gd name="connsiteX11" fmla="*/ 726703 w 1035901"/>
                  <a:gd name="connsiteY11" fmla="*/ 419249 h 869033"/>
                  <a:gd name="connsiteX12" fmla="*/ 500010 w 1035901"/>
                  <a:gd name="connsiteY12" fmla="*/ 364079 h 869033"/>
                  <a:gd name="connsiteX13" fmla="*/ 378642 w 1035901"/>
                  <a:gd name="connsiteY13" fmla="*/ 389959 h 869033"/>
                  <a:gd name="connsiteX14" fmla="*/ 294082 w 1035901"/>
                  <a:gd name="connsiteY14" fmla="*/ 523443 h 869033"/>
                  <a:gd name="connsiteX15" fmla="*/ 339955 w 1035901"/>
                  <a:gd name="connsiteY15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1212 w 1034584"/>
                  <a:gd name="connsiteY10" fmla="*/ 370455 h 869033"/>
                  <a:gd name="connsiteX11" fmla="*/ 726703 w 1034584"/>
                  <a:gd name="connsiteY11" fmla="*/ 419249 h 869033"/>
                  <a:gd name="connsiteX12" fmla="*/ 500010 w 1034584"/>
                  <a:gd name="connsiteY12" fmla="*/ 364079 h 869033"/>
                  <a:gd name="connsiteX13" fmla="*/ 378642 w 1034584"/>
                  <a:gd name="connsiteY13" fmla="*/ 389959 h 869033"/>
                  <a:gd name="connsiteX14" fmla="*/ 294082 w 1034584"/>
                  <a:gd name="connsiteY14" fmla="*/ 523443 h 869033"/>
                  <a:gd name="connsiteX15" fmla="*/ 339955 w 1034584"/>
                  <a:gd name="connsiteY15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3301 w 1034584"/>
                  <a:gd name="connsiteY10" fmla="*/ 387169 h 869033"/>
                  <a:gd name="connsiteX11" fmla="*/ 726703 w 1034584"/>
                  <a:gd name="connsiteY11" fmla="*/ 419249 h 869033"/>
                  <a:gd name="connsiteX12" fmla="*/ 500010 w 1034584"/>
                  <a:gd name="connsiteY12" fmla="*/ 364079 h 869033"/>
                  <a:gd name="connsiteX13" fmla="*/ 378642 w 1034584"/>
                  <a:gd name="connsiteY13" fmla="*/ 389959 h 869033"/>
                  <a:gd name="connsiteX14" fmla="*/ 294082 w 1034584"/>
                  <a:gd name="connsiteY14" fmla="*/ 523443 h 869033"/>
                  <a:gd name="connsiteX15" fmla="*/ 339955 w 1034584"/>
                  <a:gd name="connsiteY15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3301 w 1034584"/>
                  <a:gd name="connsiteY10" fmla="*/ 387169 h 869033"/>
                  <a:gd name="connsiteX11" fmla="*/ 797021 w 1034584"/>
                  <a:gd name="connsiteY11" fmla="*/ 406138 h 869033"/>
                  <a:gd name="connsiteX12" fmla="*/ 726703 w 1034584"/>
                  <a:gd name="connsiteY12" fmla="*/ 419249 h 869033"/>
                  <a:gd name="connsiteX13" fmla="*/ 500010 w 1034584"/>
                  <a:gd name="connsiteY13" fmla="*/ 364079 h 869033"/>
                  <a:gd name="connsiteX14" fmla="*/ 378642 w 1034584"/>
                  <a:gd name="connsiteY14" fmla="*/ 389959 h 869033"/>
                  <a:gd name="connsiteX15" fmla="*/ 294082 w 1034584"/>
                  <a:gd name="connsiteY15" fmla="*/ 523443 h 869033"/>
                  <a:gd name="connsiteX16" fmla="*/ 339955 w 1034584"/>
                  <a:gd name="connsiteY16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3301 w 1034584"/>
                  <a:gd name="connsiteY10" fmla="*/ 387169 h 869033"/>
                  <a:gd name="connsiteX11" fmla="*/ 817913 w 1034584"/>
                  <a:gd name="connsiteY11" fmla="*/ 420763 h 869033"/>
                  <a:gd name="connsiteX12" fmla="*/ 726703 w 1034584"/>
                  <a:gd name="connsiteY12" fmla="*/ 419249 h 869033"/>
                  <a:gd name="connsiteX13" fmla="*/ 500010 w 1034584"/>
                  <a:gd name="connsiteY13" fmla="*/ 364079 h 869033"/>
                  <a:gd name="connsiteX14" fmla="*/ 378642 w 1034584"/>
                  <a:gd name="connsiteY14" fmla="*/ 389959 h 869033"/>
                  <a:gd name="connsiteX15" fmla="*/ 294082 w 1034584"/>
                  <a:gd name="connsiteY15" fmla="*/ 523443 h 869033"/>
                  <a:gd name="connsiteX16" fmla="*/ 339955 w 1034584"/>
                  <a:gd name="connsiteY16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3301 w 1034584"/>
                  <a:gd name="connsiteY10" fmla="*/ 387169 h 869033"/>
                  <a:gd name="connsiteX11" fmla="*/ 817913 w 1034584"/>
                  <a:gd name="connsiteY11" fmla="*/ 420763 h 869033"/>
                  <a:gd name="connsiteX12" fmla="*/ 726703 w 1034584"/>
                  <a:gd name="connsiteY12" fmla="*/ 419249 h 869033"/>
                  <a:gd name="connsiteX13" fmla="*/ 594025 w 1034584"/>
                  <a:gd name="connsiteY13" fmla="*/ 403774 h 869033"/>
                  <a:gd name="connsiteX14" fmla="*/ 378642 w 1034584"/>
                  <a:gd name="connsiteY14" fmla="*/ 389959 h 869033"/>
                  <a:gd name="connsiteX15" fmla="*/ 294082 w 1034584"/>
                  <a:gd name="connsiteY15" fmla="*/ 523443 h 869033"/>
                  <a:gd name="connsiteX16" fmla="*/ 339955 w 1034584"/>
                  <a:gd name="connsiteY16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3301 w 1034584"/>
                  <a:gd name="connsiteY10" fmla="*/ 387169 h 869033"/>
                  <a:gd name="connsiteX11" fmla="*/ 817913 w 1034584"/>
                  <a:gd name="connsiteY11" fmla="*/ 420763 h 869033"/>
                  <a:gd name="connsiteX12" fmla="*/ 726703 w 1034584"/>
                  <a:gd name="connsiteY12" fmla="*/ 419249 h 869033"/>
                  <a:gd name="connsiteX13" fmla="*/ 594025 w 1034584"/>
                  <a:gd name="connsiteY13" fmla="*/ 403774 h 869033"/>
                  <a:gd name="connsiteX14" fmla="*/ 420426 w 1034584"/>
                  <a:gd name="connsiteY14" fmla="*/ 410851 h 869033"/>
                  <a:gd name="connsiteX15" fmla="*/ 294082 w 1034584"/>
                  <a:gd name="connsiteY15" fmla="*/ 523443 h 869033"/>
                  <a:gd name="connsiteX16" fmla="*/ 339955 w 1034584"/>
                  <a:gd name="connsiteY16" fmla="*/ 827794 h 869033"/>
                  <a:gd name="connsiteX0" fmla="*/ 254011 w 1034794"/>
                  <a:gd name="connsiteY0" fmla="*/ 812749 h 869033"/>
                  <a:gd name="connsiteX1" fmla="*/ 186371 w 1034794"/>
                  <a:gd name="connsiteY1" fmla="*/ 674749 h 869033"/>
                  <a:gd name="connsiteX2" fmla="*/ 106997 w 1034794"/>
                  <a:gd name="connsiteY2" fmla="*/ 868793 h 869033"/>
                  <a:gd name="connsiteX3" fmla="*/ 33464 w 1034794"/>
                  <a:gd name="connsiteY3" fmla="*/ 708219 h 869033"/>
                  <a:gd name="connsiteX4" fmla="*/ 9058 w 1034794"/>
                  <a:gd name="connsiteY4" fmla="*/ 426478 h 869033"/>
                  <a:gd name="connsiteX5" fmla="*/ 183767 w 1034794"/>
                  <a:gd name="connsiteY5" fmla="*/ 104363 h 869033"/>
                  <a:gd name="connsiteX6" fmla="*/ 486918 w 1034794"/>
                  <a:gd name="connsiteY6" fmla="*/ 1131 h 869033"/>
                  <a:gd name="connsiteX7" fmla="*/ 910690 w 1034794"/>
                  <a:gd name="connsiteY7" fmla="*/ 96835 h 869033"/>
                  <a:gd name="connsiteX8" fmla="*/ 1033594 w 1034794"/>
                  <a:gd name="connsiteY8" fmla="*/ 410649 h 869033"/>
                  <a:gd name="connsiteX9" fmla="*/ 964141 w 1034794"/>
                  <a:gd name="connsiteY9" fmla="*/ 427407 h 869033"/>
                  <a:gd name="connsiteX10" fmla="*/ 817913 w 1034794"/>
                  <a:gd name="connsiteY10" fmla="*/ 420763 h 869033"/>
                  <a:gd name="connsiteX11" fmla="*/ 726703 w 1034794"/>
                  <a:gd name="connsiteY11" fmla="*/ 419249 h 869033"/>
                  <a:gd name="connsiteX12" fmla="*/ 594025 w 1034794"/>
                  <a:gd name="connsiteY12" fmla="*/ 403774 h 869033"/>
                  <a:gd name="connsiteX13" fmla="*/ 420426 w 1034794"/>
                  <a:gd name="connsiteY13" fmla="*/ 410851 h 869033"/>
                  <a:gd name="connsiteX14" fmla="*/ 294082 w 1034794"/>
                  <a:gd name="connsiteY14" fmla="*/ 523443 h 869033"/>
                  <a:gd name="connsiteX15" fmla="*/ 339955 w 1034794"/>
                  <a:gd name="connsiteY15" fmla="*/ 827794 h 869033"/>
                  <a:gd name="connsiteX0" fmla="*/ 254011 w 1034794"/>
                  <a:gd name="connsiteY0" fmla="*/ 812749 h 869033"/>
                  <a:gd name="connsiteX1" fmla="*/ 186371 w 1034794"/>
                  <a:gd name="connsiteY1" fmla="*/ 674749 h 869033"/>
                  <a:gd name="connsiteX2" fmla="*/ 106997 w 1034794"/>
                  <a:gd name="connsiteY2" fmla="*/ 868793 h 869033"/>
                  <a:gd name="connsiteX3" fmla="*/ 33464 w 1034794"/>
                  <a:gd name="connsiteY3" fmla="*/ 708219 h 869033"/>
                  <a:gd name="connsiteX4" fmla="*/ 9058 w 1034794"/>
                  <a:gd name="connsiteY4" fmla="*/ 426478 h 869033"/>
                  <a:gd name="connsiteX5" fmla="*/ 183767 w 1034794"/>
                  <a:gd name="connsiteY5" fmla="*/ 104363 h 869033"/>
                  <a:gd name="connsiteX6" fmla="*/ 486918 w 1034794"/>
                  <a:gd name="connsiteY6" fmla="*/ 1131 h 869033"/>
                  <a:gd name="connsiteX7" fmla="*/ 910690 w 1034794"/>
                  <a:gd name="connsiteY7" fmla="*/ 96835 h 869033"/>
                  <a:gd name="connsiteX8" fmla="*/ 1033594 w 1034794"/>
                  <a:gd name="connsiteY8" fmla="*/ 410649 h 869033"/>
                  <a:gd name="connsiteX9" fmla="*/ 964141 w 1034794"/>
                  <a:gd name="connsiteY9" fmla="*/ 427407 h 869033"/>
                  <a:gd name="connsiteX10" fmla="*/ 726703 w 1034794"/>
                  <a:gd name="connsiteY10" fmla="*/ 419249 h 869033"/>
                  <a:gd name="connsiteX11" fmla="*/ 594025 w 1034794"/>
                  <a:gd name="connsiteY11" fmla="*/ 403774 h 869033"/>
                  <a:gd name="connsiteX12" fmla="*/ 420426 w 1034794"/>
                  <a:gd name="connsiteY12" fmla="*/ 410851 h 869033"/>
                  <a:gd name="connsiteX13" fmla="*/ 294082 w 1034794"/>
                  <a:gd name="connsiteY13" fmla="*/ 523443 h 869033"/>
                  <a:gd name="connsiteX14" fmla="*/ 339955 w 1034794"/>
                  <a:gd name="connsiteY14" fmla="*/ 827794 h 869033"/>
                  <a:gd name="connsiteX0" fmla="*/ 254011 w 1013409"/>
                  <a:gd name="connsiteY0" fmla="*/ 812578 h 868862"/>
                  <a:gd name="connsiteX1" fmla="*/ 186371 w 1013409"/>
                  <a:gd name="connsiteY1" fmla="*/ 674578 h 868862"/>
                  <a:gd name="connsiteX2" fmla="*/ 106997 w 1013409"/>
                  <a:gd name="connsiteY2" fmla="*/ 868622 h 868862"/>
                  <a:gd name="connsiteX3" fmla="*/ 33464 w 1013409"/>
                  <a:gd name="connsiteY3" fmla="*/ 708048 h 868862"/>
                  <a:gd name="connsiteX4" fmla="*/ 9058 w 1013409"/>
                  <a:gd name="connsiteY4" fmla="*/ 426307 h 868862"/>
                  <a:gd name="connsiteX5" fmla="*/ 183767 w 1013409"/>
                  <a:gd name="connsiteY5" fmla="*/ 104192 h 868862"/>
                  <a:gd name="connsiteX6" fmla="*/ 486918 w 1013409"/>
                  <a:gd name="connsiteY6" fmla="*/ 960 h 868862"/>
                  <a:gd name="connsiteX7" fmla="*/ 910690 w 1013409"/>
                  <a:gd name="connsiteY7" fmla="*/ 96664 h 868862"/>
                  <a:gd name="connsiteX8" fmla="*/ 1011309 w 1013409"/>
                  <a:gd name="connsiteY8" fmla="*/ 360337 h 868862"/>
                  <a:gd name="connsiteX9" fmla="*/ 964141 w 1013409"/>
                  <a:gd name="connsiteY9" fmla="*/ 427236 h 868862"/>
                  <a:gd name="connsiteX10" fmla="*/ 726703 w 1013409"/>
                  <a:gd name="connsiteY10" fmla="*/ 419078 h 868862"/>
                  <a:gd name="connsiteX11" fmla="*/ 594025 w 1013409"/>
                  <a:gd name="connsiteY11" fmla="*/ 403603 h 868862"/>
                  <a:gd name="connsiteX12" fmla="*/ 420426 w 1013409"/>
                  <a:gd name="connsiteY12" fmla="*/ 410680 h 868862"/>
                  <a:gd name="connsiteX13" fmla="*/ 294082 w 1013409"/>
                  <a:gd name="connsiteY13" fmla="*/ 523272 h 868862"/>
                  <a:gd name="connsiteX14" fmla="*/ 339955 w 1013409"/>
                  <a:gd name="connsiteY14" fmla="*/ 827623 h 868862"/>
                  <a:gd name="connsiteX0" fmla="*/ 254011 w 1044175"/>
                  <a:gd name="connsiteY0" fmla="*/ 812578 h 868862"/>
                  <a:gd name="connsiteX1" fmla="*/ 186371 w 1044175"/>
                  <a:gd name="connsiteY1" fmla="*/ 674578 h 868862"/>
                  <a:gd name="connsiteX2" fmla="*/ 106997 w 1044175"/>
                  <a:gd name="connsiteY2" fmla="*/ 868622 h 868862"/>
                  <a:gd name="connsiteX3" fmla="*/ 33464 w 1044175"/>
                  <a:gd name="connsiteY3" fmla="*/ 708048 h 868862"/>
                  <a:gd name="connsiteX4" fmla="*/ 9058 w 1044175"/>
                  <a:gd name="connsiteY4" fmla="*/ 426307 h 868862"/>
                  <a:gd name="connsiteX5" fmla="*/ 183767 w 1044175"/>
                  <a:gd name="connsiteY5" fmla="*/ 104192 h 868862"/>
                  <a:gd name="connsiteX6" fmla="*/ 486918 w 1044175"/>
                  <a:gd name="connsiteY6" fmla="*/ 960 h 868862"/>
                  <a:gd name="connsiteX7" fmla="*/ 910690 w 1044175"/>
                  <a:gd name="connsiteY7" fmla="*/ 96664 h 868862"/>
                  <a:gd name="connsiteX8" fmla="*/ 1011309 w 1044175"/>
                  <a:gd name="connsiteY8" fmla="*/ 360337 h 868862"/>
                  <a:gd name="connsiteX9" fmla="*/ 1028211 w 1044175"/>
                  <a:gd name="connsiteY9" fmla="*/ 427236 h 868862"/>
                  <a:gd name="connsiteX10" fmla="*/ 726703 w 1044175"/>
                  <a:gd name="connsiteY10" fmla="*/ 419078 h 868862"/>
                  <a:gd name="connsiteX11" fmla="*/ 594025 w 1044175"/>
                  <a:gd name="connsiteY11" fmla="*/ 403603 h 868862"/>
                  <a:gd name="connsiteX12" fmla="*/ 420426 w 1044175"/>
                  <a:gd name="connsiteY12" fmla="*/ 410680 h 868862"/>
                  <a:gd name="connsiteX13" fmla="*/ 294082 w 1044175"/>
                  <a:gd name="connsiteY13" fmla="*/ 523272 h 868862"/>
                  <a:gd name="connsiteX14" fmla="*/ 339955 w 1044175"/>
                  <a:gd name="connsiteY14" fmla="*/ 827623 h 868862"/>
                  <a:gd name="connsiteX0" fmla="*/ 254011 w 1041826"/>
                  <a:gd name="connsiteY0" fmla="*/ 812578 h 868862"/>
                  <a:gd name="connsiteX1" fmla="*/ 186371 w 1041826"/>
                  <a:gd name="connsiteY1" fmla="*/ 674578 h 868862"/>
                  <a:gd name="connsiteX2" fmla="*/ 106997 w 1041826"/>
                  <a:gd name="connsiteY2" fmla="*/ 868622 h 868862"/>
                  <a:gd name="connsiteX3" fmla="*/ 33464 w 1041826"/>
                  <a:gd name="connsiteY3" fmla="*/ 708048 h 868862"/>
                  <a:gd name="connsiteX4" fmla="*/ 9058 w 1041826"/>
                  <a:gd name="connsiteY4" fmla="*/ 426307 h 868862"/>
                  <a:gd name="connsiteX5" fmla="*/ 183767 w 1041826"/>
                  <a:gd name="connsiteY5" fmla="*/ 104192 h 868862"/>
                  <a:gd name="connsiteX6" fmla="*/ 486918 w 1041826"/>
                  <a:gd name="connsiteY6" fmla="*/ 960 h 868862"/>
                  <a:gd name="connsiteX7" fmla="*/ 910690 w 1041826"/>
                  <a:gd name="connsiteY7" fmla="*/ 96664 h 868862"/>
                  <a:gd name="connsiteX8" fmla="*/ 1000167 w 1041826"/>
                  <a:gd name="connsiteY8" fmla="*/ 360337 h 868862"/>
                  <a:gd name="connsiteX9" fmla="*/ 1028211 w 1041826"/>
                  <a:gd name="connsiteY9" fmla="*/ 427236 h 868862"/>
                  <a:gd name="connsiteX10" fmla="*/ 726703 w 1041826"/>
                  <a:gd name="connsiteY10" fmla="*/ 419078 h 868862"/>
                  <a:gd name="connsiteX11" fmla="*/ 594025 w 1041826"/>
                  <a:gd name="connsiteY11" fmla="*/ 403603 h 868862"/>
                  <a:gd name="connsiteX12" fmla="*/ 420426 w 1041826"/>
                  <a:gd name="connsiteY12" fmla="*/ 410680 h 868862"/>
                  <a:gd name="connsiteX13" fmla="*/ 294082 w 1041826"/>
                  <a:gd name="connsiteY13" fmla="*/ 523272 h 868862"/>
                  <a:gd name="connsiteX14" fmla="*/ 339955 w 1041826"/>
                  <a:gd name="connsiteY14" fmla="*/ 827623 h 868862"/>
                  <a:gd name="connsiteX0" fmla="*/ 254011 w 1041826"/>
                  <a:gd name="connsiteY0" fmla="*/ 812578 h 868862"/>
                  <a:gd name="connsiteX1" fmla="*/ 186371 w 1041826"/>
                  <a:gd name="connsiteY1" fmla="*/ 674578 h 868862"/>
                  <a:gd name="connsiteX2" fmla="*/ 106997 w 1041826"/>
                  <a:gd name="connsiteY2" fmla="*/ 868622 h 868862"/>
                  <a:gd name="connsiteX3" fmla="*/ 33464 w 1041826"/>
                  <a:gd name="connsiteY3" fmla="*/ 708048 h 868862"/>
                  <a:gd name="connsiteX4" fmla="*/ 9058 w 1041826"/>
                  <a:gd name="connsiteY4" fmla="*/ 426307 h 868862"/>
                  <a:gd name="connsiteX5" fmla="*/ 183767 w 1041826"/>
                  <a:gd name="connsiteY5" fmla="*/ 104192 h 868862"/>
                  <a:gd name="connsiteX6" fmla="*/ 486918 w 1041826"/>
                  <a:gd name="connsiteY6" fmla="*/ 960 h 868862"/>
                  <a:gd name="connsiteX7" fmla="*/ 910690 w 1041826"/>
                  <a:gd name="connsiteY7" fmla="*/ 96664 h 868862"/>
                  <a:gd name="connsiteX8" fmla="*/ 1000167 w 1041826"/>
                  <a:gd name="connsiteY8" fmla="*/ 360337 h 868862"/>
                  <a:gd name="connsiteX9" fmla="*/ 1028211 w 1041826"/>
                  <a:gd name="connsiteY9" fmla="*/ 427236 h 868862"/>
                  <a:gd name="connsiteX10" fmla="*/ 726703 w 1041826"/>
                  <a:gd name="connsiteY10" fmla="*/ 419078 h 868862"/>
                  <a:gd name="connsiteX11" fmla="*/ 420426 w 1041826"/>
                  <a:gd name="connsiteY11" fmla="*/ 410680 h 868862"/>
                  <a:gd name="connsiteX12" fmla="*/ 294082 w 1041826"/>
                  <a:gd name="connsiteY12" fmla="*/ 523272 h 868862"/>
                  <a:gd name="connsiteX13" fmla="*/ 339955 w 1041826"/>
                  <a:gd name="connsiteY13" fmla="*/ 827623 h 868862"/>
                  <a:gd name="connsiteX0" fmla="*/ 254011 w 1039561"/>
                  <a:gd name="connsiteY0" fmla="*/ 812537 h 868821"/>
                  <a:gd name="connsiteX1" fmla="*/ 186371 w 1039561"/>
                  <a:gd name="connsiteY1" fmla="*/ 674537 h 868821"/>
                  <a:gd name="connsiteX2" fmla="*/ 106997 w 1039561"/>
                  <a:gd name="connsiteY2" fmla="*/ 868581 h 868821"/>
                  <a:gd name="connsiteX3" fmla="*/ 33464 w 1039561"/>
                  <a:gd name="connsiteY3" fmla="*/ 708007 h 868821"/>
                  <a:gd name="connsiteX4" fmla="*/ 9058 w 1039561"/>
                  <a:gd name="connsiteY4" fmla="*/ 426266 h 868821"/>
                  <a:gd name="connsiteX5" fmla="*/ 183767 w 1039561"/>
                  <a:gd name="connsiteY5" fmla="*/ 104151 h 868821"/>
                  <a:gd name="connsiteX6" fmla="*/ 486918 w 1039561"/>
                  <a:gd name="connsiteY6" fmla="*/ 919 h 868821"/>
                  <a:gd name="connsiteX7" fmla="*/ 910690 w 1039561"/>
                  <a:gd name="connsiteY7" fmla="*/ 96623 h 868821"/>
                  <a:gd name="connsiteX8" fmla="*/ 1008031 w 1039561"/>
                  <a:gd name="connsiteY8" fmla="*/ 346035 h 868821"/>
                  <a:gd name="connsiteX9" fmla="*/ 1000167 w 1039561"/>
                  <a:gd name="connsiteY9" fmla="*/ 360296 h 868821"/>
                  <a:gd name="connsiteX10" fmla="*/ 1028211 w 1039561"/>
                  <a:gd name="connsiteY10" fmla="*/ 427195 h 868821"/>
                  <a:gd name="connsiteX11" fmla="*/ 726703 w 1039561"/>
                  <a:gd name="connsiteY11" fmla="*/ 419037 h 868821"/>
                  <a:gd name="connsiteX12" fmla="*/ 420426 w 1039561"/>
                  <a:gd name="connsiteY12" fmla="*/ 410639 h 868821"/>
                  <a:gd name="connsiteX13" fmla="*/ 294082 w 1039561"/>
                  <a:gd name="connsiteY13" fmla="*/ 523231 h 868821"/>
                  <a:gd name="connsiteX14" fmla="*/ 339955 w 1039561"/>
                  <a:gd name="connsiteY14" fmla="*/ 827582 h 868821"/>
                  <a:gd name="connsiteX0" fmla="*/ 254011 w 1039561"/>
                  <a:gd name="connsiteY0" fmla="*/ 812416 h 868700"/>
                  <a:gd name="connsiteX1" fmla="*/ 186371 w 1039561"/>
                  <a:gd name="connsiteY1" fmla="*/ 674416 h 868700"/>
                  <a:gd name="connsiteX2" fmla="*/ 106997 w 1039561"/>
                  <a:gd name="connsiteY2" fmla="*/ 868460 h 868700"/>
                  <a:gd name="connsiteX3" fmla="*/ 33464 w 1039561"/>
                  <a:gd name="connsiteY3" fmla="*/ 707886 h 868700"/>
                  <a:gd name="connsiteX4" fmla="*/ 9058 w 1039561"/>
                  <a:gd name="connsiteY4" fmla="*/ 426145 h 868700"/>
                  <a:gd name="connsiteX5" fmla="*/ 183767 w 1039561"/>
                  <a:gd name="connsiteY5" fmla="*/ 104030 h 868700"/>
                  <a:gd name="connsiteX6" fmla="*/ 486918 w 1039561"/>
                  <a:gd name="connsiteY6" fmla="*/ 798 h 868700"/>
                  <a:gd name="connsiteX7" fmla="*/ 935761 w 1039561"/>
                  <a:gd name="connsiteY7" fmla="*/ 104859 h 868700"/>
                  <a:gd name="connsiteX8" fmla="*/ 1008031 w 1039561"/>
                  <a:gd name="connsiteY8" fmla="*/ 345914 h 868700"/>
                  <a:gd name="connsiteX9" fmla="*/ 1000167 w 1039561"/>
                  <a:gd name="connsiteY9" fmla="*/ 360175 h 868700"/>
                  <a:gd name="connsiteX10" fmla="*/ 1028211 w 1039561"/>
                  <a:gd name="connsiteY10" fmla="*/ 427074 h 868700"/>
                  <a:gd name="connsiteX11" fmla="*/ 726703 w 1039561"/>
                  <a:gd name="connsiteY11" fmla="*/ 418916 h 868700"/>
                  <a:gd name="connsiteX12" fmla="*/ 420426 w 1039561"/>
                  <a:gd name="connsiteY12" fmla="*/ 410518 h 868700"/>
                  <a:gd name="connsiteX13" fmla="*/ 294082 w 1039561"/>
                  <a:gd name="connsiteY13" fmla="*/ 523110 h 868700"/>
                  <a:gd name="connsiteX14" fmla="*/ 339955 w 1039561"/>
                  <a:gd name="connsiteY14" fmla="*/ 827461 h 868700"/>
                  <a:gd name="connsiteX0" fmla="*/ 254011 w 1039561"/>
                  <a:gd name="connsiteY0" fmla="*/ 806908 h 863192"/>
                  <a:gd name="connsiteX1" fmla="*/ 186371 w 1039561"/>
                  <a:gd name="connsiteY1" fmla="*/ 668908 h 863192"/>
                  <a:gd name="connsiteX2" fmla="*/ 106997 w 1039561"/>
                  <a:gd name="connsiteY2" fmla="*/ 862952 h 863192"/>
                  <a:gd name="connsiteX3" fmla="*/ 33464 w 1039561"/>
                  <a:gd name="connsiteY3" fmla="*/ 702378 h 863192"/>
                  <a:gd name="connsiteX4" fmla="*/ 9058 w 1039561"/>
                  <a:gd name="connsiteY4" fmla="*/ 420637 h 863192"/>
                  <a:gd name="connsiteX5" fmla="*/ 183767 w 1039561"/>
                  <a:gd name="connsiteY5" fmla="*/ 98522 h 863192"/>
                  <a:gd name="connsiteX6" fmla="*/ 472990 w 1039561"/>
                  <a:gd name="connsiteY6" fmla="*/ 861 h 863192"/>
                  <a:gd name="connsiteX7" fmla="*/ 935761 w 1039561"/>
                  <a:gd name="connsiteY7" fmla="*/ 99351 h 863192"/>
                  <a:gd name="connsiteX8" fmla="*/ 1008031 w 1039561"/>
                  <a:gd name="connsiteY8" fmla="*/ 340406 h 863192"/>
                  <a:gd name="connsiteX9" fmla="*/ 1000167 w 1039561"/>
                  <a:gd name="connsiteY9" fmla="*/ 354667 h 863192"/>
                  <a:gd name="connsiteX10" fmla="*/ 1028211 w 1039561"/>
                  <a:gd name="connsiteY10" fmla="*/ 421566 h 863192"/>
                  <a:gd name="connsiteX11" fmla="*/ 726703 w 1039561"/>
                  <a:gd name="connsiteY11" fmla="*/ 413408 h 863192"/>
                  <a:gd name="connsiteX12" fmla="*/ 420426 w 1039561"/>
                  <a:gd name="connsiteY12" fmla="*/ 405010 h 863192"/>
                  <a:gd name="connsiteX13" fmla="*/ 294082 w 1039561"/>
                  <a:gd name="connsiteY13" fmla="*/ 517602 h 863192"/>
                  <a:gd name="connsiteX14" fmla="*/ 339955 w 1039561"/>
                  <a:gd name="connsiteY14" fmla="*/ 821953 h 863192"/>
                  <a:gd name="connsiteX0" fmla="*/ 254011 w 1039561"/>
                  <a:gd name="connsiteY0" fmla="*/ 807247 h 863531"/>
                  <a:gd name="connsiteX1" fmla="*/ 186371 w 1039561"/>
                  <a:gd name="connsiteY1" fmla="*/ 669247 h 863531"/>
                  <a:gd name="connsiteX2" fmla="*/ 106997 w 1039561"/>
                  <a:gd name="connsiteY2" fmla="*/ 863291 h 863531"/>
                  <a:gd name="connsiteX3" fmla="*/ 33464 w 1039561"/>
                  <a:gd name="connsiteY3" fmla="*/ 702717 h 863531"/>
                  <a:gd name="connsiteX4" fmla="*/ 9058 w 1039561"/>
                  <a:gd name="connsiteY4" fmla="*/ 420976 h 863531"/>
                  <a:gd name="connsiteX5" fmla="*/ 183767 w 1039561"/>
                  <a:gd name="connsiteY5" fmla="*/ 98861 h 863531"/>
                  <a:gd name="connsiteX6" fmla="*/ 472990 w 1039561"/>
                  <a:gd name="connsiteY6" fmla="*/ 1200 h 863531"/>
                  <a:gd name="connsiteX7" fmla="*/ 941332 w 1039561"/>
                  <a:gd name="connsiteY7" fmla="*/ 82976 h 863531"/>
                  <a:gd name="connsiteX8" fmla="*/ 1008031 w 1039561"/>
                  <a:gd name="connsiteY8" fmla="*/ 340745 h 863531"/>
                  <a:gd name="connsiteX9" fmla="*/ 1000167 w 1039561"/>
                  <a:gd name="connsiteY9" fmla="*/ 355006 h 863531"/>
                  <a:gd name="connsiteX10" fmla="*/ 1028211 w 1039561"/>
                  <a:gd name="connsiteY10" fmla="*/ 421905 h 863531"/>
                  <a:gd name="connsiteX11" fmla="*/ 726703 w 1039561"/>
                  <a:gd name="connsiteY11" fmla="*/ 413747 h 863531"/>
                  <a:gd name="connsiteX12" fmla="*/ 420426 w 1039561"/>
                  <a:gd name="connsiteY12" fmla="*/ 405349 h 863531"/>
                  <a:gd name="connsiteX13" fmla="*/ 294082 w 1039561"/>
                  <a:gd name="connsiteY13" fmla="*/ 517941 h 863531"/>
                  <a:gd name="connsiteX14" fmla="*/ 339955 w 1039561"/>
                  <a:gd name="connsiteY14" fmla="*/ 822292 h 863531"/>
                  <a:gd name="connsiteX0" fmla="*/ 254011 w 1039561"/>
                  <a:gd name="connsiteY0" fmla="*/ 807247 h 863531"/>
                  <a:gd name="connsiteX1" fmla="*/ 186371 w 1039561"/>
                  <a:gd name="connsiteY1" fmla="*/ 669247 h 863531"/>
                  <a:gd name="connsiteX2" fmla="*/ 106997 w 1039561"/>
                  <a:gd name="connsiteY2" fmla="*/ 863291 h 863531"/>
                  <a:gd name="connsiteX3" fmla="*/ 33464 w 1039561"/>
                  <a:gd name="connsiteY3" fmla="*/ 702717 h 863531"/>
                  <a:gd name="connsiteX4" fmla="*/ 9058 w 1039561"/>
                  <a:gd name="connsiteY4" fmla="*/ 420976 h 863531"/>
                  <a:gd name="connsiteX5" fmla="*/ 183767 w 1039561"/>
                  <a:gd name="connsiteY5" fmla="*/ 98861 h 863531"/>
                  <a:gd name="connsiteX6" fmla="*/ 472990 w 1039561"/>
                  <a:gd name="connsiteY6" fmla="*/ 1200 h 863531"/>
                  <a:gd name="connsiteX7" fmla="*/ 941332 w 1039561"/>
                  <a:gd name="connsiteY7" fmla="*/ 82976 h 863531"/>
                  <a:gd name="connsiteX8" fmla="*/ 1008031 w 1039561"/>
                  <a:gd name="connsiteY8" fmla="*/ 340745 h 863531"/>
                  <a:gd name="connsiteX9" fmla="*/ 1000167 w 1039561"/>
                  <a:gd name="connsiteY9" fmla="*/ 355006 h 863531"/>
                  <a:gd name="connsiteX10" fmla="*/ 1028211 w 1039561"/>
                  <a:gd name="connsiteY10" fmla="*/ 421905 h 863531"/>
                  <a:gd name="connsiteX11" fmla="*/ 726703 w 1039561"/>
                  <a:gd name="connsiteY11" fmla="*/ 413747 h 863531"/>
                  <a:gd name="connsiteX12" fmla="*/ 420426 w 1039561"/>
                  <a:gd name="connsiteY12" fmla="*/ 405349 h 863531"/>
                  <a:gd name="connsiteX13" fmla="*/ 294082 w 1039561"/>
                  <a:gd name="connsiteY13" fmla="*/ 517941 h 863531"/>
                  <a:gd name="connsiteX14" fmla="*/ 339955 w 1039561"/>
                  <a:gd name="connsiteY14" fmla="*/ 822292 h 863531"/>
                  <a:gd name="connsiteX0" fmla="*/ 254011 w 1039561"/>
                  <a:gd name="connsiteY0" fmla="*/ 807314 h 863598"/>
                  <a:gd name="connsiteX1" fmla="*/ 186371 w 1039561"/>
                  <a:gd name="connsiteY1" fmla="*/ 669314 h 863598"/>
                  <a:gd name="connsiteX2" fmla="*/ 106997 w 1039561"/>
                  <a:gd name="connsiteY2" fmla="*/ 863358 h 863598"/>
                  <a:gd name="connsiteX3" fmla="*/ 33464 w 1039561"/>
                  <a:gd name="connsiteY3" fmla="*/ 702784 h 863598"/>
                  <a:gd name="connsiteX4" fmla="*/ 9058 w 1039561"/>
                  <a:gd name="connsiteY4" fmla="*/ 421043 h 863598"/>
                  <a:gd name="connsiteX5" fmla="*/ 183767 w 1039561"/>
                  <a:gd name="connsiteY5" fmla="*/ 98928 h 863598"/>
                  <a:gd name="connsiteX6" fmla="*/ 472990 w 1039561"/>
                  <a:gd name="connsiteY6" fmla="*/ 1267 h 863598"/>
                  <a:gd name="connsiteX7" fmla="*/ 941332 w 1039561"/>
                  <a:gd name="connsiteY7" fmla="*/ 83043 h 863598"/>
                  <a:gd name="connsiteX8" fmla="*/ 1000167 w 1039561"/>
                  <a:gd name="connsiteY8" fmla="*/ 355073 h 863598"/>
                  <a:gd name="connsiteX9" fmla="*/ 1028211 w 1039561"/>
                  <a:gd name="connsiteY9" fmla="*/ 421972 h 863598"/>
                  <a:gd name="connsiteX10" fmla="*/ 726703 w 1039561"/>
                  <a:gd name="connsiteY10" fmla="*/ 413814 h 863598"/>
                  <a:gd name="connsiteX11" fmla="*/ 420426 w 1039561"/>
                  <a:gd name="connsiteY11" fmla="*/ 405416 h 863598"/>
                  <a:gd name="connsiteX12" fmla="*/ 294082 w 1039561"/>
                  <a:gd name="connsiteY12" fmla="*/ 518008 h 863598"/>
                  <a:gd name="connsiteX13" fmla="*/ 339955 w 1039561"/>
                  <a:gd name="connsiteY13" fmla="*/ 822359 h 863598"/>
                  <a:gd name="connsiteX0" fmla="*/ 254011 w 1039561"/>
                  <a:gd name="connsiteY0" fmla="*/ 807314 h 863598"/>
                  <a:gd name="connsiteX1" fmla="*/ 186371 w 1039561"/>
                  <a:gd name="connsiteY1" fmla="*/ 669314 h 863598"/>
                  <a:gd name="connsiteX2" fmla="*/ 106997 w 1039561"/>
                  <a:gd name="connsiteY2" fmla="*/ 863358 h 863598"/>
                  <a:gd name="connsiteX3" fmla="*/ 33464 w 1039561"/>
                  <a:gd name="connsiteY3" fmla="*/ 702784 h 863598"/>
                  <a:gd name="connsiteX4" fmla="*/ 9058 w 1039561"/>
                  <a:gd name="connsiteY4" fmla="*/ 421043 h 863598"/>
                  <a:gd name="connsiteX5" fmla="*/ 183767 w 1039561"/>
                  <a:gd name="connsiteY5" fmla="*/ 98928 h 863598"/>
                  <a:gd name="connsiteX6" fmla="*/ 472990 w 1039561"/>
                  <a:gd name="connsiteY6" fmla="*/ 1267 h 863598"/>
                  <a:gd name="connsiteX7" fmla="*/ 941332 w 1039561"/>
                  <a:gd name="connsiteY7" fmla="*/ 83043 h 863598"/>
                  <a:gd name="connsiteX8" fmla="*/ 1000167 w 1039561"/>
                  <a:gd name="connsiteY8" fmla="*/ 355073 h 863598"/>
                  <a:gd name="connsiteX9" fmla="*/ 1028211 w 1039561"/>
                  <a:gd name="connsiteY9" fmla="*/ 421972 h 863598"/>
                  <a:gd name="connsiteX10" fmla="*/ 735060 w 1039561"/>
                  <a:gd name="connsiteY10" fmla="*/ 427742 h 863598"/>
                  <a:gd name="connsiteX11" fmla="*/ 420426 w 1039561"/>
                  <a:gd name="connsiteY11" fmla="*/ 405416 h 863598"/>
                  <a:gd name="connsiteX12" fmla="*/ 294082 w 1039561"/>
                  <a:gd name="connsiteY12" fmla="*/ 518008 h 863598"/>
                  <a:gd name="connsiteX13" fmla="*/ 339955 w 1039561"/>
                  <a:gd name="connsiteY13" fmla="*/ 822359 h 863598"/>
                  <a:gd name="connsiteX0" fmla="*/ 254011 w 1020727"/>
                  <a:gd name="connsiteY0" fmla="*/ 807314 h 863598"/>
                  <a:gd name="connsiteX1" fmla="*/ 186371 w 1020727"/>
                  <a:gd name="connsiteY1" fmla="*/ 669314 h 863598"/>
                  <a:gd name="connsiteX2" fmla="*/ 106997 w 1020727"/>
                  <a:gd name="connsiteY2" fmla="*/ 863358 h 863598"/>
                  <a:gd name="connsiteX3" fmla="*/ 33464 w 1020727"/>
                  <a:gd name="connsiteY3" fmla="*/ 702784 h 863598"/>
                  <a:gd name="connsiteX4" fmla="*/ 9058 w 1020727"/>
                  <a:gd name="connsiteY4" fmla="*/ 421043 h 863598"/>
                  <a:gd name="connsiteX5" fmla="*/ 183767 w 1020727"/>
                  <a:gd name="connsiteY5" fmla="*/ 98928 h 863598"/>
                  <a:gd name="connsiteX6" fmla="*/ 472990 w 1020727"/>
                  <a:gd name="connsiteY6" fmla="*/ 1267 h 863598"/>
                  <a:gd name="connsiteX7" fmla="*/ 941332 w 1020727"/>
                  <a:gd name="connsiteY7" fmla="*/ 83043 h 863598"/>
                  <a:gd name="connsiteX8" fmla="*/ 1000167 w 1020727"/>
                  <a:gd name="connsiteY8" fmla="*/ 355073 h 863598"/>
                  <a:gd name="connsiteX9" fmla="*/ 1003140 w 1020727"/>
                  <a:gd name="connsiteY9" fmla="*/ 413615 h 863598"/>
                  <a:gd name="connsiteX10" fmla="*/ 735060 w 1020727"/>
                  <a:gd name="connsiteY10" fmla="*/ 427742 h 863598"/>
                  <a:gd name="connsiteX11" fmla="*/ 420426 w 1020727"/>
                  <a:gd name="connsiteY11" fmla="*/ 405416 h 863598"/>
                  <a:gd name="connsiteX12" fmla="*/ 294082 w 1020727"/>
                  <a:gd name="connsiteY12" fmla="*/ 518008 h 863598"/>
                  <a:gd name="connsiteX13" fmla="*/ 339955 w 1020727"/>
                  <a:gd name="connsiteY13" fmla="*/ 822359 h 863598"/>
                  <a:gd name="connsiteX0" fmla="*/ 254011 w 1020727"/>
                  <a:gd name="connsiteY0" fmla="*/ 807314 h 863598"/>
                  <a:gd name="connsiteX1" fmla="*/ 186371 w 1020727"/>
                  <a:gd name="connsiteY1" fmla="*/ 669314 h 863598"/>
                  <a:gd name="connsiteX2" fmla="*/ 106997 w 1020727"/>
                  <a:gd name="connsiteY2" fmla="*/ 863358 h 863598"/>
                  <a:gd name="connsiteX3" fmla="*/ 33464 w 1020727"/>
                  <a:gd name="connsiteY3" fmla="*/ 702784 h 863598"/>
                  <a:gd name="connsiteX4" fmla="*/ 9058 w 1020727"/>
                  <a:gd name="connsiteY4" fmla="*/ 421043 h 863598"/>
                  <a:gd name="connsiteX5" fmla="*/ 183767 w 1020727"/>
                  <a:gd name="connsiteY5" fmla="*/ 98928 h 863598"/>
                  <a:gd name="connsiteX6" fmla="*/ 472990 w 1020727"/>
                  <a:gd name="connsiteY6" fmla="*/ 1267 h 863598"/>
                  <a:gd name="connsiteX7" fmla="*/ 941332 w 1020727"/>
                  <a:gd name="connsiteY7" fmla="*/ 83043 h 863598"/>
                  <a:gd name="connsiteX8" fmla="*/ 1000167 w 1020727"/>
                  <a:gd name="connsiteY8" fmla="*/ 355073 h 863598"/>
                  <a:gd name="connsiteX9" fmla="*/ 1003140 w 1020727"/>
                  <a:gd name="connsiteY9" fmla="*/ 413615 h 863598"/>
                  <a:gd name="connsiteX10" fmla="*/ 722525 w 1020727"/>
                  <a:gd name="connsiteY10" fmla="*/ 448634 h 863598"/>
                  <a:gd name="connsiteX11" fmla="*/ 420426 w 1020727"/>
                  <a:gd name="connsiteY11" fmla="*/ 405416 h 863598"/>
                  <a:gd name="connsiteX12" fmla="*/ 294082 w 1020727"/>
                  <a:gd name="connsiteY12" fmla="*/ 518008 h 863598"/>
                  <a:gd name="connsiteX13" fmla="*/ 339955 w 1020727"/>
                  <a:gd name="connsiteY13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61786 w 1015051"/>
                  <a:gd name="connsiteY10" fmla="*/ 421595 h 863598"/>
                  <a:gd name="connsiteX11" fmla="*/ 722525 w 1015051"/>
                  <a:gd name="connsiteY11" fmla="*/ 448634 h 863598"/>
                  <a:gd name="connsiteX12" fmla="*/ 420426 w 1015051"/>
                  <a:gd name="connsiteY12" fmla="*/ 405416 h 863598"/>
                  <a:gd name="connsiteX13" fmla="*/ 294082 w 1015051"/>
                  <a:gd name="connsiteY13" fmla="*/ 518008 h 863598"/>
                  <a:gd name="connsiteX14" fmla="*/ 339955 w 1015051"/>
                  <a:gd name="connsiteY14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22525 w 1015051"/>
                  <a:gd name="connsiteY11" fmla="*/ 448634 h 863598"/>
                  <a:gd name="connsiteX12" fmla="*/ 420426 w 1015051"/>
                  <a:gd name="connsiteY12" fmla="*/ 405416 h 863598"/>
                  <a:gd name="connsiteX13" fmla="*/ 294082 w 1015051"/>
                  <a:gd name="connsiteY13" fmla="*/ 518008 h 863598"/>
                  <a:gd name="connsiteX14" fmla="*/ 339955 w 1015051"/>
                  <a:gd name="connsiteY14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420426 w 1015051"/>
                  <a:gd name="connsiteY12" fmla="*/ 405416 h 863598"/>
                  <a:gd name="connsiteX13" fmla="*/ 294082 w 1015051"/>
                  <a:gd name="connsiteY13" fmla="*/ 518008 h 863598"/>
                  <a:gd name="connsiteX14" fmla="*/ 339955 w 1015051"/>
                  <a:gd name="connsiteY14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420426 w 1015051"/>
                  <a:gd name="connsiteY12" fmla="*/ 405416 h 863598"/>
                  <a:gd name="connsiteX13" fmla="*/ 327509 w 1015051"/>
                  <a:gd name="connsiteY13" fmla="*/ 522187 h 863598"/>
                  <a:gd name="connsiteX14" fmla="*/ 339955 w 1015051"/>
                  <a:gd name="connsiteY14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535869 w 1015051"/>
                  <a:gd name="connsiteY12" fmla="*/ 421595 h 863598"/>
                  <a:gd name="connsiteX13" fmla="*/ 420426 w 1015051"/>
                  <a:gd name="connsiteY13" fmla="*/ 405416 h 863598"/>
                  <a:gd name="connsiteX14" fmla="*/ 327509 w 1015051"/>
                  <a:gd name="connsiteY14" fmla="*/ 522187 h 863598"/>
                  <a:gd name="connsiteX15" fmla="*/ 339955 w 1015051"/>
                  <a:gd name="connsiteY15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23616 w 1015051"/>
                  <a:gd name="connsiteY12" fmla="*/ 438309 h 863598"/>
                  <a:gd name="connsiteX13" fmla="*/ 535869 w 1015051"/>
                  <a:gd name="connsiteY13" fmla="*/ 421595 h 863598"/>
                  <a:gd name="connsiteX14" fmla="*/ 420426 w 1015051"/>
                  <a:gd name="connsiteY14" fmla="*/ 405416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23616 w 1015051"/>
                  <a:gd name="connsiteY12" fmla="*/ 438309 h 863598"/>
                  <a:gd name="connsiteX13" fmla="*/ 506620 w 1015051"/>
                  <a:gd name="connsiteY13" fmla="*/ 438309 h 863598"/>
                  <a:gd name="connsiteX14" fmla="*/ 420426 w 1015051"/>
                  <a:gd name="connsiteY14" fmla="*/ 405416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19438 w 1015051"/>
                  <a:gd name="connsiteY12" fmla="*/ 425774 h 863598"/>
                  <a:gd name="connsiteX13" fmla="*/ 506620 w 1015051"/>
                  <a:gd name="connsiteY13" fmla="*/ 438309 h 863598"/>
                  <a:gd name="connsiteX14" fmla="*/ 420426 w 1015051"/>
                  <a:gd name="connsiteY14" fmla="*/ 405416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19438 w 1015051"/>
                  <a:gd name="connsiteY12" fmla="*/ 425774 h 863598"/>
                  <a:gd name="connsiteX13" fmla="*/ 506620 w 1015051"/>
                  <a:gd name="connsiteY13" fmla="*/ 438309 h 863598"/>
                  <a:gd name="connsiteX14" fmla="*/ 423212 w 1015051"/>
                  <a:gd name="connsiteY14" fmla="*/ 397059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19438 w 1015051"/>
                  <a:gd name="connsiteY12" fmla="*/ 425774 h 863598"/>
                  <a:gd name="connsiteX13" fmla="*/ 520548 w 1015051"/>
                  <a:gd name="connsiteY13" fmla="*/ 429952 h 863598"/>
                  <a:gd name="connsiteX14" fmla="*/ 423212 w 1015051"/>
                  <a:gd name="connsiteY14" fmla="*/ 397059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30581 w 1015051"/>
                  <a:gd name="connsiteY12" fmla="*/ 417417 h 863598"/>
                  <a:gd name="connsiteX13" fmla="*/ 520548 w 1015051"/>
                  <a:gd name="connsiteY13" fmla="*/ 429952 h 863598"/>
                  <a:gd name="connsiteX14" fmla="*/ 423212 w 1015051"/>
                  <a:gd name="connsiteY14" fmla="*/ 397059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28096 w 1015051"/>
                  <a:gd name="connsiteY11" fmla="*/ 436099 h 863598"/>
                  <a:gd name="connsiteX12" fmla="*/ 630581 w 1015051"/>
                  <a:gd name="connsiteY12" fmla="*/ 417417 h 863598"/>
                  <a:gd name="connsiteX13" fmla="*/ 520548 w 1015051"/>
                  <a:gd name="connsiteY13" fmla="*/ 429952 h 863598"/>
                  <a:gd name="connsiteX14" fmla="*/ 423212 w 1015051"/>
                  <a:gd name="connsiteY14" fmla="*/ 397059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7354 w 1015051"/>
                  <a:gd name="connsiteY0" fmla="*/ 793943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28096 w 1015051"/>
                  <a:gd name="connsiteY11" fmla="*/ 436099 h 863598"/>
                  <a:gd name="connsiteX12" fmla="*/ 630581 w 1015051"/>
                  <a:gd name="connsiteY12" fmla="*/ 417417 h 863598"/>
                  <a:gd name="connsiteX13" fmla="*/ 520548 w 1015051"/>
                  <a:gd name="connsiteY13" fmla="*/ 429952 h 863598"/>
                  <a:gd name="connsiteX14" fmla="*/ 423212 w 1015051"/>
                  <a:gd name="connsiteY14" fmla="*/ 397059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8900 w 1016597"/>
                  <a:gd name="connsiteY0" fmla="*/ 793943 h 833481"/>
                  <a:gd name="connsiteX1" fmla="*/ 187917 w 1016597"/>
                  <a:gd name="connsiteY1" fmla="*/ 669314 h 833481"/>
                  <a:gd name="connsiteX2" fmla="*/ 163910 w 1016597"/>
                  <a:gd name="connsiteY2" fmla="*/ 833158 h 833481"/>
                  <a:gd name="connsiteX3" fmla="*/ 35010 w 1016597"/>
                  <a:gd name="connsiteY3" fmla="*/ 702784 h 833481"/>
                  <a:gd name="connsiteX4" fmla="*/ 10604 w 1016597"/>
                  <a:gd name="connsiteY4" fmla="*/ 421043 h 833481"/>
                  <a:gd name="connsiteX5" fmla="*/ 185313 w 1016597"/>
                  <a:gd name="connsiteY5" fmla="*/ 98928 h 833481"/>
                  <a:gd name="connsiteX6" fmla="*/ 474536 w 1016597"/>
                  <a:gd name="connsiteY6" fmla="*/ 1267 h 833481"/>
                  <a:gd name="connsiteX7" fmla="*/ 942878 w 1016597"/>
                  <a:gd name="connsiteY7" fmla="*/ 83043 h 833481"/>
                  <a:gd name="connsiteX8" fmla="*/ 1001713 w 1016597"/>
                  <a:gd name="connsiteY8" fmla="*/ 355073 h 833481"/>
                  <a:gd name="connsiteX9" fmla="*/ 1004686 w 1016597"/>
                  <a:gd name="connsiteY9" fmla="*/ 413615 h 833481"/>
                  <a:gd name="connsiteX10" fmla="*/ 846618 w 1016597"/>
                  <a:gd name="connsiteY10" fmla="*/ 400703 h 833481"/>
                  <a:gd name="connsiteX11" fmla="*/ 729642 w 1016597"/>
                  <a:gd name="connsiteY11" fmla="*/ 436099 h 833481"/>
                  <a:gd name="connsiteX12" fmla="*/ 632127 w 1016597"/>
                  <a:gd name="connsiteY12" fmla="*/ 417417 h 833481"/>
                  <a:gd name="connsiteX13" fmla="*/ 522094 w 1016597"/>
                  <a:gd name="connsiteY13" fmla="*/ 429952 h 833481"/>
                  <a:gd name="connsiteX14" fmla="*/ 424758 w 1016597"/>
                  <a:gd name="connsiteY14" fmla="*/ 397059 h 833481"/>
                  <a:gd name="connsiteX15" fmla="*/ 329055 w 1016597"/>
                  <a:gd name="connsiteY15" fmla="*/ 522187 h 833481"/>
                  <a:gd name="connsiteX16" fmla="*/ 341501 w 1016597"/>
                  <a:gd name="connsiteY16" fmla="*/ 822359 h 833481"/>
                  <a:gd name="connsiteX0" fmla="*/ 257178 w 1014875"/>
                  <a:gd name="connsiteY0" fmla="*/ 793943 h 842445"/>
                  <a:gd name="connsiteX1" fmla="*/ 186195 w 1014875"/>
                  <a:gd name="connsiteY1" fmla="*/ 669314 h 842445"/>
                  <a:gd name="connsiteX2" fmla="*/ 162188 w 1014875"/>
                  <a:gd name="connsiteY2" fmla="*/ 833158 h 842445"/>
                  <a:gd name="connsiteX3" fmla="*/ 99580 w 1014875"/>
                  <a:gd name="connsiteY3" fmla="*/ 809343 h 842445"/>
                  <a:gd name="connsiteX4" fmla="*/ 33288 w 1014875"/>
                  <a:gd name="connsiteY4" fmla="*/ 702784 h 842445"/>
                  <a:gd name="connsiteX5" fmla="*/ 8882 w 1014875"/>
                  <a:gd name="connsiteY5" fmla="*/ 421043 h 842445"/>
                  <a:gd name="connsiteX6" fmla="*/ 183591 w 1014875"/>
                  <a:gd name="connsiteY6" fmla="*/ 98928 h 842445"/>
                  <a:gd name="connsiteX7" fmla="*/ 472814 w 1014875"/>
                  <a:gd name="connsiteY7" fmla="*/ 1267 h 842445"/>
                  <a:gd name="connsiteX8" fmla="*/ 941156 w 1014875"/>
                  <a:gd name="connsiteY8" fmla="*/ 83043 h 842445"/>
                  <a:gd name="connsiteX9" fmla="*/ 999991 w 1014875"/>
                  <a:gd name="connsiteY9" fmla="*/ 355073 h 842445"/>
                  <a:gd name="connsiteX10" fmla="*/ 1002964 w 1014875"/>
                  <a:gd name="connsiteY10" fmla="*/ 413615 h 842445"/>
                  <a:gd name="connsiteX11" fmla="*/ 844896 w 1014875"/>
                  <a:gd name="connsiteY11" fmla="*/ 400703 h 842445"/>
                  <a:gd name="connsiteX12" fmla="*/ 727920 w 1014875"/>
                  <a:gd name="connsiteY12" fmla="*/ 436099 h 842445"/>
                  <a:gd name="connsiteX13" fmla="*/ 630405 w 1014875"/>
                  <a:gd name="connsiteY13" fmla="*/ 417417 h 842445"/>
                  <a:gd name="connsiteX14" fmla="*/ 520372 w 1014875"/>
                  <a:gd name="connsiteY14" fmla="*/ 429952 h 842445"/>
                  <a:gd name="connsiteX15" fmla="*/ 423036 w 1014875"/>
                  <a:gd name="connsiteY15" fmla="*/ 397059 h 842445"/>
                  <a:gd name="connsiteX16" fmla="*/ 327333 w 1014875"/>
                  <a:gd name="connsiteY16" fmla="*/ 522187 h 842445"/>
                  <a:gd name="connsiteX17" fmla="*/ 339779 w 1014875"/>
                  <a:gd name="connsiteY17" fmla="*/ 822359 h 842445"/>
                  <a:gd name="connsiteX0" fmla="*/ 258090 w 1015787"/>
                  <a:gd name="connsiteY0" fmla="*/ 793943 h 973242"/>
                  <a:gd name="connsiteX1" fmla="*/ 187107 w 1015787"/>
                  <a:gd name="connsiteY1" fmla="*/ 669314 h 973242"/>
                  <a:gd name="connsiteX2" fmla="*/ 163100 w 1015787"/>
                  <a:gd name="connsiteY2" fmla="*/ 833158 h 973242"/>
                  <a:gd name="connsiteX3" fmla="*/ 135726 w 1015787"/>
                  <a:gd name="connsiteY3" fmla="*/ 970409 h 973242"/>
                  <a:gd name="connsiteX4" fmla="*/ 34200 w 1015787"/>
                  <a:gd name="connsiteY4" fmla="*/ 702784 h 973242"/>
                  <a:gd name="connsiteX5" fmla="*/ 9794 w 1015787"/>
                  <a:gd name="connsiteY5" fmla="*/ 421043 h 973242"/>
                  <a:gd name="connsiteX6" fmla="*/ 184503 w 1015787"/>
                  <a:gd name="connsiteY6" fmla="*/ 98928 h 973242"/>
                  <a:gd name="connsiteX7" fmla="*/ 473726 w 1015787"/>
                  <a:gd name="connsiteY7" fmla="*/ 1267 h 973242"/>
                  <a:gd name="connsiteX8" fmla="*/ 942068 w 1015787"/>
                  <a:gd name="connsiteY8" fmla="*/ 83043 h 973242"/>
                  <a:gd name="connsiteX9" fmla="*/ 1000903 w 1015787"/>
                  <a:gd name="connsiteY9" fmla="*/ 355073 h 973242"/>
                  <a:gd name="connsiteX10" fmla="*/ 1003876 w 1015787"/>
                  <a:gd name="connsiteY10" fmla="*/ 413615 h 973242"/>
                  <a:gd name="connsiteX11" fmla="*/ 845808 w 1015787"/>
                  <a:gd name="connsiteY11" fmla="*/ 400703 h 973242"/>
                  <a:gd name="connsiteX12" fmla="*/ 728832 w 1015787"/>
                  <a:gd name="connsiteY12" fmla="*/ 436099 h 973242"/>
                  <a:gd name="connsiteX13" fmla="*/ 631317 w 1015787"/>
                  <a:gd name="connsiteY13" fmla="*/ 417417 h 973242"/>
                  <a:gd name="connsiteX14" fmla="*/ 521284 w 1015787"/>
                  <a:gd name="connsiteY14" fmla="*/ 429952 h 973242"/>
                  <a:gd name="connsiteX15" fmla="*/ 423948 w 1015787"/>
                  <a:gd name="connsiteY15" fmla="*/ 397059 h 973242"/>
                  <a:gd name="connsiteX16" fmla="*/ 328245 w 1015787"/>
                  <a:gd name="connsiteY16" fmla="*/ 522187 h 973242"/>
                  <a:gd name="connsiteX17" fmla="*/ 340691 w 1015787"/>
                  <a:gd name="connsiteY17" fmla="*/ 822359 h 973242"/>
                  <a:gd name="connsiteX0" fmla="*/ 258377 w 1016074"/>
                  <a:gd name="connsiteY0" fmla="*/ 793943 h 968306"/>
                  <a:gd name="connsiteX1" fmla="*/ 187394 w 1016074"/>
                  <a:gd name="connsiteY1" fmla="*/ 669314 h 968306"/>
                  <a:gd name="connsiteX2" fmla="*/ 163387 w 1016074"/>
                  <a:gd name="connsiteY2" fmla="*/ 833158 h 968306"/>
                  <a:gd name="connsiteX3" fmla="*/ 146079 w 1016074"/>
                  <a:gd name="connsiteY3" fmla="*/ 965376 h 968306"/>
                  <a:gd name="connsiteX4" fmla="*/ 34487 w 1016074"/>
                  <a:gd name="connsiteY4" fmla="*/ 702784 h 968306"/>
                  <a:gd name="connsiteX5" fmla="*/ 10081 w 1016074"/>
                  <a:gd name="connsiteY5" fmla="*/ 421043 h 968306"/>
                  <a:gd name="connsiteX6" fmla="*/ 184790 w 1016074"/>
                  <a:gd name="connsiteY6" fmla="*/ 98928 h 968306"/>
                  <a:gd name="connsiteX7" fmla="*/ 474013 w 1016074"/>
                  <a:gd name="connsiteY7" fmla="*/ 1267 h 968306"/>
                  <a:gd name="connsiteX8" fmla="*/ 942355 w 1016074"/>
                  <a:gd name="connsiteY8" fmla="*/ 83043 h 968306"/>
                  <a:gd name="connsiteX9" fmla="*/ 1001190 w 1016074"/>
                  <a:gd name="connsiteY9" fmla="*/ 355073 h 968306"/>
                  <a:gd name="connsiteX10" fmla="*/ 1004163 w 1016074"/>
                  <a:gd name="connsiteY10" fmla="*/ 413615 h 968306"/>
                  <a:gd name="connsiteX11" fmla="*/ 846095 w 1016074"/>
                  <a:gd name="connsiteY11" fmla="*/ 400703 h 968306"/>
                  <a:gd name="connsiteX12" fmla="*/ 729119 w 1016074"/>
                  <a:gd name="connsiteY12" fmla="*/ 436099 h 968306"/>
                  <a:gd name="connsiteX13" fmla="*/ 631604 w 1016074"/>
                  <a:gd name="connsiteY13" fmla="*/ 417417 h 968306"/>
                  <a:gd name="connsiteX14" fmla="*/ 521571 w 1016074"/>
                  <a:gd name="connsiteY14" fmla="*/ 429952 h 968306"/>
                  <a:gd name="connsiteX15" fmla="*/ 424235 w 1016074"/>
                  <a:gd name="connsiteY15" fmla="*/ 397059 h 968306"/>
                  <a:gd name="connsiteX16" fmla="*/ 328532 w 1016074"/>
                  <a:gd name="connsiteY16" fmla="*/ 522187 h 968306"/>
                  <a:gd name="connsiteX17" fmla="*/ 340978 w 1016074"/>
                  <a:gd name="connsiteY17" fmla="*/ 822359 h 968306"/>
                  <a:gd name="connsiteX0" fmla="*/ 259830 w 1017527"/>
                  <a:gd name="connsiteY0" fmla="*/ 793943 h 1012912"/>
                  <a:gd name="connsiteX1" fmla="*/ 188847 w 1017527"/>
                  <a:gd name="connsiteY1" fmla="*/ 669314 h 1012912"/>
                  <a:gd name="connsiteX2" fmla="*/ 164840 w 1017527"/>
                  <a:gd name="connsiteY2" fmla="*/ 833158 h 1012912"/>
                  <a:gd name="connsiteX3" fmla="*/ 192831 w 1017527"/>
                  <a:gd name="connsiteY3" fmla="*/ 1010676 h 1012912"/>
                  <a:gd name="connsiteX4" fmla="*/ 35940 w 1017527"/>
                  <a:gd name="connsiteY4" fmla="*/ 702784 h 1012912"/>
                  <a:gd name="connsiteX5" fmla="*/ 11534 w 1017527"/>
                  <a:gd name="connsiteY5" fmla="*/ 421043 h 1012912"/>
                  <a:gd name="connsiteX6" fmla="*/ 186243 w 1017527"/>
                  <a:gd name="connsiteY6" fmla="*/ 98928 h 1012912"/>
                  <a:gd name="connsiteX7" fmla="*/ 475466 w 1017527"/>
                  <a:gd name="connsiteY7" fmla="*/ 1267 h 1012912"/>
                  <a:gd name="connsiteX8" fmla="*/ 943808 w 1017527"/>
                  <a:gd name="connsiteY8" fmla="*/ 83043 h 1012912"/>
                  <a:gd name="connsiteX9" fmla="*/ 1002643 w 1017527"/>
                  <a:gd name="connsiteY9" fmla="*/ 355073 h 1012912"/>
                  <a:gd name="connsiteX10" fmla="*/ 1005616 w 1017527"/>
                  <a:gd name="connsiteY10" fmla="*/ 413615 h 1012912"/>
                  <a:gd name="connsiteX11" fmla="*/ 847548 w 1017527"/>
                  <a:gd name="connsiteY11" fmla="*/ 400703 h 1012912"/>
                  <a:gd name="connsiteX12" fmla="*/ 730572 w 1017527"/>
                  <a:gd name="connsiteY12" fmla="*/ 436099 h 1012912"/>
                  <a:gd name="connsiteX13" fmla="*/ 633057 w 1017527"/>
                  <a:gd name="connsiteY13" fmla="*/ 417417 h 1012912"/>
                  <a:gd name="connsiteX14" fmla="*/ 523024 w 1017527"/>
                  <a:gd name="connsiteY14" fmla="*/ 429952 h 1012912"/>
                  <a:gd name="connsiteX15" fmla="*/ 425688 w 1017527"/>
                  <a:gd name="connsiteY15" fmla="*/ 397059 h 1012912"/>
                  <a:gd name="connsiteX16" fmla="*/ 329985 w 1017527"/>
                  <a:gd name="connsiteY16" fmla="*/ 522187 h 1012912"/>
                  <a:gd name="connsiteX17" fmla="*/ 342431 w 1017527"/>
                  <a:gd name="connsiteY17" fmla="*/ 822359 h 1012912"/>
                  <a:gd name="connsiteX0" fmla="*/ 259830 w 1017527"/>
                  <a:gd name="connsiteY0" fmla="*/ 793943 h 1013234"/>
                  <a:gd name="connsiteX1" fmla="*/ 188847 w 1017527"/>
                  <a:gd name="connsiteY1" fmla="*/ 669314 h 1013234"/>
                  <a:gd name="connsiteX2" fmla="*/ 174907 w 1017527"/>
                  <a:gd name="connsiteY2" fmla="*/ 853291 h 1013234"/>
                  <a:gd name="connsiteX3" fmla="*/ 192831 w 1017527"/>
                  <a:gd name="connsiteY3" fmla="*/ 1010676 h 1013234"/>
                  <a:gd name="connsiteX4" fmla="*/ 35940 w 1017527"/>
                  <a:gd name="connsiteY4" fmla="*/ 702784 h 1013234"/>
                  <a:gd name="connsiteX5" fmla="*/ 11534 w 1017527"/>
                  <a:gd name="connsiteY5" fmla="*/ 421043 h 1013234"/>
                  <a:gd name="connsiteX6" fmla="*/ 186243 w 1017527"/>
                  <a:gd name="connsiteY6" fmla="*/ 98928 h 1013234"/>
                  <a:gd name="connsiteX7" fmla="*/ 475466 w 1017527"/>
                  <a:gd name="connsiteY7" fmla="*/ 1267 h 1013234"/>
                  <a:gd name="connsiteX8" fmla="*/ 943808 w 1017527"/>
                  <a:gd name="connsiteY8" fmla="*/ 83043 h 1013234"/>
                  <a:gd name="connsiteX9" fmla="*/ 1002643 w 1017527"/>
                  <a:gd name="connsiteY9" fmla="*/ 355073 h 1013234"/>
                  <a:gd name="connsiteX10" fmla="*/ 1005616 w 1017527"/>
                  <a:gd name="connsiteY10" fmla="*/ 413615 h 1013234"/>
                  <a:gd name="connsiteX11" fmla="*/ 847548 w 1017527"/>
                  <a:gd name="connsiteY11" fmla="*/ 400703 h 1013234"/>
                  <a:gd name="connsiteX12" fmla="*/ 730572 w 1017527"/>
                  <a:gd name="connsiteY12" fmla="*/ 436099 h 1013234"/>
                  <a:gd name="connsiteX13" fmla="*/ 633057 w 1017527"/>
                  <a:gd name="connsiteY13" fmla="*/ 417417 h 1013234"/>
                  <a:gd name="connsiteX14" fmla="*/ 523024 w 1017527"/>
                  <a:gd name="connsiteY14" fmla="*/ 429952 h 1013234"/>
                  <a:gd name="connsiteX15" fmla="*/ 425688 w 1017527"/>
                  <a:gd name="connsiteY15" fmla="*/ 397059 h 1013234"/>
                  <a:gd name="connsiteX16" fmla="*/ 329985 w 1017527"/>
                  <a:gd name="connsiteY16" fmla="*/ 522187 h 1013234"/>
                  <a:gd name="connsiteX17" fmla="*/ 342431 w 1017527"/>
                  <a:gd name="connsiteY17" fmla="*/ 822359 h 1013234"/>
                  <a:gd name="connsiteX0" fmla="*/ 259830 w 1017527"/>
                  <a:gd name="connsiteY0" fmla="*/ 793943 h 1013234"/>
                  <a:gd name="connsiteX1" fmla="*/ 188847 w 1017527"/>
                  <a:gd name="connsiteY1" fmla="*/ 669314 h 1013234"/>
                  <a:gd name="connsiteX2" fmla="*/ 174907 w 1017527"/>
                  <a:gd name="connsiteY2" fmla="*/ 853291 h 1013234"/>
                  <a:gd name="connsiteX3" fmla="*/ 192831 w 1017527"/>
                  <a:gd name="connsiteY3" fmla="*/ 1010676 h 1013234"/>
                  <a:gd name="connsiteX4" fmla="*/ 35940 w 1017527"/>
                  <a:gd name="connsiteY4" fmla="*/ 702784 h 1013234"/>
                  <a:gd name="connsiteX5" fmla="*/ 11534 w 1017527"/>
                  <a:gd name="connsiteY5" fmla="*/ 421043 h 1013234"/>
                  <a:gd name="connsiteX6" fmla="*/ 186243 w 1017527"/>
                  <a:gd name="connsiteY6" fmla="*/ 98928 h 1013234"/>
                  <a:gd name="connsiteX7" fmla="*/ 475466 w 1017527"/>
                  <a:gd name="connsiteY7" fmla="*/ 1267 h 1013234"/>
                  <a:gd name="connsiteX8" fmla="*/ 943808 w 1017527"/>
                  <a:gd name="connsiteY8" fmla="*/ 83043 h 1013234"/>
                  <a:gd name="connsiteX9" fmla="*/ 1002643 w 1017527"/>
                  <a:gd name="connsiteY9" fmla="*/ 355073 h 1013234"/>
                  <a:gd name="connsiteX10" fmla="*/ 1005616 w 1017527"/>
                  <a:gd name="connsiteY10" fmla="*/ 413615 h 1013234"/>
                  <a:gd name="connsiteX11" fmla="*/ 847548 w 1017527"/>
                  <a:gd name="connsiteY11" fmla="*/ 400703 h 1013234"/>
                  <a:gd name="connsiteX12" fmla="*/ 730572 w 1017527"/>
                  <a:gd name="connsiteY12" fmla="*/ 436099 h 1013234"/>
                  <a:gd name="connsiteX13" fmla="*/ 633057 w 1017527"/>
                  <a:gd name="connsiteY13" fmla="*/ 417417 h 1013234"/>
                  <a:gd name="connsiteX14" fmla="*/ 523024 w 1017527"/>
                  <a:gd name="connsiteY14" fmla="*/ 429952 h 1013234"/>
                  <a:gd name="connsiteX15" fmla="*/ 425688 w 1017527"/>
                  <a:gd name="connsiteY15" fmla="*/ 397059 h 1013234"/>
                  <a:gd name="connsiteX16" fmla="*/ 329985 w 1017527"/>
                  <a:gd name="connsiteY16" fmla="*/ 522187 h 1013234"/>
                  <a:gd name="connsiteX17" fmla="*/ 342431 w 1017527"/>
                  <a:gd name="connsiteY17" fmla="*/ 822359 h 1013234"/>
                  <a:gd name="connsiteX0" fmla="*/ 259830 w 1017527"/>
                  <a:gd name="connsiteY0" fmla="*/ 793943 h 1023064"/>
                  <a:gd name="connsiteX1" fmla="*/ 188847 w 1017527"/>
                  <a:gd name="connsiteY1" fmla="*/ 669314 h 1023064"/>
                  <a:gd name="connsiteX2" fmla="*/ 174907 w 1017527"/>
                  <a:gd name="connsiteY2" fmla="*/ 853291 h 1023064"/>
                  <a:gd name="connsiteX3" fmla="*/ 189478 w 1017527"/>
                  <a:gd name="connsiteY3" fmla="*/ 951952 h 1023064"/>
                  <a:gd name="connsiteX4" fmla="*/ 192831 w 1017527"/>
                  <a:gd name="connsiteY4" fmla="*/ 1010676 h 1023064"/>
                  <a:gd name="connsiteX5" fmla="*/ 35940 w 1017527"/>
                  <a:gd name="connsiteY5" fmla="*/ 702784 h 1023064"/>
                  <a:gd name="connsiteX6" fmla="*/ 11534 w 1017527"/>
                  <a:gd name="connsiteY6" fmla="*/ 421043 h 1023064"/>
                  <a:gd name="connsiteX7" fmla="*/ 186243 w 1017527"/>
                  <a:gd name="connsiteY7" fmla="*/ 98928 h 1023064"/>
                  <a:gd name="connsiteX8" fmla="*/ 475466 w 1017527"/>
                  <a:gd name="connsiteY8" fmla="*/ 1267 h 1023064"/>
                  <a:gd name="connsiteX9" fmla="*/ 943808 w 1017527"/>
                  <a:gd name="connsiteY9" fmla="*/ 83043 h 1023064"/>
                  <a:gd name="connsiteX10" fmla="*/ 1002643 w 1017527"/>
                  <a:gd name="connsiteY10" fmla="*/ 355073 h 1023064"/>
                  <a:gd name="connsiteX11" fmla="*/ 1005616 w 1017527"/>
                  <a:gd name="connsiteY11" fmla="*/ 413615 h 1023064"/>
                  <a:gd name="connsiteX12" fmla="*/ 847548 w 1017527"/>
                  <a:gd name="connsiteY12" fmla="*/ 400703 h 1023064"/>
                  <a:gd name="connsiteX13" fmla="*/ 730572 w 1017527"/>
                  <a:gd name="connsiteY13" fmla="*/ 436099 h 1023064"/>
                  <a:gd name="connsiteX14" fmla="*/ 633057 w 1017527"/>
                  <a:gd name="connsiteY14" fmla="*/ 417417 h 1023064"/>
                  <a:gd name="connsiteX15" fmla="*/ 523024 w 1017527"/>
                  <a:gd name="connsiteY15" fmla="*/ 429952 h 1023064"/>
                  <a:gd name="connsiteX16" fmla="*/ 425688 w 1017527"/>
                  <a:gd name="connsiteY16" fmla="*/ 397059 h 1023064"/>
                  <a:gd name="connsiteX17" fmla="*/ 329985 w 1017527"/>
                  <a:gd name="connsiteY17" fmla="*/ 522187 h 1023064"/>
                  <a:gd name="connsiteX18" fmla="*/ 342431 w 1017527"/>
                  <a:gd name="connsiteY18" fmla="*/ 822359 h 1023064"/>
                  <a:gd name="connsiteX0" fmla="*/ 259830 w 1017527"/>
                  <a:gd name="connsiteY0" fmla="*/ 793943 h 1027788"/>
                  <a:gd name="connsiteX1" fmla="*/ 188847 w 1017527"/>
                  <a:gd name="connsiteY1" fmla="*/ 669314 h 1027788"/>
                  <a:gd name="connsiteX2" fmla="*/ 174907 w 1017527"/>
                  <a:gd name="connsiteY2" fmla="*/ 853291 h 1027788"/>
                  <a:gd name="connsiteX3" fmla="*/ 320345 w 1017527"/>
                  <a:gd name="connsiteY3" fmla="*/ 982152 h 1027788"/>
                  <a:gd name="connsiteX4" fmla="*/ 192831 w 1017527"/>
                  <a:gd name="connsiteY4" fmla="*/ 1010676 h 1027788"/>
                  <a:gd name="connsiteX5" fmla="*/ 35940 w 1017527"/>
                  <a:gd name="connsiteY5" fmla="*/ 702784 h 1027788"/>
                  <a:gd name="connsiteX6" fmla="*/ 11534 w 1017527"/>
                  <a:gd name="connsiteY6" fmla="*/ 421043 h 1027788"/>
                  <a:gd name="connsiteX7" fmla="*/ 186243 w 1017527"/>
                  <a:gd name="connsiteY7" fmla="*/ 98928 h 1027788"/>
                  <a:gd name="connsiteX8" fmla="*/ 475466 w 1017527"/>
                  <a:gd name="connsiteY8" fmla="*/ 1267 h 1027788"/>
                  <a:gd name="connsiteX9" fmla="*/ 943808 w 1017527"/>
                  <a:gd name="connsiteY9" fmla="*/ 83043 h 1027788"/>
                  <a:gd name="connsiteX10" fmla="*/ 1002643 w 1017527"/>
                  <a:gd name="connsiteY10" fmla="*/ 355073 h 1027788"/>
                  <a:gd name="connsiteX11" fmla="*/ 1005616 w 1017527"/>
                  <a:gd name="connsiteY11" fmla="*/ 413615 h 1027788"/>
                  <a:gd name="connsiteX12" fmla="*/ 847548 w 1017527"/>
                  <a:gd name="connsiteY12" fmla="*/ 400703 h 1027788"/>
                  <a:gd name="connsiteX13" fmla="*/ 730572 w 1017527"/>
                  <a:gd name="connsiteY13" fmla="*/ 436099 h 1027788"/>
                  <a:gd name="connsiteX14" fmla="*/ 633057 w 1017527"/>
                  <a:gd name="connsiteY14" fmla="*/ 417417 h 1027788"/>
                  <a:gd name="connsiteX15" fmla="*/ 523024 w 1017527"/>
                  <a:gd name="connsiteY15" fmla="*/ 429952 h 1027788"/>
                  <a:gd name="connsiteX16" fmla="*/ 425688 w 1017527"/>
                  <a:gd name="connsiteY16" fmla="*/ 397059 h 1027788"/>
                  <a:gd name="connsiteX17" fmla="*/ 329985 w 1017527"/>
                  <a:gd name="connsiteY17" fmla="*/ 522187 h 1027788"/>
                  <a:gd name="connsiteX18" fmla="*/ 342431 w 1017527"/>
                  <a:gd name="connsiteY18" fmla="*/ 822359 h 1027788"/>
                  <a:gd name="connsiteX0" fmla="*/ 258233 w 1015930"/>
                  <a:gd name="connsiteY0" fmla="*/ 793943 h 1003371"/>
                  <a:gd name="connsiteX1" fmla="*/ 187250 w 1015930"/>
                  <a:gd name="connsiteY1" fmla="*/ 669314 h 1003371"/>
                  <a:gd name="connsiteX2" fmla="*/ 173310 w 1015930"/>
                  <a:gd name="connsiteY2" fmla="*/ 853291 h 1003371"/>
                  <a:gd name="connsiteX3" fmla="*/ 318748 w 1015930"/>
                  <a:gd name="connsiteY3" fmla="*/ 982152 h 1003371"/>
                  <a:gd name="connsiteX4" fmla="*/ 140900 w 1015930"/>
                  <a:gd name="connsiteY4" fmla="*/ 973765 h 1003371"/>
                  <a:gd name="connsiteX5" fmla="*/ 34343 w 1015930"/>
                  <a:gd name="connsiteY5" fmla="*/ 702784 h 1003371"/>
                  <a:gd name="connsiteX6" fmla="*/ 9937 w 1015930"/>
                  <a:gd name="connsiteY6" fmla="*/ 421043 h 1003371"/>
                  <a:gd name="connsiteX7" fmla="*/ 184646 w 1015930"/>
                  <a:gd name="connsiteY7" fmla="*/ 98928 h 1003371"/>
                  <a:gd name="connsiteX8" fmla="*/ 473869 w 1015930"/>
                  <a:gd name="connsiteY8" fmla="*/ 1267 h 1003371"/>
                  <a:gd name="connsiteX9" fmla="*/ 942211 w 1015930"/>
                  <a:gd name="connsiteY9" fmla="*/ 83043 h 1003371"/>
                  <a:gd name="connsiteX10" fmla="*/ 1001046 w 1015930"/>
                  <a:gd name="connsiteY10" fmla="*/ 355073 h 1003371"/>
                  <a:gd name="connsiteX11" fmla="*/ 1004019 w 1015930"/>
                  <a:gd name="connsiteY11" fmla="*/ 413615 h 1003371"/>
                  <a:gd name="connsiteX12" fmla="*/ 845951 w 1015930"/>
                  <a:gd name="connsiteY12" fmla="*/ 400703 h 1003371"/>
                  <a:gd name="connsiteX13" fmla="*/ 728975 w 1015930"/>
                  <a:gd name="connsiteY13" fmla="*/ 436099 h 1003371"/>
                  <a:gd name="connsiteX14" fmla="*/ 631460 w 1015930"/>
                  <a:gd name="connsiteY14" fmla="*/ 417417 h 1003371"/>
                  <a:gd name="connsiteX15" fmla="*/ 521427 w 1015930"/>
                  <a:gd name="connsiteY15" fmla="*/ 429952 h 1003371"/>
                  <a:gd name="connsiteX16" fmla="*/ 424091 w 1015930"/>
                  <a:gd name="connsiteY16" fmla="*/ 397059 h 1003371"/>
                  <a:gd name="connsiteX17" fmla="*/ 328388 w 1015930"/>
                  <a:gd name="connsiteY17" fmla="*/ 522187 h 1003371"/>
                  <a:gd name="connsiteX18" fmla="*/ 340834 w 1015930"/>
                  <a:gd name="connsiteY18" fmla="*/ 822359 h 100337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45951 w 1015930"/>
                  <a:gd name="connsiteY12" fmla="*/ 400703 h 1011191"/>
                  <a:gd name="connsiteX13" fmla="*/ 728975 w 1015930"/>
                  <a:gd name="connsiteY13" fmla="*/ 436099 h 1011191"/>
                  <a:gd name="connsiteX14" fmla="*/ 631460 w 1015930"/>
                  <a:gd name="connsiteY14" fmla="*/ 417417 h 1011191"/>
                  <a:gd name="connsiteX15" fmla="*/ 521427 w 1015930"/>
                  <a:gd name="connsiteY15" fmla="*/ 429952 h 1011191"/>
                  <a:gd name="connsiteX16" fmla="*/ 424091 w 1015930"/>
                  <a:gd name="connsiteY16" fmla="*/ 397059 h 1011191"/>
                  <a:gd name="connsiteX17" fmla="*/ 328388 w 1015930"/>
                  <a:gd name="connsiteY17" fmla="*/ 522187 h 1011191"/>
                  <a:gd name="connsiteX18" fmla="*/ 340834 w 1015930"/>
                  <a:gd name="connsiteY18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45951 w 1015930"/>
                  <a:gd name="connsiteY12" fmla="*/ 400703 h 1011191"/>
                  <a:gd name="connsiteX13" fmla="*/ 728975 w 1015930"/>
                  <a:gd name="connsiteY13" fmla="*/ 436099 h 1011191"/>
                  <a:gd name="connsiteX14" fmla="*/ 521427 w 1015930"/>
                  <a:gd name="connsiteY14" fmla="*/ 429952 h 1011191"/>
                  <a:gd name="connsiteX15" fmla="*/ 424091 w 1015930"/>
                  <a:gd name="connsiteY15" fmla="*/ 397059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728975 w 1015930"/>
                  <a:gd name="connsiteY13" fmla="*/ 436099 h 1011191"/>
                  <a:gd name="connsiteX14" fmla="*/ 521427 w 1015930"/>
                  <a:gd name="connsiteY14" fmla="*/ 429952 h 1011191"/>
                  <a:gd name="connsiteX15" fmla="*/ 424091 w 1015930"/>
                  <a:gd name="connsiteY15" fmla="*/ 397059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66973 w 1015930"/>
                  <a:gd name="connsiteY13" fmla="*/ 400669 h 1011191"/>
                  <a:gd name="connsiteX14" fmla="*/ 521427 w 1015930"/>
                  <a:gd name="connsiteY14" fmla="*/ 429952 h 1011191"/>
                  <a:gd name="connsiteX15" fmla="*/ 424091 w 1015930"/>
                  <a:gd name="connsiteY15" fmla="*/ 397059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66973 w 1015930"/>
                  <a:gd name="connsiteY13" fmla="*/ 400669 h 1011191"/>
                  <a:gd name="connsiteX14" fmla="*/ 521427 w 1015930"/>
                  <a:gd name="connsiteY14" fmla="*/ 429952 h 1011191"/>
                  <a:gd name="connsiteX15" fmla="*/ 419663 w 1015930"/>
                  <a:gd name="connsiteY15" fmla="*/ 454631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66973 w 1015930"/>
                  <a:gd name="connsiteY13" fmla="*/ 400669 h 1011191"/>
                  <a:gd name="connsiteX14" fmla="*/ 521427 w 1015930"/>
                  <a:gd name="connsiteY14" fmla="*/ 385665 h 1011191"/>
                  <a:gd name="connsiteX15" fmla="*/ 419663 w 1015930"/>
                  <a:gd name="connsiteY15" fmla="*/ 454631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75831 w 1015930"/>
                  <a:gd name="connsiteY13" fmla="*/ 347525 h 1011191"/>
                  <a:gd name="connsiteX14" fmla="*/ 521427 w 1015930"/>
                  <a:gd name="connsiteY14" fmla="*/ 385665 h 1011191"/>
                  <a:gd name="connsiteX15" fmla="*/ 419663 w 1015930"/>
                  <a:gd name="connsiteY15" fmla="*/ 454631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75831 w 1015930"/>
                  <a:gd name="connsiteY13" fmla="*/ 347525 h 1011191"/>
                  <a:gd name="connsiteX14" fmla="*/ 539142 w 1015930"/>
                  <a:gd name="connsiteY14" fmla="*/ 398951 h 1011191"/>
                  <a:gd name="connsiteX15" fmla="*/ 419663 w 1015930"/>
                  <a:gd name="connsiteY15" fmla="*/ 454631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75831 w 1015930"/>
                  <a:gd name="connsiteY13" fmla="*/ 347525 h 1011191"/>
                  <a:gd name="connsiteX14" fmla="*/ 419663 w 1015930"/>
                  <a:gd name="connsiteY14" fmla="*/ 454631 h 1011191"/>
                  <a:gd name="connsiteX15" fmla="*/ 328388 w 1015930"/>
                  <a:gd name="connsiteY15" fmla="*/ 522187 h 1011191"/>
                  <a:gd name="connsiteX16" fmla="*/ 340834 w 1015930"/>
                  <a:gd name="connsiteY16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75831 w 1015930"/>
                  <a:gd name="connsiteY13" fmla="*/ 347525 h 1011191"/>
                  <a:gd name="connsiteX14" fmla="*/ 525952 w 1015930"/>
                  <a:gd name="connsiteY14" fmla="*/ 454631 h 1011191"/>
                  <a:gd name="connsiteX15" fmla="*/ 328388 w 1015930"/>
                  <a:gd name="connsiteY15" fmla="*/ 522187 h 1011191"/>
                  <a:gd name="connsiteX16" fmla="*/ 340834 w 1015930"/>
                  <a:gd name="connsiteY16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87641 w 1015930"/>
                  <a:gd name="connsiteY13" fmla="*/ 335716 h 1011191"/>
                  <a:gd name="connsiteX14" fmla="*/ 525952 w 1015930"/>
                  <a:gd name="connsiteY14" fmla="*/ 454631 h 1011191"/>
                  <a:gd name="connsiteX15" fmla="*/ 328388 w 1015930"/>
                  <a:gd name="connsiteY15" fmla="*/ 522187 h 1011191"/>
                  <a:gd name="connsiteX16" fmla="*/ 340834 w 1015930"/>
                  <a:gd name="connsiteY16" fmla="*/ 822359 h 1011191"/>
                  <a:gd name="connsiteX0" fmla="*/ 258233 w 1004633"/>
                  <a:gd name="connsiteY0" fmla="*/ 793943 h 1011191"/>
                  <a:gd name="connsiteX1" fmla="*/ 187250 w 1004633"/>
                  <a:gd name="connsiteY1" fmla="*/ 669314 h 1011191"/>
                  <a:gd name="connsiteX2" fmla="*/ 173310 w 1004633"/>
                  <a:gd name="connsiteY2" fmla="*/ 853291 h 1011191"/>
                  <a:gd name="connsiteX3" fmla="*/ 328815 w 1004633"/>
                  <a:gd name="connsiteY3" fmla="*/ 995574 h 1011191"/>
                  <a:gd name="connsiteX4" fmla="*/ 140900 w 1004633"/>
                  <a:gd name="connsiteY4" fmla="*/ 973765 h 1011191"/>
                  <a:gd name="connsiteX5" fmla="*/ 34343 w 1004633"/>
                  <a:gd name="connsiteY5" fmla="*/ 702784 h 1011191"/>
                  <a:gd name="connsiteX6" fmla="*/ 9937 w 1004633"/>
                  <a:gd name="connsiteY6" fmla="*/ 421043 h 1011191"/>
                  <a:gd name="connsiteX7" fmla="*/ 184646 w 1004633"/>
                  <a:gd name="connsiteY7" fmla="*/ 98928 h 1011191"/>
                  <a:gd name="connsiteX8" fmla="*/ 473869 w 1004633"/>
                  <a:gd name="connsiteY8" fmla="*/ 1267 h 1011191"/>
                  <a:gd name="connsiteX9" fmla="*/ 942211 w 1004633"/>
                  <a:gd name="connsiteY9" fmla="*/ 83043 h 1011191"/>
                  <a:gd name="connsiteX10" fmla="*/ 1001046 w 1004633"/>
                  <a:gd name="connsiteY10" fmla="*/ 355073 h 1011191"/>
                  <a:gd name="connsiteX11" fmla="*/ 983352 w 1004633"/>
                  <a:gd name="connsiteY11" fmla="*/ 472663 h 1011191"/>
                  <a:gd name="connsiteX12" fmla="*/ 876952 w 1004633"/>
                  <a:gd name="connsiteY12" fmla="*/ 449419 h 1011191"/>
                  <a:gd name="connsiteX13" fmla="*/ 687641 w 1004633"/>
                  <a:gd name="connsiteY13" fmla="*/ 335716 h 1011191"/>
                  <a:gd name="connsiteX14" fmla="*/ 525952 w 1004633"/>
                  <a:gd name="connsiteY14" fmla="*/ 454631 h 1011191"/>
                  <a:gd name="connsiteX15" fmla="*/ 328388 w 1004633"/>
                  <a:gd name="connsiteY15" fmla="*/ 522187 h 1011191"/>
                  <a:gd name="connsiteX16" fmla="*/ 340834 w 1004633"/>
                  <a:gd name="connsiteY16" fmla="*/ 822359 h 1011191"/>
                  <a:gd name="connsiteX0" fmla="*/ 258233 w 1014012"/>
                  <a:gd name="connsiteY0" fmla="*/ 793943 h 1011191"/>
                  <a:gd name="connsiteX1" fmla="*/ 187250 w 1014012"/>
                  <a:gd name="connsiteY1" fmla="*/ 669314 h 1011191"/>
                  <a:gd name="connsiteX2" fmla="*/ 173310 w 1014012"/>
                  <a:gd name="connsiteY2" fmla="*/ 853291 h 1011191"/>
                  <a:gd name="connsiteX3" fmla="*/ 328815 w 1014012"/>
                  <a:gd name="connsiteY3" fmla="*/ 995574 h 1011191"/>
                  <a:gd name="connsiteX4" fmla="*/ 140900 w 1014012"/>
                  <a:gd name="connsiteY4" fmla="*/ 973765 h 1011191"/>
                  <a:gd name="connsiteX5" fmla="*/ 34343 w 1014012"/>
                  <a:gd name="connsiteY5" fmla="*/ 702784 h 1011191"/>
                  <a:gd name="connsiteX6" fmla="*/ 9937 w 1014012"/>
                  <a:gd name="connsiteY6" fmla="*/ 421043 h 1011191"/>
                  <a:gd name="connsiteX7" fmla="*/ 184646 w 1014012"/>
                  <a:gd name="connsiteY7" fmla="*/ 98928 h 1011191"/>
                  <a:gd name="connsiteX8" fmla="*/ 473869 w 1014012"/>
                  <a:gd name="connsiteY8" fmla="*/ 1267 h 1011191"/>
                  <a:gd name="connsiteX9" fmla="*/ 942211 w 1014012"/>
                  <a:gd name="connsiteY9" fmla="*/ 83043 h 1011191"/>
                  <a:gd name="connsiteX10" fmla="*/ 1001046 w 1014012"/>
                  <a:gd name="connsiteY10" fmla="*/ 355073 h 1011191"/>
                  <a:gd name="connsiteX11" fmla="*/ 1012967 w 1014012"/>
                  <a:gd name="connsiteY11" fmla="*/ 352093 h 1011191"/>
                  <a:gd name="connsiteX12" fmla="*/ 983352 w 1014012"/>
                  <a:gd name="connsiteY12" fmla="*/ 472663 h 1011191"/>
                  <a:gd name="connsiteX13" fmla="*/ 876952 w 1014012"/>
                  <a:gd name="connsiteY13" fmla="*/ 449419 h 1011191"/>
                  <a:gd name="connsiteX14" fmla="*/ 687641 w 1014012"/>
                  <a:gd name="connsiteY14" fmla="*/ 335716 h 1011191"/>
                  <a:gd name="connsiteX15" fmla="*/ 525952 w 1014012"/>
                  <a:gd name="connsiteY15" fmla="*/ 454631 h 1011191"/>
                  <a:gd name="connsiteX16" fmla="*/ 328388 w 1014012"/>
                  <a:gd name="connsiteY16" fmla="*/ 522187 h 1011191"/>
                  <a:gd name="connsiteX17" fmla="*/ 340834 w 1014012"/>
                  <a:gd name="connsiteY17" fmla="*/ 822359 h 1011191"/>
                  <a:gd name="connsiteX0" fmla="*/ 258233 w 1014012"/>
                  <a:gd name="connsiteY0" fmla="*/ 793943 h 1011191"/>
                  <a:gd name="connsiteX1" fmla="*/ 187250 w 1014012"/>
                  <a:gd name="connsiteY1" fmla="*/ 669314 h 1011191"/>
                  <a:gd name="connsiteX2" fmla="*/ 173310 w 1014012"/>
                  <a:gd name="connsiteY2" fmla="*/ 853291 h 1011191"/>
                  <a:gd name="connsiteX3" fmla="*/ 328815 w 1014012"/>
                  <a:gd name="connsiteY3" fmla="*/ 995574 h 1011191"/>
                  <a:gd name="connsiteX4" fmla="*/ 140900 w 1014012"/>
                  <a:gd name="connsiteY4" fmla="*/ 973765 h 1011191"/>
                  <a:gd name="connsiteX5" fmla="*/ 34343 w 1014012"/>
                  <a:gd name="connsiteY5" fmla="*/ 702784 h 1011191"/>
                  <a:gd name="connsiteX6" fmla="*/ 9937 w 1014012"/>
                  <a:gd name="connsiteY6" fmla="*/ 421043 h 1011191"/>
                  <a:gd name="connsiteX7" fmla="*/ 184646 w 1014012"/>
                  <a:gd name="connsiteY7" fmla="*/ 98928 h 1011191"/>
                  <a:gd name="connsiteX8" fmla="*/ 473869 w 1014012"/>
                  <a:gd name="connsiteY8" fmla="*/ 1267 h 1011191"/>
                  <a:gd name="connsiteX9" fmla="*/ 942211 w 1014012"/>
                  <a:gd name="connsiteY9" fmla="*/ 83043 h 1011191"/>
                  <a:gd name="connsiteX10" fmla="*/ 1001046 w 1014012"/>
                  <a:gd name="connsiteY10" fmla="*/ 355073 h 1011191"/>
                  <a:gd name="connsiteX11" fmla="*/ 1012967 w 1014012"/>
                  <a:gd name="connsiteY11" fmla="*/ 352093 h 1011191"/>
                  <a:gd name="connsiteX12" fmla="*/ 983352 w 1014012"/>
                  <a:gd name="connsiteY12" fmla="*/ 472663 h 1011191"/>
                  <a:gd name="connsiteX13" fmla="*/ 850380 w 1014012"/>
                  <a:gd name="connsiteY13" fmla="*/ 422847 h 1011191"/>
                  <a:gd name="connsiteX14" fmla="*/ 687641 w 1014012"/>
                  <a:gd name="connsiteY14" fmla="*/ 335716 h 1011191"/>
                  <a:gd name="connsiteX15" fmla="*/ 525952 w 1014012"/>
                  <a:gd name="connsiteY15" fmla="*/ 454631 h 1011191"/>
                  <a:gd name="connsiteX16" fmla="*/ 328388 w 1014012"/>
                  <a:gd name="connsiteY16" fmla="*/ 522187 h 1011191"/>
                  <a:gd name="connsiteX17" fmla="*/ 340834 w 1014012"/>
                  <a:gd name="connsiteY17" fmla="*/ 822359 h 1011191"/>
                  <a:gd name="connsiteX0" fmla="*/ 258233 w 1014012"/>
                  <a:gd name="connsiteY0" fmla="*/ 793943 h 1011191"/>
                  <a:gd name="connsiteX1" fmla="*/ 187250 w 1014012"/>
                  <a:gd name="connsiteY1" fmla="*/ 669314 h 1011191"/>
                  <a:gd name="connsiteX2" fmla="*/ 173310 w 1014012"/>
                  <a:gd name="connsiteY2" fmla="*/ 853291 h 1011191"/>
                  <a:gd name="connsiteX3" fmla="*/ 328815 w 1014012"/>
                  <a:gd name="connsiteY3" fmla="*/ 995574 h 1011191"/>
                  <a:gd name="connsiteX4" fmla="*/ 140900 w 1014012"/>
                  <a:gd name="connsiteY4" fmla="*/ 973765 h 1011191"/>
                  <a:gd name="connsiteX5" fmla="*/ 34343 w 1014012"/>
                  <a:gd name="connsiteY5" fmla="*/ 702784 h 1011191"/>
                  <a:gd name="connsiteX6" fmla="*/ 9937 w 1014012"/>
                  <a:gd name="connsiteY6" fmla="*/ 421043 h 1011191"/>
                  <a:gd name="connsiteX7" fmla="*/ 184646 w 1014012"/>
                  <a:gd name="connsiteY7" fmla="*/ 98928 h 1011191"/>
                  <a:gd name="connsiteX8" fmla="*/ 473869 w 1014012"/>
                  <a:gd name="connsiteY8" fmla="*/ 1267 h 1011191"/>
                  <a:gd name="connsiteX9" fmla="*/ 942211 w 1014012"/>
                  <a:gd name="connsiteY9" fmla="*/ 83043 h 1011191"/>
                  <a:gd name="connsiteX10" fmla="*/ 1001046 w 1014012"/>
                  <a:gd name="connsiteY10" fmla="*/ 355073 h 1011191"/>
                  <a:gd name="connsiteX11" fmla="*/ 1012967 w 1014012"/>
                  <a:gd name="connsiteY11" fmla="*/ 352093 h 1011191"/>
                  <a:gd name="connsiteX12" fmla="*/ 983352 w 1014012"/>
                  <a:gd name="connsiteY12" fmla="*/ 472663 h 1011191"/>
                  <a:gd name="connsiteX13" fmla="*/ 850380 w 1014012"/>
                  <a:gd name="connsiteY13" fmla="*/ 422847 h 1011191"/>
                  <a:gd name="connsiteX14" fmla="*/ 687641 w 1014012"/>
                  <a:gd name="connsiteY14" fmla="*/ 335716 h 1011191"/>
                  <a:gd name="connsiteX15" fmla="*/ 525952 w 1014012"/>
                  <a:gd name="connsiteY15" fmla="*/ 454631 h 1011191"/>
                  <a:gd name="connsiteX16" fmla="*/ 328388 w 1014012"/>
                  <a:gd name="connsiteY16" fmla="*/ 522187 h 1011191"/>
                  <a:gd name="connsiteX17" fmla="*/ 340834 w 1014012"/>
                  <a:gd name="connsiteY17" fmla="*/ 822359 h 1011191"/>
                  <a:gd name="connsiteX0" fmla="*/ 258233 w 1017394"/>
                  <a:gd name="connsiteY0" fmla="*/ 793943 h 1011191"/>
                  <a:gd name="connsiteX1" fmla="*/ 187250 w 1017394"/>
                  <a:gd name="connsiteY1" fmla="*/ 669314 h 1011191"/>
                  <a:gd name="connsiteX2" fmla="*/ 173310 w 1017394"/>
                  <a:gd name="connsiteY2" fmla="*/ 853291 h 1011191"/>
                  <a:gd name="connsiteX3" fmla="*/ 328815 w 1017394"/>
                  <a:gd name="connsiteY3" fmla="*/ 995574 h 1011191"/>
                  <a:gd name="connsiteX4" fmla="*/ 140900 w 1017394"/>
                  <a:gd name="connsiteY4" fmla="*/ 973765 h 1011191"/>
                  <a:gd name="connsiteX5" fmla="*/ 34343 w 1017394"/>
                  <a:gd name="connsiteY5" fmla="*/ 702784 h 1011191"/>
                  <a:gd name="connsiteX6" fmla="*/ 9937 w 1017394"/>
                  <a:gd name="connsiteY6" fmla="*/ 421043 h 1011191"/>
                  <a:gd name="connsiteX7" fmla="*/ 184646 w 1017394"/>
                  <a:gd name="connsiteY7" fmla="*/ 98928 h 1011191"/>
                  <a:gd name="connsiteX8" fmla="*/ 473869 w 1017394"/>
                  <a:gd name="connsiteY8" fmla="*/ 1267 h 1011191"/>
                  <a:gd name="connsiteX9" fmla="*/ 942211 w 1017394"/>
                  <a:gd name="connsiteY9" fmla="*/ 83043 h 1011191"/>
                  <a:gd name="connsiteX10" fmla="*/ 1001046 w 1017394"/>
                  <a:gd name="connsiteY10" fmla="*/ 355073 h 1011191"/>
                  <a:gd name="connsiteX11" fmla="*/ 1012967 w 1017394"/>
                  <a:gd name="connsiteY11" fmla="*/ 352093 h 1011191"/>
                  <a:gd name="connsiteX12" fmla="*/ 983352 w 1017394"/>
                  <a:gd name="connsiteY12" fmla="*/ 472663 h 1011191"/>
                  <a:gd name="connsiteX13" fmla="*/ 687641 w 1017394"/>
                  <a:gd name="connsiteY13" fmla="*/ 335716 h 1011191"/>
                  <a:gd name="connsiteX14" fmla="*/ 525952 w 1017394"/>
                  <a:gd name="connsiteY14" fmla="*/ 454631 h 1011191"/>
                  <a:gd name="connsiteX15" fmla="*/ 328388 w 1017394"/>
                  <a:gd name="connsiteY15" fmla="*/ 522187 h 1011191"/>
                  <a:gd name="connsiteX16" fmla="*/ 340834 w 1017394"/>
                  <a:gd name="connsiteY16" fmla="*/ 822359 h 1011191"/>
                  <a:gd name="connsiteX0" fmla="*/ 258233 w 1014012"/>
                  <a:gd name="connsiteY0" fmla="*/ 793943 h 1011191"/>
                  <a:gd name="connsiteX1" fmla="*/ 187250 w 1014012"/>
                  <a:gd name="connsiteY1" fmla="*/ 669314 h 1011191"/>
                  <a:gd name="connsiteX2" fmla="*/ 173310 w 1014012"/>
                  <a:gd name="connsiteY2" fmla="*/ 853291 h 1011191"/>
                  <a:gd name="connsiteX3" fmla="*/ 328815 w 1014012"/>
                  <a:gd name="connsiteY3" fmla="*/ 995574 h 1011191"/>
                  <a:gd name="connsiteX4" fmla="*/ 140900 w 1014012"/>
                  <a:gd name="connsiteY4" fmla="*/ 973765 h 1011191"/>
                  <a:gd name="connsiteX5" fmla="*/ 34343 w 1014012"/>
                  <a:gd name="connsiteY5" fmla="*/ 702784 h 1011191"/>
                  <a:gd name="connsiteX6" fmla="*/ 9937 w 1014012"/>
                  <a:gd name="connsiteY6" fmla="*/ 421043 h 1011191"/>
                  <a:gd name="connsiteX7" fmla="*/ 184646 w 1014012"/>
                  <a:gd name="connsiteY7" fmla="*/ 98928 h 1011191"/>
                  <a:gd name="connsiteX8" fmla="*/ 473869 w 1014012"/>
                  <a:gd name="connsiteY8" fmla="*/ 1267 h 1011191"/>
                  <a:gd name="connsiteX9" fmla="*/ 942211 w 1014012"/>
                  <a:gd name="connsiteY9" fmla="*/ 83043 h 1011191"/>
                  <a:gd name="connsiteX10" fmla="*/ 1001046 w 1014012"/>
                  <a:gd name="connsiteY10" fmla="*/ 355073 h 1011191"/>
                  <a:gd name="connsiteX11" fmla="*/ 1012967 w 1014012"/>
                  <a:gd name="connsiteY11" fmla="*/ 352093 h 1011191"/>
                  <a:gd name="connsiteX12" fmla="*/ 962685 w 1014012"/>
                  <a:gd name="connsiteY12" fmla="*/ 487426 h 1011191"/>
                  <a:gd name="connsiteX13" fmla="*/ 687641 w 1014012"/>
                  <a:gd name="connsiteY13" fmla="*/ 335716 h 1011191"/>
                  <a:gd name="connsiteX14" fmla="*/ 525952 w 1014012"/>
                  <a:gd name="connsiteY14" fmla="*/ 454631 h 1011191"/>
                  <a:gd name="connsiteX15" fmla="*/ 328388 w 1014012"/>
                  <a:gd name="connsiteY15" fmla="*/ 522187 h 1011191"/>
                  <a:gd name="connsiteX16" fmla="*/ 340834 w 1014012"/>
                  <a:gd name="connsiteY16" fmla="*/ 822359 h 1011191"/>
                  <a:gd name="connsiteX0" fmla="*/ 258233 w 1014012"/>
                  <a:gd name="connsiteY0" fmla="*/ 793943 h 1011191"/>
                  <a:gd name="connsiteX1" fmla="*/ 187250 w 1014012"/>
                  <a:gd name="connsiteY1" fmla="*/ 669314 h 1011191"/>
                  <a:gd name="connsiteX2" fmla="*/ 173310 w 1014012"/>
                  <a:gd name="connsiteY2" fmla="*/ 853291 h 1011191"/>
                  <a:gd name="connsiteX3" fmla="*/ 328815 w 1014012"/>
                  <a:gd name="connsiteY3" fmla="*/ 995574 h 1011191"/>
                  <a:gd name="connsiteX4" fmla="*/ 140900 w 1014012"/>
                  <a:gd name="connsiteY4" fmla="*/ 973765 h 1011191"/>
                  <a:gd name="connsiteX5" fmla="*/ 34343 w 1014012"/>
                  <a:gd name="connsiteY5" fmla="*/ 702784 h 1011191"/>
                  <a:gd name="connsiteX6" fmla="*/ 9937 w 1014012"/>
                  <a:gd name="connsiteY6" fmla="*/ 421043 h 1011191"/>
                  <a:gd name="connsiteX7" fmla="*/ 184646 w 1014012"/>
                  <a:gd name="connsiteY7" fmla="*/ 98928 h 1011191"/>
                  <a:gd name="connsiteX8" fmla="*/ 473869 w 1014012"/>
                  <a:gd name="connsiteY8" fmla="*/ 1267 h 1011191"/>
                  <a:gd name="connsiteX9" fmla="*/ 942211 w 1014012"/>
                  <a:gd name="connsiteY9" fmla="*/ 83043 h 1011191"/>
                  <a:gd name="connsiteX10" fmla="*/ 1001046 w 1014012"/>
                  <a:gd name="connsiteY10" fmla="*/ 355073 h 1011191"/>
                  <a:gd name="connsiteX11" fmla="*/ 1012967 w 1014012"/>
                  <a:gd name="connsiteY11" fmla="*/ 352093 h 1011191"/>
                  <a:gd name="connsiteX12" fmla="*/ 962685 w 1014012"/>
                  <a:gd name="connsiteY12" fmla="*/ 487426 h 1011191"/>
                  <a:gd name="connsiteX13" fmla="*/ 687641 w 1014012"/>
                  <a:gd name="connsiteY13" fmla="*/ 335716 h 1011191"/>
                  <a:gd name="connsiteX14" fmla="*/ 525952 w 1014012"/>
                  <a:gd name="connsiteY14" fmla="*/ 454631 h 1011191"/>
                  <a:gd name="connsiteX15" fmla="*/ 328388 w 1014012"/>
                  <a:gd name="connsiteY15" fmla="*/ 522187 h 1011191"/>
                  <a:gd name="connsiteX16" fmla="*/ 340834 w 1014012"/>
                  <a:gd name="connsiteY16" fmla="*/ 822359 h 1011191"/>
                  <a:gd name="connsiteX0" fmla="*/ 258233 w 1004230"/>
                  <a:gd name="connsiteY0" fmla="*/ 793943 h 1011191"/>
                  <a:gd name="connsiteX1" fmla="*/ 187250 w 1004230"/>
                  <a:gd name="connsiteY1" fmla="*/ 669314 h 1011191"/>
                  <a:gd name="connsiteX2" fmla="*/ 173310 w 1004230"/>
                  <a:gd name="connsiteY2" fmla="*/ 853291 h 1011191"/>
                  <a:gd name="connsiteX3" fmla="*/ 328815 w 1004230"/>
                  <a:gd name="connsiteY3" fmla="*/ 995574 h 1011191"/>
                  <a:gd name="connsiteX4" fmla="*/ 140900 w 1004230"/>
                  <a:gd name="connsiteY4" fmla="*/ 973765 h 1011191"/>
                  <a:gd name="connsiteX5" fmla="*/ 34343 w 1004230"/>
                  <a:gd name="connsiteY5" fmla="*/ 702784 h 1011191"/>
                  <a:gd name="connsiteX6" fmla="*/ 9937 w 1004230"/>
                  <a:gd name="connsiteY6" fmla="*/ 421043 h 1011191"/>
                  <a:gd name="connsiteX7" fmla="*/ 184646 w 1004230"/>
                  <a:gd name="connsiteY7" fmla="*/ 98928 h 1011191"/>
                  <a:gd name="connsiteX8" fmla="*/ 473869 w 1004230"/>
                  <a:gd name="connsiteY8" fmla="*/ 1267 h 1011191"/>
                  <a:gd name="connsiteX9" fmla="*/ 942211 w 1004230"/>
                  <a:gd name="connsiteY9" fmla="*/ 83043 h 1011191"/>
                  <a:gd name="connsiteX10" fmla="*/ 1001046 w 1004230"/>
                  <a:gd name="connsiteY10" fmla="*/ 355073 h 1011191"/>
                  <a:gd name="connsiteX11" fmla="*/ 962685 w 1004230"/>
                  <a:gd name="connsiteY11" fmla="*/ 487426 h 1011191"/>
                  <a:gd name="connsiteX12" fmla="*/ 687641 w 1004230"/>
                  <a:gd name="connsiteY12" fmla="*/ 335716 h 1011191"/>
                  <a:gd name="connsiteX13" fmla="*/ 525952 w 1004230"/>
                  <a:gd name="connsiteY13" fmla="*/ 454631 h 1011191"/>
                  <a:gd name="connsiteX14" fmla="*/ 328388 w 1004230"/>
                  <a:gd name="connsiteY14" fmla="*/ 522187 h 1011191"/>
                  <a:gd name="connsiteX15" fmla="*/ 340834 w 1004230"/>
                  <a:gd name="connsiteY15" fmla="*/ 822359 h 1011191"/>
                  <a:gd name="connsiteX0" fmla="*/ 258233 w 1025170"/>
                  <a:gd name="connsiteY0" fmla="*/ 794037 h 1011285"/>
                  <a:gd name="connsiteX1" fmla="*/ 187250 w 1025170"/>
                  <a:gd name="connsiteY1" fmla="*/ 669408 h 1011285"/>
                  <a:gd name="connsiteX2" fmla="*/ 173310 w 1025170"/>
                  <a:gd name="connsiteY2" fmla="*/ 853385 h 1011285"/>
                  <a:gd name="connsiteX3" fmla="*/ 328815 w 1025170"/>
                  <a:gd name="connsiteY3" fmla="*/ 995668 h 1011285"/>
                  <a:gd name="connsiteX4" fmla="*/ 140900 w 1025170"/>
                  <a:gd name="connsiteY4" fmla="*/ 973859 h 1011285"/>
                  <a:gd name="connsiteX5" fmla="*/ 34343 w 1025170"/>
                  <a:gd name="connsiteY5" fmla="*/ 702878 h 1011285"/>
                  <a:gd name="connsiteX6" fmla="*/ 9937 w 1025170"/>
                  <a:gd name="connsiteY6" fmla="*/ 421137 h 1011285"/>
                  <a:gd name="connsiteX7" fmla="*/ 184646 w 1025170"/>
                  <a:gd name="connsiteY7" fmla="*/ 99022 h 1011285"/>
                  <a:gd name="connsiteX8" fmla="*/ 473869 w 1025170"/>
                  <a:gd name="connsiteY8" fmla="*/ 1361 h 1011285"/>
                  <a:gd name="connsiteX9" fmla="*/ 942211 w 1025170"/>
                  <a:gd name="connsiteY9" fmla="*/ 83137 h 1011285"/>
                  <a:gd name="connsiteX10" fmla="*/ 1024666 w 1025170"/>
                  <a:gd name="connsiteY10" fmla="*/ 372882 h 1011285"/>
                  <a:gd name="connsiteX11" fmla="*/ 962685 w 1025170"/>
                  <a:gd name="connsiteY11" fmla="*/ 487520 h 1011285"/>
                  <a:gd name="connsiteX12" fmla="*/ 687641 w 1025170"/>
                  <a:gd name="connsiteY12" fmla="*/ 335810 h 1011285"/>
                  <a:gd name="connsiteX13" fmla="*/ 525952 w 1025170"/>
                  <a:gd name="connsiteY13" fmla="*/ 454725 h 1011285"/>
                  <a:gd name="connsiteX14" fmla="*/ 328388 w 1025170"/>
                  <a:gd name="connsiteY14" fmla="*/ 522281 h 1011285"/>
                  <a:gd name="connsiteX15" fmla="*/ 340834 w 1025170"/>
                  <a:gd name="connsiteY15" fmla="*/ 822453 h 1011285"/>
                  <a:gd name="connsiteX0" fmla="*/ 258233 w 1024878"/>
                  <a:gd name="connsiteY0" fmla="*/ 794037 h 1011285"/>
                  <a:gd name="connsiteX1" fmla="*/ 187250 w 1024878"/>
                  <a:gd name="connsiteY1" fmla="*/ 669408 h 1011285"/>
                  <a:gd name="connsiteX2" fmla="*/ 173310 w 1024878"/>
                  <a:gd name="connsiteY2" fmla="*/ 853385 h 1011285"/>
                  <a:gd name="connsiteX3" fmla="*/ 328815 w 1024878"/>
                  <a:gd name="connsiteY3" fmla="*/ 995668 h 1011285"/>
                  <a:gd name="connsiteX4" fmla="*/ 140900 w 1024878"/>
                  <a:gd name="connsiteY4" fmla="*/ 973859 h 1011285"/>
                  <a:gd name="connsiteX5" fmla="*/ 34343 w 1024878"/>
                  <a:gd name="connsiteY5" fmla="*/ 702878 h 1011285"/>
                  <a:gd name="connsiteX6" fmla="*/ 9937 w 1024878"/>
                  <a:gd name="connsiteY6" fmla="*/ 421137 h 1011285"/>
                  <a:gd name="connsiteX7" fmla="*/ 184646 w 1024878"/>
                  <a:gd name="connsiteY7" fmla="*/ 99022 h 1011285"/>
                  <a:gd name="connsiteX8" fmla="*/ 473869 w 1024878"/>
                  <a:gd name="connsiteY8" fmla="*/ 1361 h 1011285"/>
                  <a:gd name="connsiteX9" fmla="*/ 942211 w 1024878"/>
                  <a:gd name="connsiteY9" fmla="*/ 83137 h 1011285"/>
                  <a:gd name="connsiteX10" fmla="*/ 1024666 w 1024878"/>
                  <a:gd name="connsiteY10" fmla="*/ 372882 h 1011285"/>
                  <a:gd name="connsiteX11" fmla="*/ 956780 w 1024878"/>
                  <a:gd name="connsiteY11" fmla="*/ 493424 h 1011285"/>
                  <a:gd name="connsiteX12" fmla="*/ 687641 w 1024878"/>
                  <a:gd name="connsiteY12" fmla="*/ 335810 h 1011285"/>
                  <a:gd name="connsiteX13" fmla="*/ 525952 w 1024878"/>
                  <a:gd name="connsiteY13" fmla="*/ 454725 h 1011285"/>
                  <a:gd name="connsiteX14" fmla="*/ 328388 w 1024878"/>
                  <a:gd name="connsiteY14" fmla="*/ 522281 h 1011285"/>
                  <a:gd name="connsiteX15" fmla="*/ 340834 w 1024878"/>
                  <a:gd name="connsiteY15" fmla="*/ 822453 h 1011285"/>
                  <a:gd name="connsiteX0" fmla="*/ 258233 w 1024878"/>
                  <a:gd name="connsiteY0" fmla="*/ 794037 h 1011285"/>
                  <a:gd name="connsiteX1" fmla="*/ 187250 w 1024878"/>
                  <a:gd name="connsiteY1" fmla="*/ 669408 h 1011285"/>
                  <a:gd name="connsiteX2" fmla="*/ 173310 w 1024878"/>
                  <a:gd name="connsiteY2" fmla="*/ 853385 h 1011285"/>
                  <a:gd name="connsiteX3" fmla="*/ 328815 w 1024878"/>
                  <a:gd name="connsiteY3" fmla="*/ 995668 h 1011285"/>
                  <a:gd name="connsiteX4" fmla="*/ 140900 w 1024878"/>
                  <a:gd name="connsiteY4" fmla="*/ 973859 h 1011285"/>
                  <a:gd name="connsiteX5" fmla="*/ 34343 w 1024878"/>
                  <a:gd name="connsiteY5" fmla="*/ 702878 h 1011285"/>
                  <a:gd name="connsiteX6" fmla="*/ 9937 w 1024878"/>
                  <a:gd name="connsiteY6" fmla="*/ 421137 h 1011285"/>
                  <a:gd name="connsiteX7" fmla="*/ 184646 w 1024878"/>
                  <a:gd name="connsiteY7" fmla="*/ 99022 h 1011285"/>
                  <a:gd name="connsiteX8" fmla="*/ 473869 w 1024878"/>
                  <a:gd name="connsiteY8" fmla="*/ 1361 h 1011285"/>
                  <a:gd name="connsiteX9" fmla="*/ 942211 w 1024878"/>
                  <a:gd name="connsiteY9" fmla="*/ 83137 h 1011285"/>
                  <a:gd name="connsiteX10" fmla="*/ 1024666 w 1024878"/>
                  <a:gd name="connsiteY10" fmla="*/ 372882 h 1011285"/>
                  <a:gd name="connsiteX11" fmla="*/ 956780 w 1024878"/>
                  <a:gd name="connsiteY11" fmla="*/ 493424 h 1011285"/>
                  <a:gd name="connsiteX12" fmla="*/ 705356 w 1024878"/>
                  <a:gd name="connsiteY12" fmla="*/ 359429 h 1011285"/>
                  <a:gd name="connsiteX13" fmla="*/ 525952 w 1024878"/>
                  <a:gd name="connsiteY13" fmla="*/ 454725 h 1011285"/>
                  <a:gd name="connsiteX14" fmla="*/ 328388 w 1024878"/>
                  <a:gd name="connsiteY14" fmla="*/ 522281 h 1011285"/>
                  <a:gd name="connsiteX15" fmla="*/ 340834 w 1024878"/>
                  <a:gd name="connsiteY15" fmla="*/ 822453 h 1011285"/>
                  <a:gd name="connsiteX0" fmla="*/ 258233 w 1028037"/>
                  <a:gd name="connsiteY0" fmla="*/ 794429 h 1011677"/>
                  <a:gd name="connsiteX1" fmla="*/ 187250 w 1028037"/>
                  <a:gd name="connsiteY1" fmla="*/ 669800 h 1011677"/>
                  <a:gd name="connsiteX2" fmla="*/ 173310 w 1028037"/>
                  <a:gd name="connsiteY2" fmla="*/ 853777 h 1011677"/>
                  <a:gd name="connsiteX3" fmla="*/ 328815 w 1028037"/>
                  <a:gd name="connsiteY3" fmla="*/ 996060 h 1011677"/>
                  <a:gd name="connsiteX4" fmla="*/ 140900 w 1028037"/>
                  <a:gd name="connsiteY4" fmla="*/ 974251 h 1011677"/>
                  <a:gd name="connsiteX5" fmla="*/ 34343 w 1028037"/>
                  <a:gd name="connsiteY5" fmla="*/ 703270 h 1011677"/>
                  <a:gd name="connsiteX6" fmla="*/ 9937 w 1028037"/>
                  <a:gd name="connsiteY6" fmla="*/ 421529 h 1011677"/>
                  <a:gd name="connsiteX7" fmla="*/ 184646 w 1028037"/>
                  <a:gd name="connsiteY7" fmla="*/ 99414 h 1011677"/>
                  <a:gd name="connsiteX8" fmla="*/ 473869 w 1028037"/>
                  <a:gd name="connsiteY8" fmla="*/ 1753 h 1011677"/>
                  <a:gd name="connsiteX9" fmla="*/ 874304 w 1028037"/>
                  <a:gd name="connsiteY9" fmla="*/ 74672 h 1011677"/>
                  <a:gd name="connsiteX10" fmla="*/ 1024666 w 1028037"/>
                  <a:gd name="connsiteY10" fmla="*/ 373274 h 1011677"/>
                  <a:gd name="connsiteX11" fmla="*/ 956780 w 1028037"/>
                  <a:gd name="connsiteY11" fmla="*/ 493816 h 1011677"/>
                  <a:gd name="connsiteX12" fmla="*/ 705356 w 1028037"/>
                  <a:gd name="connsiteY12" fmla="*/ 359821 h 1011677"/>
                  <a:gd name="connsiteX13" fmla="*/ 525952 w 1028037"/>
                  <a:gd name="connsiteY13" fmla="*/ 455117 h 1011677"/>
                  <a:gd name="connsiteX14" fmla="*/ 328388 w 1028037"/>
                  <a:gd name="connsiteY14" fmla="*/ 522673 h 1011677"/>
                  <a:gd name="connsiteX15" fmla="*/ 340834 w 1028037"/>
                  <a:gd name="connsiteY15" fmla="*/ 822845 h 1011677"/>
                  <a:gd name="connsiteX0" fmla="*/ 258233 w 996902"/>
                  <a:gd name="connsiteY0" fmla="*/ 793986 h 1011234"/>
                  <a:gd name="connsiteX1" fmla="*/ 187250 w 996902"/>
                  <a:gd name="connsiteY1" fmla="*/ 669357 h 1011234"/>
                  <a:gd name="connsiteX2" fmla="*/ 173310 w 996902"/>
                  <a:gd name="connsiteY2" fmla="*/ 853334 h 1011234"/>
                  <a:gd name="connsiteX3" fmla="*/ 328815 w 996902"/>
                  <a:gd name="connsiteY3" fmla="*/ 995617 h 1011234"/>
                  <a:gd name="connsiteX4" fmla="*/ 140900 w 996902"/>
                  <a:gd name="connsiteY4" fmla="*/ 973808 h 1011234"/>
                  <a:gd name="connsiteX5" fmla="*/ 34343 w 996902"/>
                  <a:gd name="connsiteY5" fmla="*/ 702827 h 1011234"/>
                  <a:gd name="connsiteX6" fmla="*/ 9937 w 996902"/>
                  <a:gd name="connsiteY6" fmla="*/ 421086 h 1011234"/>
                  <a:gd name="connsiteX7" fmla="*/ 184646 w 996902"/>
                  <a:gd name="connsiteY7" fmla="*/ 98971 h 1011234"/>
                  <a:gd name="connsiteX8" fmla="*/ 473869 w 996902"/>
                  <a:gd name="connsiteY8" fmla="*/ 1310 h 1011234"/>
                  <a:gd name="connsiteX9" fmla="*/ 874304 w 996902"/>
                  <a:gd name="connsiteY9" fmla="*/ 74229 h 1011234"/>
                  <a:gd name="connsiteX10" fmla="*/ 986284 w 996902"/>
                  <a:gd name="connsiteY10" fmla="*/ 307878 h 1011234"/>
                  <a:gd name="connsiteX11" fmla="*/ 956780 w 996902"/>
                  <a:gd name="connsiteY11" fmla="*/ 493373 h 1011234"/>
                  <a:gd name="connsiteX12" fmla="*/ 705356 w 996902"/>
                  <a:gd name="connsiteY12" fmla="*/ 359378 h 1011234"/>
                  <a:gd name="connsiteX13" fmla="*/ 525952 w 996902"/>
                  <a:gd name="connsiteY13" fmla="*/ 454674 h 1011234"/>
                  <a:gd name="connsiteX14" fmla="*/ 328388 w 996902"/>
                  <a:gd name="connsiteY14" fmla="*/ 522230 h 1011234"/>
                  <a:gd name="connsiteX15" fmla="*/ 340834 w 996902"/>
                  <a:gd name="connsiteY15" fmla="*/ 822402 h 1011234"/>
                  <a:gd name="connsiteX0" fmla="*/ 258233 w 993432"/>
                  <a:gd name="connsiteY0" fmla="*/ 793955 h 1011203"/>
                  <a:gd name="connsiteX1" fmla="*/ 187250 w 993432"/>
                  <a:gd name="connsiteY1" fmla="*/ 669326 h 1011203"/>
                  <a:gd name="connsiteX2" fmla="*/ 173310 w 993432"/>
                  <a:gd name="connsiteY2" fmla="*/ 853303 h 1011203"/>
                  <a:gd name="connsiteX3" fmla="*/ 328815 w 993432"/>
                  <a:gd name="connsiteY3" fmla="*/ 995586 h 1011203"/>
                  <a:gd name="connsiteX4" fmla="*/ 140900 w 993432"/>
                  <a:gd name="connsiteY4" fmla="*/ 973777 h 1011203"/>
                  <a:gd name="connsiteX5" fmla="*/ 34343 w 993432"/>
                  <a:gd name="connsiteY5" fmla="*/ 702796 h 1011203"/>
                  <a:gd name="connsiteX6" fmla="*/ 9937 w 993432"/>
                  <a:gd name="connsiteY6" fmla="*/ 421055 h 1011203"/>
                  <a:gd name="connsiteX7" fmla="*/ 184646 w 993432"/>
                  <a:gd name="connsiteY7" fmla="*/ 98940 h 1011203"/>
                  <a:gd name="connsiteX8" fmla="*/ 473869 w 993432"/>
                  <a:gd name="connsiteY8" fmla="*/ 1279 h 1011203"/>
                  <a:gd name="connsiteX9" fmla="*/ 874304 w 993432"/>
                  <a:gd name="connsiteY9" fmla="*/ 74198 h 1011203"/>
                  <a:gd name="connsiteX10" fmla="*/ 980379 w 993432"/>
                  <a:gd name="connsiteY10" fmla="*/ 301942 h 1011203"/>
                  <a:gd name="connsiteX11" fmla="*/ 956780 w 993432"/>
                  <a:gd name="connsiteY11" fmla="*/ 493342 h 1011203"/>
                  <a:gd name="connsiteX12" fmla="*/ 705356 w 993432"/>
                  <a:gd name="connsiteY12" fmla="*/ 359347 h 1011203"/>
                  <a:gd name="connsiteX13" fmla="*/ 525952 w 993432"/>
                  <a:gd name="connsiteY13" fmla="*/ 454643 h 1011203"/>
                  <a:gd name="connsiteX14" fmla="*/ 328388 w 993432"/>
                  <a:gd name="connsiteY14" fmla="*/ 522199 h 1011203"/>
                  <a:gd name="connsiteX15" fmla="*/ 340834 w 993432"/>
                  <a:gd name="connsiteY15" fmla="*/ 822371 h 1011203"/>
                  <a:gd name="connsiteX0" fmla="*/ 258233 w 993432"/>
                  <a:gd name="connsiteY0" fmla="*/ 793955 h 1011203"/>
                  <a:gd name="connsiteX1" fmla="*/ 187250 w 993432"/>
                  <a:gd name="connsiteY1" fmla="*/ 669326 h 1011203"/>
                  <a:gd name="connsiteX2" fmla="*/ 173310 w 993432"/>
                  <a:gd name="connsiteY2" fmla="*/ 853303 h 1011203"/>
                  <a:gd name="connsiteX3" fmla="*/ 328815 w 993432"/>
                  <a:gd name="connsiteY3" fmla="*/ 995586 h 1011203"/>
                  <a:gd name="connsiteX4" fmla="*/ 140900 w 993432"/>
                  <a:gd name="connsiteY4" fmla="*/ 973777 h 1011203"/>
                  <a:gd name="connsiteX5" fmla="*/ 34343 w 993432"/>
                  <a:gd name="connsiteY5" fmla="*/ 702796 h 1011203"/>
                  <a:gd name="connsiteX6" fmla="*/ 9937 w 993432"/>
                  <a:gd name="connsiteY6" fmla="*/ 421055 h 1011203"/>
                  <a:gd name="connsiteX7" fmla="*/ 184646 w 993432"/>
                  <a:gd name="connsiteY7" fmla="*/ 98940 h 1011203"/>
                  <a:gd name="connsiteX8" fmla="*/ 473869 w 993432"/>
                  <a:gd name="connsiteY8" fmla="*/ 1279 h 1011203"/>
                  <a:gd name="connsiteX9" fmla="*/ 874304 w 993432"/>
                  <a:gd name="connsiteY9" fmla="*/ 74198 h 1011203"/>
                  <a:gd name="connsiteX10" fmla="*/ 980379 w 993432"/>
                  <a:gd name="connsiteY10" fmla="*/ 301942 h 1011203"/>
                  <a:gd name="connsiteX11" fmla="*/ 956780 w 993432"/>
                  <a:gd name="connsiteY11" fmla="*/ 493342 h 1011203"/>
                  <a:gd name="connsiteX12" fmla="*/ 705356 w 993432"/>
                  <a:gd name="connsiteY12" fmla="*/ 359347 h 1011203"/>
                  <a:gd name="connsiteX13" fmla="*/ 514143 w 993432"/>
                  <a:gd name="connsiteY13" fmla="*/ 451691 h 1011203"/>
                  <a:gd name="connsiteX14" fmla="*/ 328388 w 993432"/>
                  <a:gd name="connsiteY14" fmla="*/ 522199 h 1011203"/>
                  <a:gd name="connsiteX15" fmla="*/ 340834 w 993432"/>
                  <a:gd name="connsiteY15" fmla="*/ 822371 h 1011203"/>
                  <a:gd name="connsiteX0" fmla="*/ 258233 w 993432"/>
                  <a:gd name="connsiteY0" fmla="*/ 793955 h 1011203"/>
                  <a:gd name="connsiteX1" fmla="*/ 187250 w 993432"/>
                  <a:gd name="connsiteY1" fmla="*/ 669326 h 1011203"/>
                  <a:gd name="connsiteX2" fmla="*/ 173310 w 993432"/>
                  <a:gd name="connsiteY2" fmla="*/ 853303 h 1011203"/>
                  <a:gd name="connsiteX3" fmla="*/ 328815 w 993432"/>
                  <a:gd name="connsiteY3" fmla="*/ 995586 h 1011203"/>
                  <a:gd name="connsiteX4" fmla="*/ 140900 w 993432"/>
                  <a:gd name="connsiteY4" fmla="*/ 973777 h 1011203"/>
                  <a:gd name="connsiteX5" fmla="*/ 34343 w 993432"/>
                  <a:gd name="connsiteY5" fmla="*/ 702796 h 1011203"/>
                  <a:gd name="connsiteX6" fmla="*/ 9937 w 993432"/>
                  <a:gd name="connsiteY6" fmla="*/ 421055 h 1011203"/>
                  <a:gd name="connsiteX7" fmla="*/ 184646 w 993432"/>
                  <a:gd name="connsiteY7" fmla="*/ 98940 h 1011203"/>
                  <a:gd name="connsiteX8" fmla="*/ 473869 w 993432"/>
                  <a:gd name="connsiteY8" fmla="*/ 1279 h 1011203"/>
                  <a:gd name="connsiteX9" fmla="*/ 874304 w 993432"/>
                  <a:gd name="connsiteY9" fmla="*/ 74198 h 1011203"/>
                  <a:gd name="connsiteX10" fmla="*/ 980379 w 993432"/>
                  <a:gd name="connsiteY10" fmla="*/ 301942 h 1011203"/>
                  <a:gd name="connsiteX11" fmla="*/ 956780 w 993432"/>
                  <a:gd name="connsiteY11" fmla="*/ 493342 h 1011203"/>
                  <a:gd name="connsiteX12" fmla="*/ 705356 w 993432"/>
                  <a:gd name="connsiteY12" fmla="*/ 359347 h 1011203"/>
                  <a:gd name="connsiteX13" fmla="*/ 514143 w 993432"/>
                  <a:gd name="connsiteY13" fmla="*/ 451691 h 1011203"/>
                  <a:gd name="connsiteX14" fmla="*/ 328388 w 993432"/>
                  <a:gd name="connsiteY14" fmla="*/ 522199 h 1011203"/>
                  <a:gd name="connsiteX15" fmla="*/ 308357 w 993432"/>
                  <a:gd name="connsiteY15" fmla="*/ 869610 h 1011203"/>
                  <a:gd name="connsiteX0" fmla="*/ 258233 w 993432"/>
                  <a:gd name="connsiteY0" fmla="*/ 793955 h 1011203"/>
                  <a:gd name="connsiteX1" fmla="*/ 187250 w 993432"/>
                  <a:gd name="connsiteY1" fmla="*/ 669326 h 1011203"/>
                  <a:gd name="connsiteX2" fmla="*/ 173310 w 993432"/>
                  <a:gd name="connsiteY2" fmla="*/ 853303 h 1011203"/>
                  <a:gd name="connsiteX3" fmla="*/ 328815 w 993432"/>
                  <a:gd name="connsiteY3" fmla="*/ 995586 h 1011203"/>
                  <a:gd name="connsiteX4" fmla="*/ 140900 w 993432"/>
                  <a:gd name="connsiteY4" fmla="*/ 973777 h 1011203"/>
                  <a:gd name="connsiteX5" fmla="*/ 34343 w 993432"/>
                  <a:gd name="connsiteY5" fmla="*/ 702796 h 1011203"/>
                  <a:gd name="connsiteX6" fmla="*/ 9937 w 993432"/>
                  <a:gd name="connsiteY6" fmla="*/ 421055 h 1011203"/>
                  <a:gd name="connsiteX7" fmla="*/ 184646 w 993432"/>
                  <a:gd name="connsiteY7" fmla="*/ 98940 h 1011203"/>
                  <a:gd name="connsiteX8" fmla="*/ 473869 w 993432"/>
                  <a:gd name="connsiteY8" fmla="*/ 1279 h 1011203"/>
                  <a:gd name="connsiteX9" fmla="*/ 874304 w 993432"/>
                  <a:gd name="connsiteY9" fmla="*/ 74198 h 1011203"/>
                  <a:gd name="connsiteX10" fmla="*/ 980379 w 993432"/>
                  <a:gd name="connsiteY10" fmla="*/ 301942 h 1011203"/>
                  <a:gd name="connsiteX11" fmla="*/ 956780 w 993432"/>
                  <a:gd name="connsiteY11" fmla="*/ 493342 h 1011203"/>
                  <a:gd name="connsiteX12" fmla="*/ 705356 w 993432"/>
                  <a:gd name="connsiteY12" fmla="*/ 359347 h 1011203"/>
                  <a:gd name="connsiteX13" fmla="*/ 514143 w 993432"/>
                  <a:gd name="connsiteY13" fmla="*/ 451691 h 1011203"/>
                  <a:gd name="connsiteX14" fmla="*/ 328388 w 993432"/>
                  <a:gd name="connsiteY14" fmla="*/ 522199 h 1011203"/>
                  <a:gd name="connsiteX15" fmla="*/ 308357 w 993432"/>
                  <a:gd name="connsiteY15" fmla="*/ 869610 h 1011203"/>
                  <a:gd name="connsiteX0" fmla="*/ 258233 w 993432"/>
                  <a:gd name="connsiteY0" fmla="*/ 793955 h 1011203"/>
                  <a:gd name="connsiteX1" fmla="*/ 187250 w 993432"/>
                  <a:gd name="connsiteY1" fmla="*/ 669326 h 1011203"/>
                  <a:gd name="connsiteX2" fmla="*/ 173310 w 993432"/>
                  <a:gd name="connsiteY2" fmla="*/ 853303 h 1011203"/>
                  <a:gd name="connsiteX3" fmla="*/ 328815 w 993432"/>
                  <a:gd name="connsiteY3" fmla="*/ 995586 h 1011203"/>
                  <a:gd name="connsiteX4" fmla="*/ 140900 w 993432"/>
                  <a:gd name="connsiteY4" fmla="*/ 973777 h 1011203"/>
                  <a:gd name="connsiteX5" fmla="*/ 34343 w 993432"/>
                  <a:gd name="connsiteY5" fmla="*/ 702796 h 1011203"/>
                  <a:gd name="connsiteX6" fmla="*/ 9937 w 993432"/>
                  <a:gd name="connsiteY6" fmla="*/ 421055 h 1011203"/>
                  <a:gd name="connsiteX7" fmla="*/ 184646 w 993432"/>
                  <a:gd name="connsiteY7" fmla="*/ 98940 h 1011203"/>
                  <a:gd name="connsiteX8" fmla="*/ 473869 w 993432"/>
                  <a:gd name="connsiteY8" fmla="*/ 1279 h 1011203"/>
                  <a:gd name="connsiteX9" fmla="*/ 874304 w 993432"/>
                  <a:gd name="connsiteY9" fmla="*/ 74198 h 1011203"/>
                  <a:gd name="connsiteX10" fmla="*/ 980379 w 993432"/>
                  <a:gd name="connsiteY10" fmla="*/ 301942 h 1011203"/>
                  <a:gd name="connsiteX11" fmla="*/ 956780 w 993432"/>
                  <a:gd name="connsiteY11" fmla="*/ 493342 h 1011203"/>
                  <a:gd name="connsiteX12" fmla="*/ 705356 w 993432"/>
                  <a:gd name="connsiteY12" fmla="*/ 359347 h 1011203"/>
                  <a:gd name="connsiteX13" fmla="*/ 514143 w 993432"/>
                  <a:gd name="connsiteY13" fmla="*/ 451691 h 1011203"/>
                  <a:gd name="connsiteX14" fmla="*/ 328388 w 993432"/>
                  <a:gd name="connsiteY14" fmla="*/ 522199 h 1011203"/>
                  <a:gd name="connsiteX15" fmla="*/ 308357 w 993432"/>
                  <a:gd name="connsiteY15" fmla="*/ 869610 h 1011203"/>
                  <a:gd name="connsiteX0" fmla="*/ 187250 w 993432"/>
                  <a:gd name="connsiteY0" fmla="*/ 669326 h 1011203"/>
                  <a:gd name="connsiteX1" fmla="*/ 173310 w 993432"/>
                  <a:gd name="connsiteY1" fmla="*/ 853303 h 1011203"/>
                  <a:gd name="connsiteX2" fmla="*/ 328815 w 993432"/>
                  <a:gd name="connsiteY2" fmla="*/ 995586 h 1011203"/>
                  <a:gd name="connsiteX3" fmla="*/ 140900 w 993432"/>
                  <a:gd name="connsiteY3" fmla="*/ 973777 h 1011203"/>
                  <a:gd name="connsiteX4" fmla="*/ 34343 w 993432"/>
                  <a:gd name="connsiteY4" fmla="*/ 702796 h 1011203"/>
                  <a:gd name="connsiteX5" fmla="*/ 9937 w 993432"/>
                  <a:gd name="connsiteY5" fmla="*/ 421055 h 1011203"/>
                  <a:gd name="connsiteX6" fmla="*/ 184646 w 993432"/>
                  <a:gd name="connsiteY6" fmla="*/ 98940 h 1011203"/>
                  <a:gd name="connsiteX7" fmla="*/ 473869 w 993432"/>
                  <a:gd name="connsiteY7" fmla="*/ 1279 h 1011203"/>
                  <a:gd name="connsiteX8" fmla="*/ 874304 w 993432"/>
                  <a:gd name="connsiteY8" fmla="*/ 74198 h 1011203"/>
                  <a:gd name="connsiteX9" fmla="*/ 980379 w 993432"/>
                  <a:gd name="connsiteY9" fmla="*/ 301942 h 1011203"/>
                  <a:gd name="connsiteX10" fmla="*/ 956780 w 993432"/>
                  <a:gd name="connsiteY10" fmla="*/ 493342 h 1011203"/>
                  <a:gd name="connsiteX11" fmla="*/ 705356 w 993432"/>
                  <a:gd name="connsiteY11" fmla="*/ 359347 h 1011203"/>
                  <a:gd name="connsiteX12" fmla="*/ 514143 w 993432"/>
                  <a:gd name="connsiteY12" fmla="*/ 451691 h 1011203"/>
                  <a:gd name="connsiteX13" fmla="*/ 328388 w 993432"/>
                  <a:gd name="connsiteY13" fmla="*/ 522199 h 1011203"/>
                  <a:gd name="connsiteX14" fmla="*/ 308357 w 993432"/>
                  <a:gd name="connsiteY14" fmla="*/ 869610 h 1011203"/>
                  <a:gd name="connsiteX0" fmla="*/ 187250 w 993432"/>
                  <a:gd name="connsiteY0" fmla="*/ 669326 h 1021938"/>
                  <a:gd name="connsiteX1" fmla="*/ 328815 w 993432"/>
                  <a:gd name="connsiteY1" fmla="*/ 995586 h 1021938"/>
                  <a:gd name="connsiteX2" fmla="*/ 140900 w 993432"/>
                  <a:gd name="connsiteY2" fmla="*/ 973777 h 1021938"/>
                  <a:gd name="connsiteX3" fmla="*/ 34343 w 993432"/>
                  <a:gd name="connsiteY3" fmla="*/ 702796 h 1021938"/>
                  <a:gd name="connsiteX4" fmla="*/ 9937 w 993432"/>
                  <a:gd name="connsiteY4" fmla="*/ 421055 h 1021938"/>
                  <a:gd name="connsiteX5" fmla="*/ 184646 w 993432"/>
                  <a:gd name="connsiteY5" fmla="*/ 98940 h 1021938"/>
                  <a:gd name="connsiteX6" fmla="*/ 473869 w 993432"/>
                  <a:gd name="connsiteY6" fmla="*/ 1279 h 1021938"/>
                  <a:gd name="connsiteX7" fmla="*/ 874304 w 993432"/>
                  <a:gd name="connsiteY7" fmla="*/ 74198 h 1021938"/>
                  <a:gd name="connsiteX8" fmla="*/ 980379 w 993432"/>
                  <a:gd name="connsiteY8" fmla="*/ 301942 h 1021938"/>
                  <a:gd name="connsiteX9" fmla="*/ 956780 w 993432"/>
                  <a:gd name="connsiteY9" fmla="*/ 493342 h 1021938"/>
                  <a:gd name="connsiteX10" fmla="*/ 705356 w 993432"/>
                  <a:gd name="connsiteY10" fmla="*/ 359347 h 1021938"/>
                  <a:gd name="connsiteX11" fmla="*/ 514143 w 993432"/>
                  <a:gd name="connsiteY11" fmla="*/ 451691 h 1021938"/>
                  <a:gd name="connsiteX12" fmla="*/ 328388 w 993432"/>
                  <a:gd name="connsiteY12" fmla="*/ 522199 h 1021938"/>
                  <a:gd name="connsiteX13" fmla="*/ 308357 w 993432"/>
                  <a:gd name="connsiteY13" fmla="*/ 869610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14143 w 993432"/>
                  <a:gd name="connsiteY10" fmla="*/ 451691 h 1021938"/>
                  <a:gd name="connsiteX11" fmla="*/ 328388 w 993432"/>
                  <a:gd name="connsiteY11" fmla="*/ 522199 h 1021938"/>
                  <a:gd name="connsiteX12" fmla="*/ 308357 w 993432"/>
                  <a:gd name="connsiteY12" fmla="*/ 869610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14143 w 993432"/>
                  <a:gd name="connsiteY10" fmla="*/ 451691 h 1021938"/>
                  <a:gd name="connsiteX11" fmla="*/ 328388 w 993432"/>
                  <a:gd name="connsiteY11" fmla="*/ 522199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14143 w 993432"/>
                  <a:gd name="connsiteY10" fmla="*/ 451691 h 1021938"/>
                  <a:gd name="connsiteX11" fmla="*/ 298864 w 993432"/>
                  <a:gd name="connsiteY11" fmla="*/ 522199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25953 w 993432"/>
                  <a:gd name="connsiteY10" fmla="*/ 451691 h 1021938"/>
                  <a:gd name="connsiteX11" fmla="*/ 298864 w 993432"/>
                  <a:gd name="connsiteY11" fmla="*/ 522199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25953 w 993432"/>
                  <a:gd name="connsiteY10" fmla="*/ 451691 h 1021938"/>
                  <a:gd name="connsiteX11" fmla="*/ 248672 w 993432"/>
                  <a:gd name="connsiteY11" fmla="*/ 528104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25953 w 993432"/>
                  <a:gd name="connsiteY10" fmla="*/ 451691 h 1021938"/>
                  <a:gd name="connsiteX11" fmla="*/ 263434 w 993432"/>
                  <a:gd name="connsiteY11" fmla="*/ 542866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25953 w 993432"/>
                  <a:gd name="connsiteY10" fmla="*/ 445786 h 1021938"/>
                  <a:gd name="connsiteX11" fmla="*/ 263434 w 993432"/>
                  <a:gd name="connsiteY11" fmla="*/ 542866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681736 w 993432"/>
                  <a:gd name="connsiteY9" fmla="*/ 359347 h 1021938"/>
                  <a:gd name="connsiteX10" fmla="*/ 525953 w 993432"/>
                  <a:gd name="connsiteY10" fmla="*/ 445786 h 1021938"/>
                  <a:gd name="connsiteX11" fmla="*/ 263434 w 993432"/>
                  <a:gd name="connsiteY11" fmla="*/ 542866 h 1021938"/>
                  <a:gd name="connsiteX12" fmla="*/ 290642 w 993432"/>
                  <a:gd name="connsiteY12" fmla="*/ 825323 h 1021938"/>
                  <a:gd name="connsiteX0" fmla="*/ 335458 w 993432"/>
                  <a:gd name="connsiteY0" fmla="*/ 1017730 h 1038477"/>
                  <a:gd name="connsiteX1" fmla="*/ 140900 w 993432"/>
                  <a:gd name="connsiteY1" fmla="*/ 973777 h 1038477"/>
                  <a:gd name="connsiteX2" fmla="*/ 34343 w 993432"/>
                  <a:gd name="connsiteY2" fmla="*/ 702796 h 1038477"/>
                  <a:gd name="connsiteX3" fmla="*/ 9937 w 993432"/>
                  <a:gd name="connsiteY3" fmla="*/ 421055 h 1038477"/>
                  <a:gd name="connsiteX4" fmla="*/ 184646 w 993432"/>
                  <a:gd name="connsiteY4" fmla="*/ 98940 h 1038477"/>
                  <a:gd name="connsiteX5" fmla="*/ 473869 w 993432"/>
                  <a:gd name="connsiteY5" fmla="*/ 1279 h 1038477"/>
                  <a:gd name="connsiteX6" fmla="*/ 874304 w 993432"/>
                  <a:gd name="connsiteY6" fmla="*/ 74198 h 1038477"/>
                  <a:gd name="connsiteX7" fmla="*/ 980379 w 993432"/>
                  <a:gd name="connsiteY7" fmla="*/ 301942 h 1038477"/>
                  <a:gd name="connsiteX8" fmla="*/ 956780 w 993432"/>
                  <a:gd name="connsiteY8" fmla="*/ 493342 h 1038477"/>
                  <a:gd name="connsiteX9" fmla="*/ 681736 w 993432"/>
                  <a:gd name="connsiteY9" fmla="*/ 359347 h 1038477"/>
                  <a:gd name="connsiteX10" fmla="*/ 525953 w 993432"/>
                  <a:gd name="connsiteY10" fmla="*/ 445786 h 1038477"/>
                  <a:gd name="connsiteX11" fmla="*/ 263434 w 993432"/>
                  <a:gd name="connsiteY11" fmla="*/ 542866 h 1038477"/>
                  <a:gd name="connsiteX12" fmla="*/ 290642 w 993432"/>
                  <a:gd name="connsiteY12" fmla="*/ 825323 h 1038477"/>
                  <a:gd name="connsiteX0" fmla="*/ 335458 w 993432"/>
                  <a:gd name="connsiteY0" fmla="*/ 1017730 h 1038477"/>
                  <a:gd name="connsiteX1" fmla="*/ 140900 w 993432"/>
                  <a:gd name="connsiteY1" fmla="*/ 973777 h 1038477"/>
                  <a:gd name="connsiteX2" fmla="*/ 34343 w 993432"/>
                  <a:gd name="connsiteY2" fmla="*/ 702796 h 1038477"/>
                  <a:gd name="connsiteX3" fmla="*/ 9937 w 993432"/>
                  <a:gd name="connsiteY3" fmla="*/ 421055 h 1038477"/>
                  <a:gd name="connsiteX4" fmla="*/ 184646 w 993432"/>
                  <a:gd name="connsiteY4" fmla="*/ 98940 h 1038477"/>
                  <a:gd name="connsiteX5" fmla="*/ 473869 w 993432"/>
                  <a:gd name="connsiteY5" fmla="*/ 1279 h 1038477"/>
                  <a:gd name="connsiteX6" fmla="*/ 874304 w 993432"/>
                  <a:gd name="connsiteY6" fmla="*/ 74198 h 1038477"/>
                  <a:gd name="connsiteX7" fmla="*/ 980379 w 993432"/>
                  <a:gd name="connsiteY7" fmla="*/ 301942 h 1038477"/>
                  <a:gd name="connsiteX8" fmla="*/ 956780 w 993432"/>
                  <a:gd name="connsiteY8" fmla="*/ 493342 h 1038477"/>
                  <a:gd name="connsiteX9" fmla="*/ 681736 w 993432"/>
                  <a:gd name="connsiteY9" fmla="*/ 359347 h 1038477"/>
                  <a:gd name="connsiteX10" fmla="*/ 525953 w 993432"/>
                  <a:gd name="connsiteY10" fmla="*/ 445786 h 1038477"/>
                  <a:gd name="connsiteX11" fmla="*/ 263434 w 993432"/>
                  <a:gd name="connsiteY11" fmla="*/ 542866 h 1038477"/>
                  <a:gd name="connsiteX12" fmla="*/ 307320 w 993432"/>
                  <a:gd name="connsiteY12" fmla="*/ 840485 h 1038477"/>
                  <a:gd name="connsiteX0" fmla="*/ 338490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63434 w 993432"/>
                  <a:gd name="connsiteY11" fmla="*/ 542866 h 1026898"/>
                  <a:gd name="connsiteX12" fmla="*/ 307320 w 993432"/>
                  <a:gd name="connsiteY12" fmla="*/ 840485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63434 w 993432"/>
                  <a:gd name="connsiteY11" fmla="*/ 542866 h 1026898"/>
                  <a:gd name="connsiteX12" fmla="*/ 307320 w 993432"/>
                  <a:gd name="connsiteY12" fmla="*/ 840485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63434 w 993432"/>
                  <a:gd name="connsiteY11" fmla="*/ 542866 h 1026898"/>
                  <a:gd name="connsiteX12" fmla="*/ 280029 w 993432"/>
                  <a:gd name="connsiteY12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63434 w 993432"/>
                  <a:gd name="connsiteY11" fmla="*/ 542866 h 1026898"/>
                  <a:gd name="connsiteX12" fmla="*/ 280029 w 993432"/>
                  <a:gd name="connsiteY12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86176 w 993432"/>
                  <a:gd name="connsiteY11" fmla="*/ 562576 h 1026898"/>
                  <a:gd name="connsiteX12" fmla="*/ 280029 w 993432"/>
                  <a:gd name="connsiteY12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89208 w 993432"/>
                  <a:gd name="connsiteY11" fmla="*/ 570157 h 1026898"/>
                  <a:gd name="connsiteX12" fmla="*/ 280029 w 993432"/>
                  <a:gd name="connsiteY12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89208 w 993432"/>
                  <a:gd name="connsiteY11" fmla="*/ 570157 h 1026898"/>
                  <a:gd name="connsiteX12" fmla="*/ 280029 w 993432"/>
                  <a:gd name="connsiteY12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650567 w 993432"/>
                  <a:gd name="connsiteY10" fmla="*/ 361997 h 1026898"/>
                  <a:gd name="connsiteX11" fmla="*/ 525953 w 993432"/>
                  <a:gd name="connsiteY11" fmla="*/ 445786 h 1026898"/>
                  <a:gd name="connsiteX12" fmla="*/ 289208 w 993432"/>
                  <a:gd name="connsiteY12" fmla="*/ 570157 h 1026898"/>
                  <a:gd name="connsiteX13" fmla="*/ 280029 w 993432"/>
                  <a:gd name="connsiteY13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702205 w 993432"/>
                  <a:gd name="connsiteY9" fmla="*/ 359347 h 1026898"/>
                  <a:gd name="connsiteX10" fmla="*/ 650567 w 993432"/>
                  <a:gd name="connsiteY10" fmla="*/ 361997 h 1026898"/>
                  <a:gd name="connsiteX11" fmla="*/ 525953 w 993432"/>
                  <a:gd name="connsiteY11" fmla="*/ 445786 h 1026898"/>
                  <a:gd name="connsiteX12" fmla="*/ 289208 w 993432"/>
                  <a:gd name="connsiteY12" fmla="*/ 570157 h 1026898"/>
                  <a:gd name="connsiteX13" fmla="*/ 280029 w 993432"/>
                  <a:gd name="connsiteY13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716988 w 993432"/>
                  <a:gd name="connsiteY9" fmla="*/ 374130 h 1026898"/>
                  <a:gd name="connsiteX10" fmla="*/ 650567 w 993432"/>
                  <a:gd name="connsiteY10" fmla="*/ 361997 h 1026898"/>
                  <a:gd name="connsiteX11" fmla="*/ 525953 w 993432"/>
                  <a:gd name="connsiteY11" fmla="*/ 445786 h 1026898"/>
                  <a:gd name="connsiteX12" fmla="*/ 289208 w 993432"/>
                  <a:gd name="connsiteY12" fmla="*/ 570157 h 1026898"/>
                  <a:gd name="connsiteX13" fmla="*/ 280029 w 993432"/>
                  <a:gd name="connsiteY13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56780 w 989168"/>
                  <a:gd name="connsiteY9" fmla="*/ 493342 h 1026898"/>
                  <a:gd name="connsiteX10" fmla="*/ 716988 w 989168"/>
                  <a:gd name="connsiteY10" fmla="*/ 374130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48820 w 989168"/>
                  <a:gd name="connsiteY9" fmla="*/ 493342 h 1026898"/>
                  <a:gd name="connsiteX10" fmla="*/ 716988 w 989168"/>
                  <a:gd name="connsiteY10" fmla="*/ 374130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39723 w 989168"/>
                  <a:gd name="connsiteY9" fmla="*/ 495616 h 1026898"/>
                  <a:gd name="connsiteX10" fmla="*/ 716988 w 989168"/>
                  <a:gd name="connsiteY10" fmla="*/ 374130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39723 w 989168"/>
                  <a:gd name="connsiteY9" fmla="*/ 495616 h 1026898"/>
                  <a:gd name="connsiteX10" fmla="*/ 716988 w 989168"/>
                  <a:gd name="connsiteY10" fmla="*/ 374130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39723 w 989168"/>
                  <a:gd name="connsiteY9" fmla="*/ 495616 h 1026898"/>
                  <a:gd name="connsiteX10" fmla="*/ 703343 w 989168"/>
                  <a:gd name="connsiteY10" fmla="*/ 391187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39723 w 989168"/>
                  <a:gd name="connsiteY9" fmla="*/ 495616 h 1026898"/>
                  <a:gd name="connsiteX10" fmla="*/ 703343 w 989168"/>
                  <a:gd name="connsiteY10" fmla="*/ 391187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5356 w 987550"/>
                  <a:gd name="connsiteY0" fmla="*/ 1002569 h 1026898"/>
                  <a:gd name="connsiteX1" fmla="*/ 139282 w 987550"/>
                  <a:gd name="connsiteY1" fmla="*/ 973777 h 1026898"/>
                  <a:gd name="connsiteX2" fmla="*/ 39382 w 987550"/>
                  <a:gd name="connsiteY2" fmla="*/ 742738 h 1026898"/>
                  <a:gd name="connsiteX3" fmla="*/ 8319 w 987550"/>
                  <a:gd name="connsiteY3" fmla="*/ 421055 h 1026898"/>
                  <a:gd name="connsiteX4" fmla="*/ 183028 w 987550"/>
                  <a:gd name="connsiteY4" fmla="*/ 98940 h 1026898"/>
                  <a:gd name="connsiteX5" fmla="*/ 472251 w 987550"/>
                  <a:gd name="connsiteY5" fmla="*/ 1279 h 1026898"/>
                  <a:gd name="connsiteX6" fmla="*/ 872686 w 987550"/>
                  <a:gd name="connsiteY6" fmla="*/ 74198 h 1026898"/>
                  <a:gd name="connsiteX7" fmla="*/ 978761 w 987550"/>
                  <a:gd name="connsiteY7" fmla="*/ 301942 h 1026898"/>
                  <a:gd name="connsiteX8" fmla="*/ 978717 w 987550"/>
                  <a:gd name="connsiteY8" fmla="*/ 482532 h 1026898"/>
                  <a:gd name="connsiteX9" fmla="*/ 938105 w 987550"/>
                  <a:gd name="connsiteY9" fmla="*/ 495616 h 1026898"/>
                  <a:gd name="connsiteX10" fmla="*/ 701725 w 987550"/>
                  <a:gd name="connsiteY10" fmla="*/ 391187 h 1026898"/>
                  <a:gd name="connsiteX11" fmla="*/ 648949 w 987550"/>
                  <a:gd name="connsiteY11" fmla="*/ 361997 h 1026898"/>
                  <a:gd name="connsiteX12" fmla="*/ 524335 w 987550"/>
                  <a:gd name="connsiteY12" fmla="*/ 445786 h 1026898"/>
                  <a:gd name="connsiteX13" fmla="*/ 287590 w 987550"/>
                  <a:gd name="connsiteY13" fmla="*/ 570157 h 1026898"/>
                  <a:gd name="connsiteX14" fmla="*/ 278411 w 987550"/>
                  <a:gd name="connsiteY14" fmla="*/ 799549 h 1026898"/>
                  <a:gd name="connsiteX0" fmla="*/ 335356 w 987550"/>
                  <a:gd name="connsiteY0" fmla="*/ 1002569 h 1026898"/>
                  <a:gd name="connsiteX1" fmla="*/ 139282 w 987550"/>
                  <a:gd name="connsiteY1" fmla="*/ 973777 h 1026898"/>
                  <a:gd name="connsiteX2" fmla="*/ 39382 w 987550"/>
                  <a:gd name="connsiteY2" fmla="*/ 742738 h 1026898"/>
                  <a:gd name="connsiteX3" fmla="*/ 8319 w 987550"/>
                  <a:gd name="connsiteY3" fmla="*/ 421055 h 1026898"/>
                  <a:gd name="connsiteX4" fmla="*/ 183028 w 987550"/>
                  <a:gd name="connsiteY4" fmla="*/ 98940 h 1026898"/>
                  <a:gd name="connsiteX5" fmla="*/ 472251 w 987550"/>
                  <a:gd name="connsiteY5" fmla="*/ 1279 h 1026898"/>
                  <a:gd name="connsiteX6" fmla="*/ 872686 w 987550"/>
                  <a:gd name="connsiteY6" fmla="*/ 74198 h 1026898"/>
                  <a:gd name="connsiteX7" fmla="*/ 978761 w 987550"/>
                  <a:gd name="connsiteY7" fmla="*/ 301942 h 1026898"/>
                  <a:gd name="connsiteX8" fmla="*/ 978717 w 987550"/>
                  <a:gd name="connsiteY8" fmla="*/ 482532 h 1026898"/>
                  <a:gd name="connsiteX9" fmla="*/ 938105 w 987550"/>
                  <a:gd name="connsiteY9" fmla="*/ 495616 h 1026898"/>
                  <a:gd name="connsiteX10" fmla="*/ 701725 w 987550"/>
                  <a:gd name="connsiteY10" fmla="*/ 391187 h 1026898"/>
                  <a:gd name="connsiteX11" fmla="*/ 644511 w 987550"/>
                  <a:gd name="connsiteY11" fmla="*/ 348682 h 1026898"/>
                  <a:gd name="connsiteX12" fmla="*/ 524335 w 987550"/>
                  <a:gd name="connsiteY12" fmla="*/ 445786 h 1026898"/>
                  <a:gd name="connsiteX13" fmla="*/ 287590 w 987550"/>
                  <a:gd name="connsiteY13" fmla="*/ 570157 h 1026898"/>
                  <a:gd name="connsiteX14" fmla="*/ 278411 w 987550"/>
                  <a:gd name="connsiteY14" fmla="*/ 799549 h 1026898"/>
                  <a:gd name="connsiteX0" fmla="*/ 335356 w 987550"/>
                  <a:gd name="connsiteY0" fmla="*/ 1002569 h 1026898"/>
                  <a:gd name="connsiteX1" fmla="*/ 139282 w 987550"/>
                  <a:gd name="connsiteY1" fmla="*/ 973777 h 1026898"/>
                  <a:gd name="connsiteX2" fmla="*/ 39382 w 987550"/>
                  <a:gd name="connsiteY2" fmla="*/ 742738 h 1026898"/>
                  <a:gd name="connsiteX3" fmla="*/ 8319 w 987550"/>
                  <a:gd name="connsiteY3" fmla="*/ 421055 h 1026898"/>
                  <a:gd name="connsiteX4" fmla="*/ 183028 w 987550"/>
                  <a:gd name="connsiteY4" fmla="*/ 98940 h 1026898"/>
                  <a:gd name="connsiteX5" fmla="*/ 472251 w 987550"/>
                  <a:gd name="connsiteY5" fmla="*/ 1279 h 1026898"/>
                  <a:gd name="connsiteX6" fmla="*/ 872686 w 987550"/>
                  <a:gd name="connsiteY6" fmla="*/ 74198 h 1026898"/>
                  <a:gd name="connsiteX7" fmla="*/ 978761 w 987550"/>
                  <a:gd name="connsiteY7" fmla="*/ 301942 h 1026898"/>
                  <a:gd name="connsiteX8" fmla="*/ 978717 w 987550"/>
                  <a:gd name="connsiteY8" fmla="*/ 482532 h 1026898"/>
                  <a:gd name="connsiteX9" fmla="*/ 938105 w 987550"/>
                  <a:gd name="connsiteY9" fmla="*/ 495616 h 1026898"/>
                  <a:gd name="connsiteX10" fmla="*/ 717258 w 987550"/>
                  <a:gd name="connsiteY10" fmla="*/ 395625 h 1026898"/>
                  <a:gd name="connsiteX11" fmla="*/ 644511 w 987550"/>
                  <a:gd name="connsiteY11" fmla="*/ 348682 h 1026898"/>
                  <a:gd name="connsiteX12" fmla="*/ 524335 w 987550"/>
                  <a:gd name="connsiteY12" fmla="*/ 445786 h 1026898"/>
                  <a:gd name="connsiteX13" fmla="*/ 287590 w 987550"/>
                  <a:gd name="connsiteY13" fmla="*/ 570157 h 1026898"/>
                  <a:gd name="connsiteX14" fmla="*/ 278411 w 987550"/>
                  <a:gd name="connsiteY14" fmla="*/ 799549 h 1026898"/>
                  <a:gd name="connsiteX0" fmla="*/ 322399 w 974593"/>
                  <a:gd name="connsiteY0" fmla="*/ 1002569 h 1026898"/>
                  <a:gd name="connsiteX1" fmla="*/ 126325 w 974593"/>
                  <a:gd name="connsiteY1" fmla="*/ 973777 h 1026898"/>
                  <a:gd name="connsiteX2" fmla="*/ 26425 w 974593"/>
                  <a:gd name="connsiteY2" fmla="*/ 742738 h 1026898"/>
                  <a:gd name="connsiteX3" fmla="*/ 10896 w 974593"/>
                  <a:gd name="connsiteY3" fmla="*/ 427712 h 1026898"/>
                  <a:gd name="connsiteX4" fmla="*/ 170071 w 974593"/>
                  <a:gd name="connsiteY4" fmla="*/ 98940 h 1026898"/>
                  <a:gd name="connsiteX5" fmla="*/ 459294 w 974593"/>
                  <a:gd name="connsiteY5" fmla="*/ 1279 h 1026898"/>
                  <a:gd name="connsiteX6" fmla="*/ 859729 w 974593"/>
                  <a:gd name="connsiteY6" fmla="*/ 74198 h 1026898"/>
                  <a:gd name="connsiteX7" fmla="*/ 965804 w 974593"/>
                  <a:gd name="connsiteY7" fmla="*/ 301942 h 1026898"/>
                  <a:gd name="connsiteX8" fmla="*/ 965760 w 974593"/>
                  <a:gd name="connsiteY8" fmla="*/ 482532 h 1026898"/>
                  <a:gd name="connsiteX9" fmla="*/ 925148 w 974593"/>
                  <a:gd name="connsiteY9" fmla="*/ 495616 h 1026898"/>
                  <a:gd name="connsiteX10" fmla="*/ 704301 w 974593"/>
                  <a:gd name="connsiteY10" fmla="*/ 395625 h 1026898"/>
                  <a:gd name="connsiteX11" fmla="*/ 631554 w 974593"/>
                  <a:gd name="connsiteY11" fmla="*/ 348682 h 1026898"/>
                  <a:gd name="connsiteX12" fmla="*/ 511378 w 974593"/>
                  <a:gd name="connsiteY12" fmla="*/ 445786 h 1026898"/>
                  <a:gd name="connsiteX13" fmla="*/ 274633 w 974593"/>
                  <a:gd name="connsiteY13" fmla="*/ 570157 h 1026898"/>
                  <a:gd name="connsiteX14" fmla="*/ 265454 w 974593"/>
                  <a:gd name="connsiteY14" fmla="*/ 799549 h 1026898"/>
                  <a:gd name="connsiteX0" fmla="*/ 323713 w 975907"/>
                  <a:gd name="connsiteY0" fmla="*/ 1002569 h 1026898"/>
                  <a:gd name="connsiteX1" fmla="*/ 127639 w 975907"/>
                  <a:gd name="connsiteY1" fmla="*/ 973777 h 1026898"/>
                  <a:gd name="connsiteX2" fmla="*/ 27739 w 975907"/>
                  <a:gd name="connsiteY2" fmla="*/ 742738 h 1026898"/>
                  <a:gd name="connsiteX3" fmla="*/ 12210 w 975907"/>
                  <a:gd name="connsiteY3" fmla="*/ 427712 h 1026898"/>
                  <a:gd name="connsiteX4" fmla="*/ 189138 w 975907"/>
                  <a:gd name="connsiteY4" fmla="*/ 119651 h 1026898"/>
                  <a:gd name="connsiteX5" fmla="*/ 460608 w 975907"/>
                  <a:gd name="connsiteY5" fmla="*/ 1279 h 1026898"/>
                  <a:gd name="connsiteX6" fmla="*/ 861043 w 975907"/>
                  <a:gd name="connsiteY6" fmla="*/ 74198 h 1026898"/>
                  <a:gd name="connsiteX7" fmla="*/ 967118 w 975907"/>
                  <a:gd name="connsiteY7" fmla="*/ 301942 h 1026898"/>
                  <a:gd name="connsiteX8" fmla="*/ 967074 w 975907"/>
                  <a:gd name="connsiteY8" fmla="*/ 482532 h 1026898"/>
                  <a:gd name="connsiteX9" fmla="*/ 926462 w 975907"/>
                  <a:gd name="connsiteY9" fmla="*/ 495616 h 1026898"/>
                  <a:gd name="connsiteX10" fmla="*/ 705615 w 975907"/>
                  <a:gd name="connsiteY10" fmla="*/ 395625 h 1026898"/>
                  <a:gd name="connsiteX11" fmla="*/ 632868 w 975907"/>
                  <a:gd name="connsiteY11" fmla="*/ 348682 h 1026898"/>
                  <a:gd name="connsiteX12" fmla="*/ 512692 w 975907"/>
                  <a:gd name="connsiteY12" fmla="*/ 445786 h 1026898"/>
                  <a:gd name="connsiteX13" fmla="*/ 275947 w 975907"/>
                  <a:gd name="connsiteY13" fmla="*/ 570157 h 1026898"/>
                  <a:gd name="connsiteX14" fmla="*/ 266768 w 975907"/>
                  <a:gd name="connsiteY14" fmla="*/ 799549 h 1026898"/>
                  <a:gd name="connsiteX0" fmla="*/ 323713 w 975907"/>
                  <a:gd name="connsiteY0" fmla="*/ 982765 h 1007094"/>
                  <a:gd name="connsiteX1" fmla="*/ 127639 w 975907"/>
                  <a:gd name="connsiteY1" fmla="*/ 953973 h 1007094"/>
                  <a:gd name="connsiteX2" fmla="*/ 27739 w 975907"/>
                  <a:gd name="connsiteY2" fmla="*/ 722934 h 1007094"/>
                  <a:gd name="connsiteX3" fmla="*/ 12210 w 975907"/>
                  <a:gd name="connsiteY3" fmla="*/ 407908 h 1007094"/>
                  <a:gd name="connsiteX4" fmla="*/ 189138 w 975907"/>
                  <a:gd name="connsiteY4" fmla="*/ 99847 h 1007094"/>
                  <a:gd name="connsiteX5" fmla="*/ 463567 w 975907"/>
                  <a:gd name="connsiteY5" fmla="*/ 2186 h 1007094"/>
                  <a:gd name="connsiteX6" fmla="*/ 861043 w 975907"/>
                  <a:gd name="connsiteY6" fmla="*/ 54394 h 1007094"/>
                  <a:gd name="connsiteX7" fmla="*/ 967118 w 975907"/>
                  <a:gd name="connsiteY7" fmla="*/ 282138 h 1007094"/>
                  <a:gd name="connsiteX8" fmla="*/ 967074 w 975907"/>
                  <a:gd name="connsiteY8" fmla="*/ 462728 h 1007094"/>
                  <a:gd name="connsiteX9" fmla="*/ 926462 w 975907"/>
                  <a:gd name="connsiteY9" fmla="*/ 475812 h 1007094"/>
                  <a:gd name="connsiteX10" fmla="*/ 705615 w 975907"/>
                  <a:gd name="connsiteY10" fmla="*/ 375821 h 1007094"/>
                  <a:gd name="connsiteX11" fmla="*/ 632868 w 975907"/>
                  <a:gd name="connsiteY11" fmla="*/ 328878 h 1007094"/>
                  <a:gd name="connsiteX12" fmla="*/ 512692 w 975907"/>
                  <a:gd name="connsiteY12" fmla="*/ 425982 h 1007094"/>
                  <a:gd name="connsiteX13" fmla="*/ 275947 w 975907"/>
                  <a:gd name="connsiteY13" fmla="*/ 550353 h 1007094"/>
                  <a:gd name="connsiteX14" fmla="*/ 266768 w 975907"/>
                  <a:gd name="connsiteY14" fmla="*/ 779745 h 1007094"/>
                  <a:gd name="connsiteX0" fmla="*/ 323713 w 977212"/>
                  <a:gd name="connsiteY0" fmla="*/ 981946 h 1006275"/>
                  <a:gd name="connsiteX1" fmla="*/ 127639 w 977212"/>
                  <a:gd name="connsiteY1" fmla="*/ 953154 h 1006275"/>
                  <a:gd name="connsiteX2" fmla="*/ 27739 w 977212"/>
                  <a:gd name="connsiteY2" fmla="*/ 722115 h 1006275"/>
                  <a:gd name="connsiteX3" fmla="*/ 12210 w 977212"/>
                  <a:gd name="connsiteY3" fmla="*/ 407089 h 1006275"/>
                  <a:gd name="connsiteX4" fmla="*/ 189138 w 977212"/>
                  <a:gd name="connsiteY4" fmla="*/ 99028 h 1006275"/>
                  <a:gd name="connsiteX5" fmla="*/ 463567 w 977212"/>
                  <a:gd name="connsiteY5" fmla="*/ 1367 h 1006275"/>
                  <a:gd name="connsiteX6" fmla="*/ 843290 w 977212"/>
                  <a:gd name="connsiteY6" fmla="*/ 68368 h 1006275"/>
                  <a:gd name="connsiteX7" fmla="*/ 967118 w 977212"/>
                  <a:gd name="connsiteY7" fmla="*/ 281319 h 1006275"/>
                  <a:gd name="connsiteX8" fmla="*/ 967074 w 977212"/>
                  <a:gd name="connsiteY8" fmla="*/ 461909 h 1006275"/>
                  <a:gd name="connsiteX9" fmla="*/ 926462 w 977212"/>
                  <a:gd name="connsiteY9" fmla="*/ 474993 h 1006275"/>
                  <a:gd name="connsiteX10" fmla="*/ 705615 w 977212"/>
                  <a:gd name="connsiteY10" fmla="*/ 375002 h 1006275"/>
                  <a:gd name="connsiteX11" fmla="*/ 632868 w 977212"/>
                  <a:gd name="connsiteY11" fmla="*/ 328059 h 1006275"/>
                  <a:gd name="connsiteX12" fmla="*/ 512692 w 977212"/>
                  <a:gd name="connsiteY12" fmla="*/ 425163 h 1006275"/>
                  <a:gd name="connsiteX13" fmla="*/ 275947 w 977212"/>
                  <a:gd name="connsiteY13" fmla="*/ 549534 h 1006275"/>
                  <a:gd name="connsiteX14" fmla="*/ 266768 w 977212"/>
                  <a:gd name="connsiteY14" fmla="*/ 778926 h 1006275"/>
                  <a:gd name="connsiteX0" fmla="*/ 323713 w 971873"/>
                  <a:gd name="connsiteY0" fmla="*/ 981979 h 1006308"/>
                  <a:gd name="connsiteX1" fmla="*/ 127639 w 971873"/>
                  <a:gd name="connsiteY1" fmla="*/ 953187 h 1006308"/>
                  <a:gd name="connsiteX2" fmla="*/ 27739 w 971873"/>
                  <a:gd name="connsiteY2" fmla="*/ 722148 h 1006308"/>
                  <a:gd name="connsiteX3" fmla="*/ 12210 w 971873"/>
                  <a:gd name="connsiteY3" fmla="*/ 407122 h 1006308"/>
                  <a:gd name="connsiteX4" fmla="*/ 189138 w 971873"/>
                  <a:gd name="connsiteY4" fmla="*/ 99061 h 1006308"/>
                  <a:gd name="connsiteX5" fmla="*/ 463567 w 971873"/>
                  <a:gd name="connsiteY5" fmla="*/ 1400 h 1006308"/>
                  <a:gd name="connsiteX6" fmla="*/ 843290 w 971873"/>
                  <a:gd name="connsiteY6" fmla="*/ 68401 h 1006308"/>
                  <a:gd name="connsiteX7" fmla="*/ 958242 w 971873"/>
                  <a:gd name="connsiteY7" fmla="*/ 287269 h 1006308"/>
                  <a:gd name="connsiteX8" fmla="*/ 967074 w 971873"/>
                  <a:gd name="connsiteY8" fmla="*/ 461942 h 1006308"/>
                  <a:gd name="connsiteX9" fmla="*/ 926462 w 971873"/>
                  <a:gd name="connsiteY9" fmla="*/ 475026 h 1006308"/>
                  <a:gd name="connsiteX10" fmla="*/ 705615 w 971873"/>
                  <a:gd name="connsiteY10" fmla="*/ 375035 h 1006308"/>
                  <a:gd name="connsiteX11" fmla="*/ 632868 w 971873"/>
                  <a:gd name="connsiteY11" fmla="*/ 328092 h 1006308"/>
                  <a:gd name="connsiteX12" fmla="*/ 512692 w 971873"/>
                  <a:gd name="connsiteY12" fmla="*/ 425196 h 1006308"/>
                  <a:gd name="connsiteX13" fmla="*/ 275947 w 971873"/>
                  <a:gd name="connsiteY13" fmla="*/ 549567 h 1006308"/>
                  <a:gd name="connsiteX14" fmla="*/ 266768 w 971873"/>
                  <a:gd name="connsiteY14" fmla="*/ 778959 h 1006308"/>
                  <a:gd name="connsiteX0" fmla="*/ 323713 w 973438"/>
                  <a:gd name="connsiteY0" fmla="*/ 981912 h 1006241"/>
                  <a:gd name="connsiteX1" fmla="*/ 127639 w 973438"/>
                  <a:gd name="connsiteY1" fmla="*/ 953120 h 1006241"/>
                  <a:gd name="connsiteX2" fmla="*/ 27739 w 973438"/>
                  <a:gd name="connsiteY2" fmla="*/ 722081 h 1006241"/>
                  <a:gd name="connsiteX3" fmla="*/ 12210 w 973438"/>
                  <a:gd name="connsiteY3" fmla="*/ 407055 h 1006241"/>
                  <a:gd name="connsiteX4" fmla="*/ 189138 w 973438"/>
                  <a:gd name="connsiteY4" fmla="*/ 98994 h 1006241"/>
                  <a:gd name="connsiteX5" fmla="*/ 463567 w 973438"/>
                  <a:gd name="connsiteY5" fmla="*/ 1333 h 1006241"/>
                  <a:gd name="connsiteX6" fmla="*/ 843290 w 973438"/>
                  <a:gd name="connsiteY6" fmla="*/ 68334 h 1006241"/>
                  <a:gd name="connsiteX7" fmla="*/ 961201 w 973438"/>
                  <a:gd name="connsiteY7" fmla="*/ 275367 h 1006241"/>
                  <a:gd name="connsiteX8" fmla="*/ 967074 w 973438"/>
                  <a:gd name="connsiteY8" fmla="*/ 461875 h 1006241"/>
                  <a:gd name="connsiteX9" fmla="*/ 926462 w 973438"/>
                  <a:gd name="connsiteY9" fmla="*/ 474959 h 1006241"/>
                  <a:gd name="connsiteX10" fmla="*/ 705615 w 973438"/>
                  <a:gd name="connsiteY10" fmla="*/ 374968 h 1006241"/>
                  <a:gd name="connsiteX11" fmla="*/ 632868 w 973438"/>
                  <a:gd name="connsiteY11" fmla="*/ 328025 h 1006241"/>
                  <a:gd name="connsiteX12" fmla="*/ 512692 w 973438"/>
                  <a:gd name="connsiteY12" fmla="*/ 425129 h 1006241"/>
                  <a:gd name="connsiteX13" fmla="*/ 275947 w 973438"/>
                  <a:gd name="connsiteY13" fmla="*/ 549500 h 1006241"/>
                  <a:gd name="connsiteX14" fmla="*/ 266768 w 973438"/>
                  <a:gd name="connsiteY14" fmla="*/ 778892 h 1006241"/>
                  <a:gd name="connsiteX0" fmla="*/ 323713 w 970115"/>
                  <a:gd name="connsiteY0" fmla="*/ 981912 h 1006241"/>
                  <a:gd name="connsiteX1" fmla="*/ 127639 w 970115"/>
                  <a:gd name="connsiteY1" fmla="*/ 953120 h 1006241"/>
                  <a:gd name="connsiteX2" fmla="*/ 27739 w 970115"/>
                  <a:gd name="connsiteY2" fmla="*/ 722081 h 1006241"/>
                  <a:gd name="connsiteX3" fmla="*/ 12210 w 970115"/>
                  <a:gd name="connsiteY3" fmla="*/ 407055 h 1006241"/>
                  <a:gd name="connsiteX4" fmla="*/ 189138 w 970115"/>
                  <a:gd name="connsiteY4" fmla="*/ 98994 h 1006241"/>
                  <a:gd name="connsiteX5" fmla="*/ 463567 w 970115"/>
                  <a:gd name="connsiteY5" fmla="*/ 1333 h 1006241"/>
                  <a:gd name="connsiteX6" fmla="*/ 843290 w 970115"/>
                  <a:gd name="connsiteY6" fmla="*/ 68334 h 1006241"/>
                  <a:gd name="connsiteX7" fmla="*/ 961201 w 970115"/>
                  <a:gd name="connsiteY7" fmla="*/ 275367 h 1006241"/>
                  <a:gd name="connsiteX8" fmla="*/ 967074 w 970115"/>
                  <a:gd name="connsiteY8" fmla="*/ 461875 h 1006241"/>
                  <a:gd name="connsiteX9" fmla="*/ 926462 w 970115"/>
                  <a:gd name="connsiteY9" fmla="*/ 474959 h 1006241"/>
                  <a:gd name="connsiteX10" fmla="*/ 705615 w 970115"/>
                  <a:gd name="connsiteY10" fmla="*/ 374968 h 1006241"/>
                  <a:gd name="connsiteX11" fmla="*/ 632868 w 970115"/>
                  <a:gd name="connsiteY11" fmla="*/ 328025 h 1006241"/>
                  <a:gd name="connsiteX12" fmla="*/ 512692 w 970115"/>
                  <a:gd name="connsiteY12" fmla="*/ 425129 h 1006241"/>
                  <a:gd name="connsiteX13" fmla="*/ 275947 w 970115"/>
                  <a:gd name="connsiteY13" fmla="*/ 549500 h 1006241"/>
                  <a:gd name="connsiteX14" fmla="*/ 266768 w 970115"/>
                  <a:gd name="connsiteY14" fmla="*/ 778892 h 1006241"/>
                  <a:gd name="connsiteX0" fmla="*/ 323713 w 970115"/>
                  <a:gd name="connsiteY0" fmla="*/ 981912 h 1006241"/>
                  <a:gd name="connsiteX1" fmla="*/ 127639 w 970115"/>
                  <a:gd name="connsiteY1" fmla="*/ 953120 h 1006241"/>
                  <a:gd name="connsiteX2" fmla="*/ 27739 w 970115"/>
                  <a:gd name="connsiteY2" fmla="*/ 722081 h 1006241"/>
                  <a:gd name="connsiteX3" fmla="*/ 12210 w 970115"/>
                  <a:gd name="connsiteY3" fmla="*/ 407055 h 1006241"/>
                  <a:gd name="connsiteX4" fmla="*/ 189138 w 970115"/>
                  <a:gd name="connsiteY4" fmla="*/ 98994 h 1006241"/>
                  <a:gd name="connsiteX5" fmla="*/ 463567 w 970115"/>
                  <a:gd name="connsiteY5" fmla="*/ 1333 h 1006241"/>
                  <a:gd name="connsiteX6" fmla="*/ 843290 w 970115"/>
                  <a:gd name="connsiteY6" fmla="*/ 68334 h 1006241"/>
                  <a:gd name="connsiteX7" fmla="*/ 961201 w 970115"/>
                  <a:gd name="connsiteY7" fmla="*/ 275367 h 1006241"/>
                  <a:gd name="connsiteX8" fmla="*/ 967074 w 970115"/>
                  <a:gd name="connsiteY8" fmla="*/ 461875 h 1006241"/>
                  <a:gd name="connsiteX9" fmla="*/ 926462 w 970115"/>
                  <a:gd name="connsiteY9" fmla="*/ 474959 h 1006241"/>
                  <a:gd name="connsiteX10" fmla="*/ 705615 w 970115"/>
                  <a:gd name="connsiteY10" fmla="*/ 374968 h 1006241"/>
                  <a:gd name="connsiteX11" fmla="*/ 632868 w 970115"/>
                  <a:gd name="connsiteY11" fmla="*/ 328025 h 1006241"/>
                  <a:gd name="connsiteX12" fmla="*/ 512692 w 970115"/>
                  <a:gd name="connsiteY12" fmla="*/ 425129 h 1006241"/>
                  <a:gd name="connsiteX13" fmla="*/ 275947 w 970115"/>
                  <a:gd name="connsiteY13" fmla="*/ 549500 h 1006241"/>
                  <a:gd name="connsiteX14" fmla="*/ 266768 w 970115"/>
                  <a:gd name="connsiteY14" fmla="*/ 778892 h 1006241"/>
                  <a:gd name="connsiteX0" fmla="*/ 337805 w 970115"/>
                  <a:gd name="connsiteY0" fmla="*/ 979539 h 1004526"/>
                  <a:gd name="connsiteX1" fmla="*/ 127639 w 970115"/>
                  <a:gd name="connsiteY1" fmla="*/ 953120 h 1004526"/>
                  <a:gd name="connsiteX2" fmla="*/ 27739 w 970115"/>
                  <a:gd name="connsiteY2" fmla="*/ 722081 h 1004526"/>
                  <a:gd name="connsiteX3" fmla="*/ 12210 w 970115"/>
                  <a:gd name="connsiteY3" fmla="*/ 407055 h 1004526"/>
                  <a:gd name="connsiteX4" fmla="*/ 189138 w 970115"/>
                  <a:gd name="connsiteY4" fmla="*/ 98994 h 1004526"/>
                  <a:gd name="connsiteX5" fmla="*/ 463567 w 970115"/>
                  <a:gd name="connsiteY5" fmla="*/ 1333 h 1004526"/>
                  <a:gd name="connsiteX6" fmla="*/ 843290 w 970115"/>
                  <a:gd name="connsiteY6" fmla="*/ 68334 h 1004526"/>
                  <a:gd name="connsiteX7" fmla="*/ 961201 w 970115"/>
                  <a:gd name="connsiteY7" fmla="*/ 275367 h 1004526"/>
                  <a:gd name="connsiteX8" fmla="*/ 967074 w 970115"/>
                  <a:gd name="connsiteY8" fmla="*/ 461875 h 1004526"/>
                  <a:gd name="connsiteX9" fmla="*/ 926462 w 970115"/>
                  <a:gd name="connsiteY9" fmla="*/ 474959 h 1004526"/>
                  <a:gd name="connsiteX10" fmla="*/ 705615 w 970115"/>
                  <a:gd name="connsiteY10" fmla="*/ 374968 h 1004526"/>
                  <a:gd name="connsiteX11" fmla="*/ 632868 w 970115"/>
                  <a:gd name="connsiteY11" fmla="*/ 328025 h 1004526"/>
                  <a:gd name="connsiteX12" fmla="*/ 512692 w 970115"/>
                  <a:gd name="connsiteY12" fmla="*/ 425129 h 1004526"/>
                  <a:gd name="connsiteX13" fmla="*/ 275947 w 970115"/>
                  <a:gd name="connsiteY13" fmla="*/ 549500 h 1004526"/>
                  <a:gd name="connsiteX14" fmla="*/ 266768 w 970115"/>
                  <a:gd name="connsiteY14" fmla="*/ 778892 h 1004526"/>
                  <a:gd name="connsiteX0" fmla="*/ 342503 w 970115"/>
                  <a:gd name="connsiteY0" fmla="*/ 979539 h 1004526"/>
                  <a:gd name="connsiteX1" fmla="*/ 127639 w 970115"/>
                  <a:gd name="connsiteY1" fmla="*/ 953120 h 1004526"/>
                  <a:gd name="connsiteX2" fmla="*/ 27739 w 970115"/>
                  <a:gd name="connsiteY2" fmla="*/ 722081 h 1004526"/>
                  <a:gd name="connsiteX3" fmla="*/ 12210 w 970115"/>
                  <a:gd name="connsiteY3" fmla="*/ 407055 h 1004526"/>
                  <a:gd name="connsiteX4" fmla="*/ 189138 w 970115"/>
                  <a:gd name="connsiteY4" fmla="*/ 98994 h 1004526"/>
                  <a:gd name="connsiteX5" fmla="*/ 463567 w 970115"/>
                  <a:gd name="connsiteY5" fmla="*/ 1333 h 1004526"/>
                  <a:gd name="connsiteX6" fmla="*/ 843290 w 970115"/>
                  <a:gd name="connsiteY6" fmla="*/ 68334 h 1004526"/>
                  <a:gd name="connsiteX7" fmla="*/ 961201 w 970115"/>
                  <a:gd name="connsiteY7" fmla="*/ 275367 h 1004526"/>
                  <a:gd name="connsiteX8" fmla="*/ 967074 w 970115"/>
                  <a:gd name="connsiteY8" fmla="*/ 461875 h 1004526"/>
                  <a:gd name="connsiteX9" fmla="*/ 926462 w 970115"/>
                  <a:gd name="connsiteY9" fmla="*/ 474959 h 1004526"/>
                  <a:gd name="connsiteX10" fmla="*/ 705615 w 970115"/>
                  <a:gd name="connsiteY10" fmla="*/ 374968 h 1004526"/>
                  <a:gd name="connsiteX11" fmla="*/ 632868 w 970115"/>
                  <a:gd name="connsiteY11" fmla="*/ 328025 h 1004526"/>
                  <a:gd name="connsiteX12" fmla="*/ 512692 w 970115"/>
                  <a:gd name="connsiteY12" fmla="*/ 425129 h 1004526"/>
                  <a:gd name="connsiteX13" fmla="*/ 275947 w 970115"/>
                  <a:gd name="connsiteY13" fmla="*/ 549500 h 1004526"/>
                  <a:gd name="connsiteX14" fmla="*/ 266768 w 970115"/>
                  <a:gd name="connsiteY14" fmla="*/ 778892 h 1004526"/>
                  <a:gd name="connsiteX0" fmla="*/ 337805 w 970115"/>
                  <a:gd name="connsiteY0" fmla="*/ 981912 h 1006241"/>
                  <a:gd name="connsiteX1" fmla="*/ 127639 w 970115"/>
                  <a:gd name="connsiteY1" fmla="*/ 953120 h 1006241"/>
                  <a:gd name="connsiteX2" fmla="*/ 27739 w 970115"/>
                  <a:gd name="connsiteY2" fmla="*/ 722081 h 1006241"/>
                  <a:gd name="connsiteX3" fmla="*/ 12210 w 970115"/>
                  <a:gd name="connsiteY3" fmla="*/ 407055 h 1006241"/>
                  <a:gd name="connsiteX4" fmla="*/ 189138 w 970115"/>
                  <a:gd name="connsiteY4" fmla="*/ 98994 h 1006241"/>
                  <a:gd name="connsiteX5" fmla="*/ 463567 w 970115"/>
                  <a:gd name="connsiteY5" fmla="*/ 1333 h 1006241"/>
                  <a:gd name="connsiteX6" fmla="*/ 843290 w 970115"/>
                  <a:gd name="connsiteY6" fmla="*/ 68334 h 1006241"/>
                  <a:gd name="connsiteX7" fmla="*/ 961201 w 970115"/>
                  <a:gd name="connsiteY7" fmla="*/ 275367 h 1006241"/>
                  <a:gd name="connsiteX8" fmla="*/ 967074 w 970115"/>
                  <a:gd name="connsiteY8" fmla="*/ 461875 h 1006241"/>
                  <a:gd name="connsiteX9" fmla="*/ 926462 w 970115"/>
                  <a:gd name="connsiteY9" fmla="*/ 474959 h 1006241"/>
                  <a:gd name="connsiteX10" fmla="*/ 705615 w 970115"/>
                  <a:gd name="connsiteY10" fmla="*/ 374968 h 1006241"/>
                  <a:gd name="connsiteX11" fmla="*/ 632868 w 970115"/>
                  <a:gd name="connsiteY11" fmla="*/ 328025 h 1006241"/>
                  <a:gd name="connsiteX12" fmla="*/ 512692 w 970115"/>
                  <a:gd name="connsiteY12" fmla="*/ 425129 h 1006241"/>
                  <a:gd name="connsiteX13" fmla="*/ 275947 w 970115"/>
                  <a:gd name="connsiteY13" fmla="*/ 549500 h 1006241"/>
                  <a:gd name="connsiteX14" fmla="*/ 266768 w 970115"/>
                  <a:gd name="connsiteY14" fmla="*/ 778892 h 1006241"/>
                  <a:gd name="connsiteX0" fmla="*/ 342503 w 970115"/>
                  <a:gd name="connsiteY0" fmla="*/ 972420 h 999567"/>
                  <a:gd name="connsiteX1" fmla="*/ 127639 w 970115"/>
                  <a:gd name="connsiteY1" fmla="*/ 953120 h 999567"/>
                  <a:gd name="connsiteX2" fmla="*/ 27739 w 970115"/>
                  <a:gd name="connsiteY2" fmla="*/ 722081 h 999567"/>
                  <a:gd name="connsiteX3" fmla="*/ 12210 w 970115"/>
                  <a:gd name="connsiteY3" fmla="*/ 407055 h 999567"/>
                  <a:gd name="connsiteX4" fmla="*/ 189138 w 970115"/>
                  <a:gd name="connsiteY4" fmla="*/ 98994 h 999567"/>
                  <a:gd name="connsiteX5" fmla="*/ 463567 w 970115"/>
                  <a:gd name="connsiteY5" fmla="*/ 1333 h 999567"/>
                  <a:gd name="connsiteX6" fmla="*/ 843290 w 970115"/>
                  <a:gd name="connsiteY6" fmla="*/ 68334 h 999567"/>
                  <a:gd name="connsiteX7" fmla="*/ 961201 w 970115"/>
                  <a:gd name="connsiteY7" fmla="*/ 275367 h 999567"/>
                  <a:gd name="connsiteX8" fmla="*/ 967074 w 970115"/>
                  <a:gd name="connsiteY8" fmla="*/ 461875 h 999567"/>
                  <a:gd name="connsiteX9" fmla="*/ 926462 w 970115"/>
                  <a:gd name="connsiteY9" fmla="*/ 474959 h 999567"/>
                  <a:gd name="connsiteX10" fmla="*/ 705615 w 970115"/>
                  <a:gd name="connsiteY10" fmla="*/ 374968 h 999567"/>
                  <a:gd name="connsiteX11" fmla="*/ 632868 w 970115"/>
                  <a:gd name="connsiteY11" fmla="*/ 328025 h 999567"/>
                  <a:gd name="connsiteX12" fmla="*/ 512692 w 970115"/>
                  <a:gd name="connsiteY12" fmla="*/ 425129 h 999567"/>
                  <a:gd name="connsiteX13" fmla="*/ 275947 w 970115"/>
                  <a:gd name="connsiteY13" fmla="*/ 549500 h 999567"/>
                  <a:gd name="connsiteX14" fmla="*/ 266768 w 970115"/>
                  <a:gd name="connsiteY14" fmla="*/ 778892 h 999567"/>
                  <a:gd name="connsiteX0" fmla="*/ 342503 w 974728"/>
                  <a:gd name="connsiteY0" fmla="*/ 972274 h 999421"/>
                  <a:gd name="connsiteX1" fmla="*/ 127639 w 974728"/>
                  <a:gd name="connsiteY1" fmla="*/ 952974 h 999421"/>
                  <a:gd name="connsiteX2" fmla="*/ 27739 w 974728"/>
                  <a:gd name="connsiteY2" fmla="*/ 721935 h 999421"/>
                  <a:gd name="connsiteX3" fmla="*/ 12210 w 974728"/>
                  <a:gd name="connsiteY3" fmla="*/ 406909 h 999421"/>
                  <a:gd name="connsiteX4" fmla="*/ 189138 w 974728"/>
                  <a:gd name="connsiteY4" fmla="*/ 98848 h 999421"/>
                  <a:gd name="connsiteX5" fmla="*/ 463567 w 974728"/>
                  <a:gd name="connsiteY5" fmla="*/ 1187 h 999421"/>
                  <a:gd name="connsiteX6" fmla="*/ 824501 w 974728"/>
                  <a:gd name="connsiteY6" fmla="*/ 72934 h 999421"/>
                  <a:gd name="connsiteX7" fmla="*/ 961201 w 974728"/>
                  <a:gd name="connsiteY7" fmla="*/ 275221 h 999421"/>
                  <a:gd name="connsiteX8" fmla="*/ 967074 w 974728"/>
                  <a:gd name="connsiteY8" fmla="*/ 461729 h 999421"/>
                  <a:gd name="connsiteX9" fmla="*/ 926462 w 974728"/>
                  <a:gd name="connsiteY9" fmla="*/ 474813 h 999421"/>
                  <a:gd name="connsiteX10" fmla="*/ 705615 w 974728"/>
                  <a:gd name="connsiteY10" fmla="*/ 374822 h 999421"/>
                  <a:gd name="connsiteX11" fmla="*/ 632868 w 974728"/>
                  <a:gd name="connsiteY11" fmla="*/ 327879 h 999421"/>
                  <a:gd name="connsiteX12" fmla="*/ 512692 w 974728"/>
                  <a:gd name="connsiteY12" fmla="*/ 424983 h 999421"/>
                  <a:gd name="connsiteX13" fmla="*/ 275947 w 974728"/>
                  <a:gd name="connsiteY13" fmla="*/ 549354 h 999421"/>
                  <a:gd name="connsiteX14" fmla="*/ 266768 w 974728"/>
                  <a:gd name="connsiteY14" fmla="*/ 778746 h 999421"/>
                  <a:gd name="connsiteX0" fmla="*/ 342503 w 974728"/>
                  <a:gd name="connsiteY0" fmla="*/ 972274 h 999421"/>
                  <a:gd name="connsiteX1" fmla="*/ 127639 w 974728"/>
                  <a:gd name="connsiteY1" fmla="*/ 952974 h 999421"/>
                  <a:gd name="connsiteX2" fmla="*/ 27739 w 974728"/>
                  <a:gd name="connsiteY2" fmla="*/ 721935 h 999421"/>
                  <a:gd name="connsiteX3" fmla="*/ 12210 w 974728"/>
                  <a:gd name="connsiteY3" fmla="*/ 406909 h 999421"/>
                  <a:gd name="connsiteX4" fmla="*/ 189138 w 974728"/>
                  <a:gd name="connsiteY4" fmla="*/ 98848 h 999421"/>
                  <a:gd name="connsiteX5" fmla="*/ 463567 w 974728"/>
                  <a:gd name="connsiteY5" fmla="*/ 1187 h 999421"/>
                  <a:gd name="connsiteX6" fmla="*/ 824501 w 974728"/>
                  <a:gd name="connsiteY6" fmla="*/ 72934 h 999421"/>
                  <a:gd name="connsiteX7" fmla="*/ 961201 w 974728"/>
                  <a:gd name="connsiteY7" fmla="*/ 275221 h 999421"/>
                  <a:gd name="connsiteX8" fmla="*/ 967074 w 974728"/>
                  <a:gd name="connsiteY8" fmla="*/ 461729 h 999421"/>
                  <a:gd name="connsiteX9" fmla="*/ 926462 w 974728"/>
                  <a:gd name="connsiteY9" fmla="*/ 474813 h 999421"/>
                  <a:gd name="connsiteX10" fmla="*/ 705615 w 974728"/>
                  <a:gd name="connsiteY10" fmla="*/ 374822 h 999421"/>
                  <a:gd name="connsiteX11" fmla="*/ 614079 w 974728"/>
                  <a:gd name="connsiteY11" fmla="*/ 340535 h 999421"/>
                  <a:gd name="connsiteX12" fmla="*/ 512692 w 974728"/>
                  <a:gd name="connsiteY12" fmla="*/ 424983 h 999421"/>
                  <a:gd name="connsiteX13" fmla="*/ 275947 w 974728"/>
                  <a:gd name="connsiteY13" fmla="*/ 549354 h 999421"/>
                  <a:gd name="connsiteX14" fmla="*/ 266768 w 974728"/>
                  <a:gd name="connsiteY14" fmla="*/ 778746 h 999421"/>
                  <a:gd name="connsiteX0" fmla="*/ 342503 w 974728"/>
                  <a:gd name="connsiteY0" fmla="*/ 972274 h 999421"/>
                  <a:gd name="connsiteX1" fmla="*/ 127639 w 974728"/>
                  <a:gd name="connsiteY1" fmla="*/ 952974 h 999421"/>
                  <a:gd name="connsiteX2" fmla="*/ 27739 w 974728"/>
                  <a:gd name="connsiteY2" fmla="*/ 721935 h 999421"/>
                  <a:gd name="connsiteX3" fmla="*/ 12210 w 974728"/>
                  <a:gd name="connsiteY3" fmla="*/ 406909 h 999421"/>
                  <a:gd name="connsiteX4" fmla="*/ 189138 w 974728"/>
                  <a:gd name="connsiteY4" fmla="*/ 98848 h 999421"/>
                  <a:gd name="connsiteX5" fmla="*/ 463567 w 974728"/>
                  <a:gd name="connsiteY5" fmla="*/ 1187 h 999421"/>
                  <a:gd name="connsiteX6" fmla="*/ 824501 w 974728"/>
                  <a:gd name="connsiteY6" fmla="*/ 72934 h 999421"/>
                  <a:gd name="connsiteX7" fmla="*/ 961201 w 974728"/>
                  <a:gd name="connsiteY7" fmla="*/ 275221 h 999421"/>
                  <a:gd name="connsiteX8" fmla="*/ 967074 w 974728"/>
                  <a:gd name="connsiteY8" fmla="*/ 461729 h 999421"/>
                  <a:gd name="connsiteX9" fmla="*/ 926462 w 974728"/>
                  <a:gd name="connsiteY9" fmla="*/ 474813 h 999421"/>
                  <a:gd name="connsiteX10" fmla="*/ 696220 w 974728"/>
                  <a:gd name="connsiteY10" fmla="*/ 384314 h 999421"/>
                  <a:gd name="connsiteX11" fmla="*/ 614079 w 974728"/>
                  <a:gd name="connsiteY11" fmla="*/ 340535 h 999421"/>
                  <a:gd name="connsiteX12" fmla="*/ 512692 w 974728"/>
                  <a:gd name="connsiteY12" fmla="*/ 424983 h 999421"/>
                  <a:gd name="connsiteX13" fmla="*/ 275947 w 974728"/>
                  <a:gd name="connsiteY13" fmla="*/ 549354 h 999421"/>
                  <a:gd name="connsiteX14" fmla="*/ 266768 w 974728"/>
                  <a:gd name="connsiteY14" fmla="*/ 778746 h 999421"/>
                  <a:gd name="connsiteX0" fmla="*/ 342282 w 974507"/>
                  <a:gd name="connsiteY0" fmla="*/ 972274 h 991672"/>
                  <a:gd name="connsiteX1" fmla="*/ 121155 w 974507"/>
                  <a:gd name="connsiteY1" fmla="*/ 921334 h 991672"/>
                  <a:gd name="connsiteX2" fmla="*/ 27518 w 974507"/>
                  <a:gd name="connsiteY2" fmla="*/ 721935 h 991672"/>
                  <a:gd name="connsiteX3" fmla="*/ 11989 w 974507"/>
                  <a:gd name="connsiteY3" fmla="*/ 406909 h 991672"/>
                  <a:gd name="connsiteX4" fmla="*/ 188917 w 974507"/>
                  <a:gd name="connsiteY4" fmla="*/ 98848 h 991672"/>
                  <a:gd name="connsiteX5" fmla="*/ 463346 w 974507"/>
                  <a:gd name="connsiteY5" fmla="*/ 1187 h 991672"/>
                  <a:gd name="connsiteX6" fmla="*/ 824280 w 974507"/>
                  <a:gd name="connsiteY6" fmla="*/ 72934 h 991672"/>
                  <a:gd name="connsiteX7" fmla="*/ 960980 w 974507"/>
                  <a:gd name="connsiteY7" fmla="*/ 275221 h 991672"/>
                  <a:gd name="connsiteX8" fmla="*/ 966853 w 974507"/>
                  <a:gd name="connsiteY8" fmla="*/ 461729 h 991672"/>
                  <a:gd name="connsiteX9" fmla="*/ 926241 w 974507"/>
                  <a:gd name="connsiteY9" fmla="*/ 474813 h 991672"/>
                  <a:gd name="connsiteX10" fmla="*/ 695999 w 974507"/>
                  <a:gd name="connsiteY10" fmla="*/ 384314 h 991672"/>
                  <a:gd name="connsiteX11" fmla="*/ 613858 w 974507"/>
                  <a:gd name="connsiteY11" fmla="*/ 340535 h 991672"/>
                  <a:gd name="connsiteX12" fmla="*/ 512471 w 974507"/>
                  <a:gd name="connsiteY12" fmla="*/ 424983 h 991672"/>
                  <a:gd name="connsiteX13" fmla="*/ 275726 w 974507"/>
                  <a:gd name="connsiteY13" fmla="*/ 549354 h 991672"/>
                  <a:gd name="connsiteX14" fmla="*/ 266547 w 974507"/>
                  <a:gd name="connsiteY14" fmla="*/ 778746 h 991672"/>
                  <a:gd name="connsiteX0" fmla="*/ 406874 w 1039099"/>
                  <a:gd name="connsiteY0" fmla="*/ 972274 h 1006815"/>
                  <a:gd name="connsiteX1" fmla="*/ 4119 w 1039099"/>
                  <a:gd name="connsiteY1" fmla="*/ 971958 h 1006815"/>
                  <a:gd name="connsiteX2" fmla="*/ 92110 w 1039099"/>
                  <a:gd name="connsiteY2" fmla="*/ 721935 h 1006815"/>
                  <a:gd name="connsiteX3" fmla="*/ 76581 w 1039099"/>
                  <a:gd name="connsiteY3" fmla="*/ 406909 h 1006815"/>
                  <a:gd name="connsiteX4" fmla="*/ 253509 w 1039099"/>
                  <a:gd name="connsiteY4" fmla="*/ 98848 h 1006815"/>
                  <a:gd name="connsiteX5" fmla="*/ 527938 w 1039099"/>
                  <a:gd name="connsiteY5" fmla="*/ 1187 h 1006815"/>
                  <a:gd name="connsiteX6" fmla="*/ 888872 w 1039099"/>
                  <a:gd name="connsiteY6" fmla="*/ 72934 h 1006815"/>
                  <a:gd name="connsiteX7" fmla="*/ 1025572 w 1039099"/>
                  <a:gd name="connsiteY7" fmla="*/ 275221 h 1006815"/>
                  <a:gd name="connsiteX8" fmla="*/ 1031445 w 1039099"/>
                  <a:gd name="connsiteY8" fmla="*/ 461729 h 1006815"/>
                  <a:gd name="connsiteX9" fmla="*/ 990833 w 1039099"/>
                  <a:gd name="connsiteY9" fmla="*/ 474813 h 1006815"/>
                  <a:gd name="connsiteX10" fmla="*/ 760591 w 1039099"/>
                  <a:gd name="connsiteY10" fmla="*/ 384314 h 1006815"/>
                  <a:gd name="connsiteX11" fmla="*/ 678450 w 1039099"/>
                  <a:gd name="connsiteY11" fmla="*/ 340535 h 1006815"/>
                  <a:gd name="connsiteX12" fmla="*/ 577063 w 1039099"/>
                  <a:gd name="connsiteY12" fmla="*/ 424983 h 1006815"/>
                  <a:gd name="connsiteX13" fmla="*/ 340318 w 1039099"/>
                  <a:gd name="connsiteY13" fmla="*/ 549354 h 1006815"/>
                  <a:gd name="connsiteX14" fmla="*/ 331139 w 1039099"/>
                  <a:gd name="connsiteY14" fmla="*/ 778746 h 1006815"/>
                  <a:gd name="connsiteX0" fmla="*/ 406874 w 1039099"/>
                  <a:gd name="connsiteY0" fmla="*/ 972274 h 1006815"/>
                  <a:gd name="connsiteX1" fmla="*/ 4119 w 1039099"/>
                  <a:gd name="connsiteY1" fmla="*/ 971958 h 1006815"/>
                  <a:gd name="connsiteX2" fmla="*/ 92110 w 1039099"/>
                  <a:gd name="connsiteY2" fmla="*/ 721935 h 1006815"/>
                  <a:gd name="connsiteX3" fmla="*/ 76581 w 1039099"/>
                  <a:gd name="connsiteY3" fmla="*/ 406909 h 1006815"/>
                  <a:gd name="connsiteX4" fmla="*/ 253509 w 1039099"/>
                  <a:gd name="connsiteY4" fmla="*/ 98848 h 1006815"/>
                  <a:gd name="connsiteX5" fmla="*/ 527938 w 1039099"/>
                  <a:gd name="connsiteY5" fmla="*/ 1187 h 1006815"/>
                  <a:gd name="connsiteX6" fmla="*/ 888872 w 1039099"/>
                  <a:gd name="connsiteY6" fmla="*/ 72934 h 1006815"/>
                  <a:gd name="connsiteX7" fmla="*/ 1025572 w 1039099"/>
                  <a:gd name="connsiteY7" fmla="*/ 275221 h 1006815"/>
                  <a:gd name="connsiteX8" fmla="*/ 1031445 w 1039099"/>
                  <a:gd name="connsiteY8" fmla="*/ 461729 h 1006815"/>
                  <a:gd name="connsiteX9" fmla="*/ 990833 w 1039099"/>
                  <a:gd name="connsiteY9" fmla="*/ 474813 h 1006815"/>
                  <a:gd name="connsiteX10" fmla="*/ 760591 w 1039099"/>
                  <a:gd name="connsiteY10" fmla="*/ 384314 h 1006815"/>
                  <a:gd name="connsiteX11" fmla="*/ 678450 w 1039099"/>
                  <a:gd name="connsiteY11" fmla="*/ 340535 h 1006815"/>
                  <a:gd name="connsiteX12" fmla="*/ 577063 w 1039099"/>
                  <a:gd name="connsiteY12" fmla="*/ 424983 h 1006815"/>
                  <a:gd name="connsiteX13" fmla="*/ 340318 w 1039099"/>
                  <a:gd name="connsiteY13" fmla="*/ 549354 h 1006815"/>
                  <a:gd name="connsiteX14" fmla="*/ 331139 w 1039099"/>
                  <a:gd name="connsiteY14" fmla="*/ 778746 h 100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9099" h="1006815">
                    <a:moveTo>
                      <a:pt x="406874" y="972274"/>
                    </a:moveTo>
                    <a:cubicBezTo>
                      <a:pt x="399149" y="1023016"/>
                      <a:pt x="29709" y="1013486"/>
                      <a:pt x="4119" y="971958"/>
                    </a:cubicBezTo>
                    <a:cubicBezTo>
                      <a:pt x="-21471" y="930430"/>
                      <a:pt x="80033" y="816110"/>
                      <a:pt x="92110" y="721935"/>
                    </a:cubicBezTo>
                    <a:cubicBezTo>
                      <a:pt x="104187" y="627760"/>
                      <a:pt x="49681" y="510757"/>
                      <a:pt x="76581" y="406909"/>
                    </a:cubicBezTo>
                    <a:cubicBezTo>
                      <a:pt x="103481" y="303061"/>
                      <a:pt x="129869" y="178385"/>
                      <a:pt x="253509" y="98848"/>
                    </a:cubicBezTo>
                    <a:cubicBezTo>
                      <a:pt x="377149" y="19311"/>
                      <a:pt x="376396" y="35423"/>
                      <a:pt x="527938" y="1187"/>
                    </a:cubicBezTo>
                    <a:cubicBezTo>
                      <a:pt x="660088" y="-6889"/>
                      <a:pt x="805933" y="27262"/>
                      <a:pt x="888872" y="72934"/>
                    </a:cubicBezTo>
                    <a:cubicBezTo>
                      <a:pt x="971811" y="118606"/>
                      <a:pt x="1001810" y="210422"/>
                      <a:pt x="1025572" y="275221"/>
                    </a:cubicBezTo>
                    <a:cubicBezTo>
                      <a:pt x="1049334" y="340020"/>
                      <a:pt x="1035378" y="429829"/>
                      <a:pt x="1031445" y="461729"/>
                    </a:cubicBezTo>
                    <a:cubicBezTo>
                      <a:pt x="1027512" y="493629"/>
                      <a:pt x="1034724" y="492880"/>
                      <a:pt x="990833" y="474813"/>
                    </a:cubicBezTo>
                    <a:cubicBezTo>
                      <a:pt x="892360" y="449923"/>
                      <a:pt x="812655" y="406694"/>
                      <a:pt x="760591" y="384314"/>
                    </a:cubicBezTo>
                    <a:cubicBezTo>
                      <a:pt x="708527" y="361934"/>
                      <a:pt x="704414" y="326129"/>
                      <a:pt x="678450" y="340535"/>
                    </a:cubicBezTo>
                    <a:cubicBezTo>
                      <a:pt x="652486" y="354941"/>
                      <a:pt x="633418" y="390180"/>
                      <a:pt x="577063" y="424983"/>
                    </a:cubicBezTo>
                    <a:cubicBezTo>
                      <a:pt x="520708" y="459786"/>
                      <a:pt x="386247" y="498713"/>
                      <a:pt x="340318" y="549354"/>
                    </a:cubicBezTo>
                    <a:cubicBezTo>
                      <a:pt x="321680" y="599995"/>
                      <a:pt x="315574" y="715173"/>
                      <a:pt x="331139" y="778746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00"/>
              </a:p>
            </p:txBody>
          </p:sp>
        </p:grp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549BE8F-5703-42A7-851A-8447E7C38484}"/>
              </a:ext>
            </a:extLst>
          </p:cNvPr>
          <p:cNvGrpSpPr/>
          <p:nvPr/>
        </p:nvGrpSpPr>
        <p:grpSpPr>
          <a:xfrm rot="664117">
            <a:off x="409205" y="292260"/>
            <a:ext cx="913204" cy="901267"/>
            <a:chOff x="1561742" y="11167087"/>
            <a:chExt cx="633992" cy="672078"/>
          </a:xfrm>
        </p:grpSpPr>
        <p:sp>
          <p:nvSpPr>
            <p:cNvPr id="33" name="AutoShape 20">
              <a:extLst>
                <a:ext uri="{FF2B5EF4-FFF2-40B4-BE49-F238E27FC236}">
                  <a16:creationId xmlns:a16="http://schemas.microsoft.com/office/drawing/2014/main" id="{145D6D0A-5739-470B-8F6B-C86D1547319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61742" y="11167087"/>
              <a:ext cx="633992" cy="672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EC8A9446-9C50-4F62-B557-9B9BD1D66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167087"/>
              <a:ext cx="631751" cy="671084"/>
            </a:xfrm>
            <a:custGeom>
              <a:avLst/>
              <a:gdLst>
                <a:gd name="T0" fmla="*/ 7111 w 7111"/>
                <a:gd name="T1" fmla="*/ 0 h 8533"/>
                <a:gd name="T2" fmla="*/ 5689 w 7111"/>
                <a:gd name="T3" fmla="*/ 356 h 8533"/>
                <a:gd name="T4" fmla="*/ 4622 w 7111"/>
                <a:gd name="T5" fmla="*/ 0 h 8533"/>
                <a:gd name="T6" fmla="*/ 3556 w 7111"/>
                <a:gd name="T7" fmla="*/ 356 h 8533"/>
                <a:gd name="T8" fmla="*/ 2489 w 7111"/>
                <a:gd name="T9" fmla="*/ 0 h 8533"/>
                <a:gd name="T10" fmla="*/ 1422 w 7111"/>
                <a:gd name="T11" fmla="*/ 356 h 8533"/>
                <a:gd name="T12" fmla="*/ 0 w 7111"/>
                <a:gd name="T13" fmla="*/ 0 h 8533"/>
                <a:gd name="T14" fmla="*/ 0 w 7111"/>
                <a:gd name="T15" fmla="*/ 1422 h 8533"/>
                <a:gd name="T16" fmla="*/ 356 w 7111"/>
                <a:gd name="T17" fmla="*/ 4267 h 8533"/>
                <a:gd name="T18" fmla="*/ 0 w 7111"/>
                <a:gd name="T19" fmla="*/ 7111 h 8533"/>
                <a:gd name="T20" fmla="*/ 0 w 7111"/>
                <a:gd name="T21" fmla="*/ 8533 h 8533"/>
                <a:gd name="T22" fmla="*/ 1422 w 7111"/>
                <a:gd name="T23" fmla="*/ 8178 h 8533"/>
                <a:gd name="T24" fmla="*/ 2489 w 7111"/>
                <a:gd name="T25" fmla="*/ 8533 h 8533"/>
                <a:gd name="T26" fmla="*/ 3556 w 7111"/>
                <a:gd name="T27" fmla="*/ 8178 h 8533"/>
                <a:gd name="T28" fmla="*/ 4622 w 7111"/>
                <a:gd name="T29" fmla="*/ 8533 h 8533"/>
                <a:gd name="T30" fmla="*/ 5689 w 7111"/>
                <a:gd name="T31" fmla="*/ 8178 h 8533"/>
                <a:gd name="T32" fmla="*/ 7111 w 7111"/>
                <a:gd name="T33" fmla="*/ 8533 h 8533"/>
                <a:gd name="T34" fmla="*/ 7111 w 7111"/>
                <a:gd name="T35" fmla="*/ 7111 h 8533"/>
                <a:gd name="T36" fmla="*/ 6756 w 7111"/>
                <a:gd name="T37" fmla="*/ 4267 h 8533"/>
                <a:gd name="T38" fmla="*/ 7111 w 7111"/>
                <a:gd name="T39" fmla="*/ 1422 h 8533"/>
                <a:gd name="T40" fmla="*/ 7111 w 7111"/>
                <a:gd name="T41" fmla="*/ 0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11" h="8533">
                  <a:moveTo>
                    <a:pt x="7111" y="0"/>
                  </a:moveTo>
                  <a:lnTo>
                    <a:pt x="5689" y="356"/>
                  </a:lnTo>
                  <a:lnTo>
                    <a:pt x="4622" y="0"/>
                  </a:lnTo>
                  <a:lnTo>
                    <a:pt x="3556" y="356"/>
                  </a:lnTo>
                  <a:lnTo>
                    <a:pt x="2489" y="0"/>
                  </a:lnTo>
                  <a:lnTo>
                    <a:pt x="1422" y="356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1422" y="8178"/>
                  </a:lnTo>
                  <a:lnTo>
                    <a:pt x="2489" y="8533"/>
                  </a:lnTo>
                  <a:lnTo>
                    <a:pt x="3556" y="8178"/>
                  </a:lnTo>
                  <a:lnTo>
                    <a:pt x="4622" y="8533"/>
                  </a:lnTo>
                  <a:lnTo>
                    <a:pt x="5689" y="8178"/>
                  </a:lnTo>
                  <a:lnTo>
                    <a:pt x="7111" y="8533"/>
                  </a:lnTo>
                  <a:lnTo>
                    <a:pt x="7111" y="7111"/>
                  </a:lnTo>
                  <a:cubicBezTo>
                    <a:pt x="6872" y="6182"/>
                    <a:pt x="6752" y="5226"/>
                    <a:pt x="6756" y="4267"/>
                  </a:cubicBezTo>
                  <a:cubicBezTo>
                    <a:pt x="6759" y="3308"/>
                    <a:pt x="6879" y="2353"/>
                    <a:pt x="7111" y="1422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 dirty="0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B20B3D9B-D400-4D23-B544-8AE15BF33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167087"/>
              <a:ext cx="95211" cy="671084"/>
            </a:xfrm>
            <a:custGeom>
              <a:avLst/>
              <a:gdLst>
                <a:gd name="T0" fmla="*/ 711 w 1070"/>
                <a:gd name="T1" fmla="*/ 7111 h 8533"/>
                <a:gd name="T2" fmla="*/ 1067 w 1070"/>
                <a:gd name="T3" fmla="*/ 4267 h 8533"/>
                <a:gd name="T4" fmla="*/ 711 w 1070"/>
                <a:gd name="T5" fmla="*/ 1422 h 8533"/>
                <a:gd name="T6" fmla="*/ 711 w 1070"/>
                <a:gd name="T7" fmla="*/ 178 h 8533"/>
                <a:gd name="T8" fmla="*/ 0 w 1070"/>
                <a:gd name="T9" fmla="*/ 0 h 8533"/>
                <a:gd name="T10" fmla="*/ 0 w 1070"/>
                <a:gd name="T11" fmla="*/ 1422 h 8533"/>
                <a:gd name="T12" fmla="*/ 356 w 1070"/>
                <a:gd name="T13" fmla="*/ 4267 h 8533"/>
                <a:gd name="T14" fmla="*/ 0 w 1070"/>
                <a:gd name="T15" fmla="*/ 7111 h 8533"/>
                <a:gd name="T16" fmla="*/ 0 w 1070"/>
                <a:gd name="T17" fmla="*/ 8533 h 8533"/>
                <a:gd name="T18" fmla="*/ 711 w 1070"/>
                <a:gd name="T19" fmla="*/ 8356 h 8533"/>
                <a:gd name="T20" fmla="*/ 711 w 1070"/>
                <a:gd name="T21" fmla="*/ 7111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0" h="8533">
                  <a:moveTo>
                    <a:pt x="711" y="7111"/>
                  </a:moveTo>
                  <a:cubicBezTo>
                    <a:pt x="943" y="6181"/>
                    <a:pt x="1063" y="5226"/>
                    <a:pt x="1067" y="4267"/>
                  </a:cubicBezTo>
                  <a:cubicBezTo>
                    <a:pt x="1070" y="3307"/>
                    <a:pt x="950" y="2351"/>
                    <a:pt x="711" y="1422"/>
                  </a:cubicBezTo>
                  <a:lnTo>
                    <a:pt x="711" y="178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711" y="8356"/>
                  </a:lnTo>
                  <a:lnTo>
                    <a:pt x="711" y="7111"/>
                  </a:lnTo>
                  <a:close/>
                </a:path>
              </a:pathLst>
            </a:custGeom>
            <a:solidFill>
              <a:srgbClr val="C78F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 dirty="0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99210121-8AE7-4EF2-8A4F-9A656FD56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167087"/>
              <a:ext cx="631751" cy="111351"/>
            </a:xfrm>
            <a:custGeom>
              <a:avLst/>
              <a:gdLst>
                <a:gd name="T0" fmla="*/ 564 w 564"/>
                <a:gd name="T1" fmla="*/ 112 h 112"/>
                <a:gd name="T2" fmla="*/ 0 w 564"/>
                <a:gd name="T3" fmla="*/ 112 h 112"/>
                <a:gd name="T4" fmla="*/ 0 w 564"/>
                <a:gd name="T5" fmla="*/ 0 h 112"/>
                <a:gd name="T6" fmla="*/ 113 w 564"/>
                <a:gd name="T7" fmla="*/ 28 h 112"/>
                <a:gd name="T8" fmla="*/ 197 w 564"/>
                <a:gd name="T9" fmla="*/ 0 h 112"/>
                <a:gd name="T10" fmla="*/ 282 w 564"/>
                <a:gd name="T11" fmla="*/ 28 h 112"/>
                <a:gd name="T12" fmla="*/ 367 w 564"/>
                <a:gd name="T13" fmla="*/ 0 h 112"/>
                <a:gd name="T14" fmla="*/ 451 w 564"/>
                <a:gd name="T15" fmla="*/ 28 h 112"/>
                <a:gd name="T16" fmla="*/ 564 w 564"/>
                <a:gd name="T17" fmla="*/ 0 h 112"/>
                <a:gd name="T18" fmla="*/ 564 w 5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2">
                  <a:moveTo>
                    <a:pt x="56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113" y="28"/>
                  </a:lnTo>
                  <a:lnTo>
                    <a:pt x="197" y="0"/>
                  </a:lnTo>
                  <a:lnTo>
                    <a:pt x="282" y="28"/>
                  </a:lnTo>
                  <a:lnTo>
                    <a:pt x="367" y="0"/>
                  </a:lnTo>
                  <a:lnTo>
                    <a:pt x="451" y="28"/>
                  </a:lnTo>
                  <a:lnTo>
                    <a:pt x="564" y="0"/>
                  </a:lnTo>
                  <a:lnTo>
                    <a:pt x="564" y="112"/>
                  </a:lnTo>
                  <a:close/>
                </a:path>
              </a:pathLst>
            </a:cu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 dirty="0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06A7B08F-197F-47F3-8029-926F63092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167087"/>
              <a:ext cx="62727" cy="111351"/>
            </a:xfrm>
            <a:custGeom>
              <a:avLst/>
              <a:gdLst>
                <a:gd name="T0" fmla="*/ 0 w 56"/>
                <a:gd name="T1" fmla="*/ 0 h 112"/>
                <a:gd name="T2" fmla="*/ 0 w 56"/>
                <a:gd name="T3" fmla="*/ 112 h 112"/>
                <a:gd name="T4" fmla="*/ 56 w 56"/>
                <a:gd name="T5" fmla="*/ 112 h 112"/>
                <a:gd name="T6" fmla="*/ 56 w 56"/>
                <a:gd name="T7" fmla="*/ 14 h 112"/>
                <a:gd name="T8" fmla="*/ 0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0" y="0"/>
                  </a:moveTo>
                  <a:lnTo>
                    <a:pt x="0" y="112"/>
                  </a:lnTo>
                  <a:lnTo>
                    <a:pt x="56" y="112"/>
                  </a:lnTo>
                  <a:lnTo>
                    <a:pt x="5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F0BC114E-3EF0-4795-91AD-85A956811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725825"/>
              <a:ext cx="631751" cy="112345"/>
            </a:xfrm>
            <a:custGeom>
              <a:avLst/>
              <a:gdLst>
                <a:gd name="T0" fmla="*/ 0 w 564"/>
                <a:gd name="T1" fmla="*/ 0 h 113"/>
                <a:gd name="T2" fmla="*/ 564 w 564"/>
                <a:gd name="T3" fmla="*/ 0 h 113"/>
                <a:gd name="T4" fmla="*/ 564 w 564"/>
                <a:gd name="T5" fmla="*/ 113 h 113"/>
                <a:gd name="T6" fmla="*/ 451 w 564"/>
                <a:gd name="T7" fmla="*/ 85 h 113"/>
                <a:gd name="T8" fmla="*/ 367 w 564"/>
                <a:gd name="T9" fmla="*/ 113 h 113"/>
                <a:gd name="T10" fmla="*/ 282 w 564"/>
                <a:gd name="T11" fmla="*/ 85 h 113"/>
                <a:gd name="T12" fmla="*/ 197 w 564"/>
                <a:gd name="T13" fmla="*/ 113 h 113"/>
                <a:gd name="T14" fmla="*/ 113 w 564"/>
                <a:gd name="T15" fmla="*/ 85 h 113"/>
                <a:gd name="T16" fmla="*/ 0 w 564"/>
                <a:gd name="T17" fmla="*/ 113 h 113"/>
                <a:gd name="T18" fmla="*/ 0 w 564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3">
                  <a:moveTo>
                    <a:pt x="0" y="0"/>
                  </a:moveTo>
                  <a:lnTo>
                    <a:pt x="564" y="0"/>
                  </a:lnTo>
                  <a:lnTo>
                    <a:pt x="564" y="113"/>
                  </a:lnTo>
                  <a:lnTo>
                    <a:pt x="451" y="85"/>
                  </a:lnTo>
                  <a:lnTo>
                    <a:pt x="367" y="113"/>
                  </a:lnTo>
                  <a:lnTo>
                    <a:pt x="282" y="85"/>
                  </a:lnTo>
                  <a:lnTo>
                    <a:pt x="197" y="113"/>
                  </a:lnTo>
                  <a:lnTo>
                    <a:pt x="113" y="85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8BB64851-C40A-473C-9578-9D40683E2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725825"/>
              <a:ext cx="62727" cy="112345"/>
            </a:xfrm>
            <a:custGeom>
              <a:avLst/>
              <a:gdLst>
                <a:gd name="T0" fmla="*/ 56 w 56"/>
                <a:gd name="T1" fmla="*/ 0 h 113"/>
                <a:gd name="T2" fmla="*/ 0 w 56"/>
                <a:gd name="T3" fmla="*/ 0 h 113"/>
                <a:gd name="T4" fmla="*/ 0 w 56"/>
                <a:gd name="T5" fmla="*/ 113 h 113"/>
                <a:gd name="T6" fmla="*/ 56 w 56"/>
                <a:gd name="T7" fmla="*/ 99 h 113"/>
                <a:gd name="T8" fmla="*/ 56 w 5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3">
                  <a:moveTo>
                    <a:pt x="56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56" y="9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FF22817-84C7-429E-B2F4-95F4168B9D12}"/>
              </a:ext>
            </a:extLst>
          </p:cNvPr>
          <p:cNvSpPr txBox="1"/>
          <p:nvPr/>
        </p:nvSpPr>
        <p:spPr>
          <a:xfrm>
            <a:off x="500987" y="603430"/>
            <a:ext cx="89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 </a:t>
            </a:r>
            <a:r>
              <a:rPr lang="ko-KR" altLang="en-US" sz="1200" dirty="0" err="1"/>
              <a:t>스윙칩</a:t>
            </a:r>
            <a:endParaRPr lang="ko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D83E93-7724-4CD3-8CDC-EEFBD60CD398}"/>
              </a:ext>
            </a:extLst>
          </p:cNvPr>
          <p:cNvSpPr/>
          <p:nvPr/>
        </p:nvSpPr>
        <p:spPr>
          <a:xfrm>
            <a:off x="-11070757" y="4889525"/>
            <a:ext cx="25146001" cy="1064029"/>
          </a:xfrm>
          <a:prstGeom prst="rect">
            <a:avLst/>
          </a:prstGeom>
          <a:solidFill>
            <a:srgbClr val="DD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219F61D-EBA5-4014-9A6B-CF492CE5D430}"/>
              </a:ext>
            </a:extLst>
          </p:cNvPr>
          <p:cNvCxnSpPr>
            <a:cxnSpLocks/>
            <a:stCxn id="41" idx="1"/>
            <a:endCxn id="41" idx="3"/>
          </p:cNvCxnSpPr>
          <p:nvPr/>
        </p:nvCxnSpPr>
        <p:spPr>
          <a:xfrm>
            <a:off x="-11070757" y="5421540"/>
            <a:ext cx="25146001" cy="0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6B1A5B-E3E5-4A60-8C64-E3A5F9CB41D2}"/>
              </a:ext>
            </a:extLst>
          </p:cNvPr>
          <p:cNvGrpSpPr/>
          <p:nvPr/>
        </p:nvGrpSpPr>
        <p:grpSpPr>
          <a:xfrm>
            <a:off x="-9673494" y="3534599"/>
            <a:ext cx="1069315" cy="2086446"/>
            <a:chOff x="2733388" y="7150967"/>
            <a:chExt cx="1214437" cy="258253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2E18CFB-C76E-4BCF-BAF1-2E0802B99B65}"/>
                </a:ext>
              </a:extLst>
            </p:cNvPr>
            <p:cNvGrpSpPr/>
            <p:nvPr/>
          </p:nvGrpSpPr>
          <p:grpSpPr>
            <a:xfrm>
              <a:off x="2733388" y="8469851"/>
              <a:ext cx="744537" cy="1247775"/>
              <a:chOff x="1669730" y="5487676"/>
              <a:chExt cx="744537" cy="1247775"/>
            </a:xfrm>
          </p:grpSpPr>
          <p:sp>
            <p:nvSpPr>
              <p:cNvPr id="30" name="Freeform 30">
                <a:extLst>
                  <a:ext uri="{FF2B5EF4-FFF2-40B4-BE49-F238E27FC236}">
                    <a16:creationId xmlns:a16="http://schemas.microsoft.com/office/drawing/2014/main" id="{CD90DD1A-9AF6-4C40-A711-F3A994E659B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3867" y="5487676"/>
                <a:ext cx="660400" cy="990600"/>
              </a:xfrm>
              <a:custGeom>
                <a:avLst/>
                <a:gdLst>
                  <a:gd name="T0" fmla="*/ 1702 w 2236"/>
                  <a:gd name="T1" fmla="*/ 3361 h 3361"/>
                  <a:gd name="T2" fmla="*/ 1332 w 2236"/>
                  <a:gd name="T3" fmla="*/ 3183 h 3361"/>
                  <a:gd name="T4" fmla="*/ 384 w 2236"/>
                  <a:gd name="T5" fmla="*/ 1998 h 3361"/>
                  <a:gd name="T6" fmla="*/ 289 w 2236"/>
                  <a:gd name="T7" fmla="*/ 1795 h 3361"/>
                  <a:gd name="T8" fmla="*/ 52 w 2236"/>
                  <a:gd name="T9" fmla="*/ 610 h 3361"/>
                  <a:gd name="T10" fmla="*/ 424 w 2236"/>
                  <a:gd name="T11" fmla="*/ 52 h 3361"/>
                  <a:gd name="T12" fmla="*/ 982 w 2236"/>
                  <a:gd name="T13" fmla="*/ 423 h 3361"/>
                  <a:gd name="T14" fmla="*/ 1196 w 2236"/>
                  <a:gd name="T15" fmla="*/ 1496 h 3361"/>
                  <a:gd name="T16" fmla="*/ 2072 w 2236"/>
                  <a:gd name="T17" fmla="*/ 2591 h 3361"/>
                  <a:gd name="T18" fmla="*/ 1998 w 2236"/>
                  <a:gd name="T19" fmla="*/ 3257 h 3361"/>
                  <a:gd name="T20" fmla="*/ 1702 w 2236"/>
                  <a:gd name="T21" fmla="*/ 3361 h 3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36" h="3361">
                    <a:moveTo>
                      <a:pt x="1702" y="3361"/>
                    </a:moveTo>
                    <a:cubicBezTo>
                      <a:pt x="1563" y="3361"/>
                      <a:pt x="1425" y="3300"/>
                      <a:pt x="1332" y="3183"/>
                    </a:cubicBezTo>
                    <a:lnTo>
                      <a:pt x="384" y="1998"/>
                    </a:lnTo>
                    <a:cubicBezTo>
                      <a:pt x="336" y="1939"/>
                      <a:pt x="304" y="1869"/>
                      <a:pt x="289" y="1795"/>
                    </a:cubicBezTo>
                    <a:lnTo>
                      <a:pt x="52" y="610"/>
                    </a:lnTo>
                    <a:cubicBezTo>
                      <a:pt x="0" y="353"/>
                      <a:pt x="167" y="103"/>
                      <a:pt x="424" y="52"/>
                    </a:cubicBezTo>
                    <a:cubicBezTo>
                      <a:pt x="681" y="0"/>
                      <a:pt x="930" y="167"/>
                      <a:pt x="982" y="423"/>
                    </a:cubicBezTo>
                    <a:lnTo>
                      <a:pt x="1196" y="1496"/>
                    </a:lnTo>
                    <a:lnTo>
                      <a:pt x="2072" y="2591"/>
                    </a:lnTo>
                    <a:cubicBezTo>
                      <a:pt x="2236" y="2795"/>
                      <a:pt x="2202" y="3093"/>
                      <a:pt x="1998" y="3257"/>
                    </a:cubicBezTo>
                    <a:cubicBezTo>
                      <a:pt x="1911" y="3327"/>
                      <a:pt x="1806" y="3361"/>
                      <a:pt x="1702" y="3361"/>
                    </a:cubicBezTo>
                  </a:path>
                </a:pathLst>
              </a:custGeom>
              <a:solidFill>
                <a:srgbClr val="E4B4A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33">
                <a:extLst>
                  <a:ext uri="{FF2B5EF4-FFF2-40B4-BE49-F238E27FC236}">
                    <a16:creationId xmlns:a16="http://schemas.microsoft.com/office/drawing/2014/main" id="{391D10DF-8D44-4EFE-9454-A05D2816CA2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69730" y="6276663"/>
                <a:ext cx="392113" cy="458788"/>
              </a:xfrm>
              <a:custGeom>
                <a:avLst/>
                <a:gdLst>
                  <a:gd name="T0" fmla="*/ 1261 w 1325"/>
                  <a:gd name="T1" fmla="*/ 458 h 1557"/>
                  <a:gd name="T2" fmla="*/ 1231 w 1325"/>
                  <a:gd name="T3" fmla="*/ 235 h 1557"/>
                  <a:gd name="T4" fmla="*/ 1071 w 1325"/>
                  <a:gd name="T5" fmla="*/ 99 h 1557"/>
                  <a:gd name="T6" fmla="*/ 803 w 1325"/>
                  <a:gd name="T7" fmla="*/ 60 h 1557"/>
                  <a:gd name="T8" fmla="*/ 8 w 1325"/>
                  <a:gd name="T9" fmla="*/ 1355 h 1557"/>
                  <a:gd name="T10" fmla="*/ 252 w 1325"/>
                  <a:gd name="T11" fmla="*/ 1466 h 1557"/>
                  <a:gd name="T12" fmla="*/ 1261 w 1325"/>
                  <a:gd name="T13" fmla="*/ 458 h 1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5" h="1557">
                    <a:moveTo>
                      <a:pt x="1261" y="458"/>
                    </a:moveTo>
                    <a:cubicBezTo>
                      <a:pt x="1325" y="393"/>
                      <a:pt x="1299" y="297"/>
                      <a:pt x="1231" y="235"/>
                    </a:cubicBezTo>
                    <a:cubicBezTo>
                      <a:pt x="1121" y="134"/>
                      <a:pt x="1071" y="99"/>
                      <a:pt x="1071" y="99"/>
                    </a:cubicBezTo>
                    <a:cubicBezTo>
                      <a:pt x="1011" y="59"/>
                      <a:pt x="864" y="0"/>
                      <a:pt x="803" y="60"/>
                    </a:cubicBezTo>
                    <a:cubicBezTo>
                      <a:pt x="359" y="503"/>
                      <a:pt x="20" y="1134"/>
                      <a:pt x="8" y="1355"/>
                    </a:cubicBezTo>
                    <a:cubicBezTo>
                      <a:pt x="0" y="1485"/>
                      <a:pt x="161" y="1557"/>
                      <a:pt x="252" y="1466"/>
                    </a:cubicBezTo>
                    <a:cubicBezTo>
                      <a:pt x="520" y="1198"/>
                      <a:pt x="1028" y="690"/>
                      <a:pt x="1261" y="458"/>
                    </a:cubicBezTo>
                    <a:close/>
                  </a:path>
                </a:pathLst>
              </a:custGeom>
              <a:solidFill>
                <a:srgbClr val="91495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D6945C0-5045-460D-BD84-84E62D18E4D7}"/>
                </a:ext>
              </a:extLst>
            </p:cNvPr>
            <p:cNvGrpSpPr/>
            <p:nvPr/>
          </p:nvGrpSpPr>
          <p:grpSpPr>
            <a:xfrm>
              <a:off x="3165188" y="8392063"/>
              <a:ext cx="782637" cy="1341438"/>
              <a:chOff x="2101530" y="5409888"/>
              <a:chExt cx="782637" cy="1341438"/>
            </a:xfrm>
          </p:grpSpPr>
          <p:sp>
            <p:nvSpPr>
              <p:cNvPr id="28" name="Freeform 29">
                <a:extLst>
                  <a:ext uri="{FF2B5EF4-FFF2-40B4-BE49-F238E27FC236}">
                    <a16:creationId xmlns:a16="http://schemas.microsoft.com/office/drawing/2014/main" id="{760B50DA-E577-42A9-ACD4-2A1FD43B54F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101530" y="5409888"/>
                <a:ext cx="579438" cy="1276350"/>
              </a:xfrm>
              <a:custGeom>
                <a:avLst/>
                <a:gdLst>
                  <a:gd name="T0" fmla="*/ 475 w 1964"/>
                  <a:gd name="T1" fmla="*/ 4335 h 4335"/>
                  <a:gd name="T2" fmla="*/ 0 w 1964"/>
                  <a:gd name="T3" fmla="*/ 3861 h 4335"/>
                  <a:gd name="T4" fmla="*/ 0 w 1964"/>
                  <a:gd name="T5" fmla="*/ 2202 h 4335"/>
                  <a:gd name="T6" fmla="*/ 63 w 1964"/>
                  <a:gd name="T7" fmla="*/ 1966 h 4335"/>
                  <a:gd name="T8" fmla="*/ 1011 w 1964"/>
                  <a:gd name="T9" fmla="*/ 307 h 4335"/>
                  <a:gd name="T10" fmla="*/ 1658 w 1964"/>
                  <a:gd name="T11" fmla="*/ 131 h 4335"/>
                  <a:gd name="T12" fmla="*/ 1834 w 1964"/>
                  <a:gd name="T13" fmla="*/ 777 h 4335"/>
                  <a:gd name="T14" fmla="*/ 949 w 1964"/>
                  <a:gd name="T15" fmla="*/ 2327 h 4335"/>
                  <a:gd name="T16" fmla="*/ 949 w 1964"/>
                  <a:gd name="T17" fmla="*/ 3861 h 4335"/>
                  <a:gd name="T18" fmla="*/ 475 w 1964"/>
                  <a:gd name="T19" fmla="*/ 4335 h 4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64" h="4335">
                    <a:moveTo>
                      <a:pt x="475" y="4335"/>
                    </a:moveTo>
                    <a:cubicBezTo>
                      <a:pt x="213" y="4335"/>
                      <a:pt x="0" y="4123"/>
                      <a:pt x="0" y="3861"/>
                    </a:cubicBezTo>
                    <a:lnTo>
                      <a:pt x="0" y="2202"/>
                    </a:lnTo>
                    <a:cubicBezTo>
                      <a:pt x="0" y="2119"/>
                      <a:pt x="22" y="2038"/>
                      <a:pt x="63" y="1966"/>
                    </a:cubicBezTo>
                    <a:lnTo>
                      <a:pt x="1011" y="307"/>
                    </a:lnTo>
                    <a:cubicBezTo>
                      <a:pt x="1141" y="80"/>
                      <a:pt x="1431" y="0"/>
                      <a:pt x="1658" y="131"/>
                    </a:cubicBezTo>
                    <a:cubicBezTo>
                      <a:pt x="1885" y="261"/>
                      <a:pt x="1964" y="550"/>
                      <a:pt x="1834" y="777"/>
                    </a:cubicBezTo>
                    <a:lnTo>
                      <a:pt x="949" y="2327"/>
                    </a:lnTo>
                    <a:lnTo>
                      <a:pt x="949" y="3861"/>
                    </a:lnTo>
                    <a:cubicBezTo>
                      <a:pt x="949" y="4123"/>
                      <a:pt x="736" y="4335"/>
                      <a:pt x="475" y="4335"/>
                    </a:cubicBezTo>
                    <a:close/>
                  </a:path>
                </a:pathLst>
              </a:custGeom>
              <a:solidFill>
                <a:srgbClr val="D88D7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8C50A0C5-9AC0-45BE-89BB-34290FE3804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366642" y="6570351"/>
                <a:ext cx="517525" cy="180975"/>
              </a:xfrm>
              <a:custGeom>
                <a:avLst/>
                <a:gdLst>
                  <a:gd name="T0" fmla="*/ 1617 w 1757"/>
                  <a:gd name="T1" fmla="*/ 610 h 611"/>
                  <a:gd name="T2" fmla="*/ 1754 w 1757"/>
                  <a:gd name="T3" fmla="*/ 432 h 611"/>
                  <a:gd name="T4" fmla="*/ 1739 w 1757"/>
                  <a:gd name="T5" fmla="*/ 223 h 611"/>
                  <a:gd name="T6" fmla="*/ 1578 w 1757"/>
                  <a:gd name="T7" fmla="*/ 5 h 611"/>
                  <a:gd name="T8" fmla="*/ 98 w 1757"/>
                  <a:gd name="T9" fmla="*/ 348 h 611"/>
                  <a:gd name="T10" fmla="*/ 189 w 1757"/>
                  <a:gd name="T11" fmla="*/ 600 h 611"/>
                  <a:gd name="T12" fmla="*/ 1617 w 1757"/>
                  <a:gd name="T13" fmla="*/ 610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57" h="611">
                    <a:moveTo>
                      <a:pt x="1617" y="610"/>
                    </a:moveTo>
                    <a:cubicBezTo>
                      <a:pt x="1707" y="611"/>
                      <a:pt x="1757" y="525"/>
                      <a:pt x="1754" y="432"/>
                    </a:cubicBezTo>
                    <a:cubicBezTo>
                      <a:pt x="1748" y="283"/>
                      <a:pt x="1739" y="223"/>
                      <a:pt x="1739" y="223"/>
                    </a:cubicBezTo>
                    <a:cubicBezTo>
                      <a:pt x="1725" y="152"/>
                      <a:pt x="1664" y="6"/>
                      <a:pt x="1578" y="5"/>
                    </a:cubicBezTo>
                    <a:cubicBezTo>
                      <a:pt x="951" y="0"/>
                      <a:pt x="263" y="202"/>
                      <a:pt x="98" y="348"/>
                    </a:cubicBezTo>
                    <a:cubicBezTo>
                      <a:pt x="0" y="434"/>
                      <a:pt x="61" y="599"/>
                      <a:pt x="189" y="600"/>
                    </a:cubicBezTo>
                    <a:cubicBezTo>
                      <a:pt x="569" y="603"/>
                      <a:pt x="1288" y="608"/>
                      <a:pt x="1617" y="610"/>
                    </a:cubicBezTo>
                    <a:close/>
                  </a:path>
                </a:pathLst>
              </a:custGeom>
              <a:solidFill>
                <a:srgbClr val="91495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F038AB7-41C4-47A7-877C-8F206E425291}"/>
                </a:ext>
              </a:extLst>
            </p:cNvPr>
            <p:cNvGrpSpPr/>
            <p:nvPr/>
          </p:nvGrpSpPr>
          <p:grpSpPr>
            <a:xfrm>
              <a:off x="2974688" y="7150967"/>
              <a:ext cx="769937" cy="1541134"/>
              <a:chOff x="1911030" y="4168792"/>
              <a:chExt cx="769937" cy="1541134"/>
            </a:xfrm>
          </p:grpSpPr>
          <p:sp>
            <p:nvSpPr>
              <p:cNvPr id="22" name="Oval 26">
                <a:extLst>
                  <a:ext uri="{FF2B5EF4-FFF2-40B4-BE49-F238E27FC236}">
                    <a16:creationId xmlns:a16="http://schemas.microsoft.com/office/drawing/2014/main" id="{226A1DC1-006D-4966-9078-1DD5E30CC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99942" y="4244663"/>
                <a:ext cx="560388" cy="558800"/>
              </a:xfrm>
              <a:prstGeom prst="ellipse">
                <a:avLst/>
              </a:prstGeom>
              <a:solidFill>
                <a:srgbClr val="FFE4C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E3EA3F6-4206-44B0-88A5-E9112E759296}"/>
                  </a:ext>
                </a:extLst>
              </p:cNvPr>
              <p:cNvGrpSpPr/>
              <p:nvPr/>
            </p:nvGrpSpPr>
            <p:grpSpPr>
              <a:xfrm>
                <a:off x="1911030" y="4801876"/>
                <a:ext cx="769937" cy="908050"/>
                <a:chOff x="1911030" y="4801876"/>
                <a:chExt cx="769937" cy="908050"/>
              </a:xfrm>
            </p:grpSpPr>
            <p:sp>
              <p:nvSpPr>
                <p:cNvPr id="25" name="Freeform 28">
                  <a:extLst>
                    <a:ext uri="{FF2B5EF4-FFF2-40B4-BE49-F238E27FC236}">
                      <a16:creationId xmlns:a16="http://schemas.microsoft.com/office/drawing/2014/main" id="{E4A4B5DB-7598-402A-AF3A-FA5729BDAE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911030" y="4865376"/>
                  <a:ext cx="496888" cy="844550"/>
                </a:xfrm>
                <a:custGeom>
                  <a:avLst/>
                  <a:gdLst>
                    <a:gd name="T0" fmla="*/ 1445 w 1682"/>
                    <a:gd name="T1" fmla="*/ 2867 h 2867"/>
                    <a:gd name="T2" fmla="*/ 1208 w 1682"/>
                    <a:gd name="T3" fmla="*/ 2630 h 2867"/>
                    <a:gd name="T4" fmla="*/ 92 w 1682"/>
                    <a:gd name="T5" fmla="*/ 427 h 2867"/>
                    <a:gd name="T6" fmla="*/ 92 w 1682"/>
                    <a:gd name="T7" fmla="*/ 92 h 2867"/>
                    <a:gd name="T8" fmla="*/ 427 w 1682"/>
                    <a:gd name="T9" fmla="*/ 92 h 2867"/>
                    <a:gd name="T10" fmla="*/ 1682 w 1682"/>
                    <a:gd name="T11" fmla="*/ 2630 h 2867"/>
                    <a:gd name="T12" fmla="*/ 1445 w 1682"/>
                    <a:gd name="T13" fmla="*/ 2867 h 28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82" h="2867">
                      <a:moveTo>
                        <a:pt x="1445" y="2867"/>
                      </a:moveTo>
                      <a:cubicBezTo>
                        <a:pt x="1314" y="2867"/>
                        <a:pt x="1208" y="2761"/>
                        <a:pt x="1208" y="2630"/>
                      </a:cubicBezTo>
                      <a:cubicBezTo>
                        <a:pt x="1208" y="1559"/>
                        <a:pt x="103" y="438"/>
                        <a:pt x="92" y="427"/>
                      </a:cubicBezTo>
                      <a:cubicBezTo>
                        <a:pt x="0" y="335"/>
                        <a:pt x="0" y="185"/>
                        <a:pt x="92" y="92"/>
                      </a:cubicBezTo>
                      <a:cubicBezTo>
                        <a:pt x="185" y="0"/>
                        <a:pt x="335" y="0"/>
                        <a:pt x="427" y="92"/>
                      </a:cubicBezTo>
                      <a:cubicBezTo>
                        <a:pt x="478" y="144"/>
                        <a:pt x="1682" y="1362"/>
                        <a:pt x="1682" y="2630"/>
                      </a:cubicBezTo>
                      <a:cubicBezTo>
                        <a:pt x="1682" y="2761"/>
                        <a:pt x="1576" y="2867"/>
                        <a:pt x="1445" y="2867"/>
                      </a:cubicBezTo>
                      <a:close/>
                    </a:path>
                  </a:pathLst>
                </a:custGeom>
                <a:solidFill>
                  <a:srgbClr val="FFE4C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31">
                  <a:extLst>
                    <a:ext uri="{FF2B5EF4-FFF2-40B4-BE49-F238E27FC236}">
                      <a16:creationId xmlns:a16="http://schemas.microsoft.com/office/drawing/2014/main" id="{2783569C-E612-4CFB-A217-8DD3376C11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052317" y="4801876"/>
                  <a:ext cx="558800" cy="838200"/>
                </a:xfrm>
                <a:custGeom>
                  <a:avLst/>
                  <a:gdLst>
                    <a:gd name="T0" fmla="*/ 1897 w 1897"/>
                    <a:gd name="T1" fmla="*/ 2607 h 2844"/>
                    <a:gd name="T2" fmla="*/ 1423 w 1897"/>
                    <a:gd name="T3" fmla="*/ 2844 h 2844"/>
                    <a:gd name="T4" fmla="*/ 475 w 1897"/>
                    <a:gd name="T5" fmla="*/ 2844 h 2844"/>
                    <a:gd name="T6" fmla="*/ 949 w 1897"/>
                    <a:gd name="T7" fmla="*/ 0 h 2844"/>
                    <a:gd name="T8" fmla="*/ 1897 w 1897"/>
                    <a:gd name="T9" fmla="*/ 2133 h 2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7" h="2844">
                      <a:moveTo>
                        <a:pt x="1897" y="2607"/>
                      </a:moveTo>
                      <a:cubicBezTo>
                        <a:pt x="1897" y="2607"/>
                        <a:pt x="1897" y="2844"/>
                        <a:pt x="1423" y="2844"/>
                      </a:cubicBezTo>
                      <a:lnTo>
                        <a:pt x="475" y="2844"/>
                      </a:lnTo>
                      <a:cubicBezTo>
                        <a:pt x="0" y="1422"/>
                        <a:pt x="389" y="0"/>
                        <a:pt x="949" y="0"/>
                      </a:cubicBezTo>
                      <a:cubicBezTo>
                        <a:pt x="1660" y="0"/>
                        <a:pt x="1660" y="948"/>
                        <a:pt x="1897" y="2133"/>
                      </a:cubicBezTo>
                    </a:path>
                  </a:pathLst>
                </a:custGeom>
                <a:solidFill>
                  <a:srgbClr val="FD959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32">
                  <a:extLst>
                    <a:ext uri="{FF2B5EF4-FFF2-40B4-BE49-F238E27FC236}">
                      <a16:creationId xmlns:a16="http://schemas.microsoft.com/office/drawing/2014/main" id="{6BAD938F-0031-4AB4-B53D-110D330BD9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1867" y="5081276"/>
                  <a:ext cx="419100" cy="628650"/>
                </a:xfrm>
                <a:custGeom>
                  <a:avLst/>
                  <a:gdLst>
                    <a:gd name="T0" fmla="*/ 949 w 1423"/>
                    <a:gd name="T1" fmla="*/ 0 h 2134"/>
                    <a:gd name="T2" fmla="*/ 95 w 1423"/>
                    <a:gd name="T3" fmla="*/ 1707 h 2134"/>
                    <a:gd name="T4" fmla="*/ 98 w 1423"/>
                    <a:gd name="T5" fmla="*/ 1711 h 2134"/>
                    <a:gd name="T6" fmla="*/ 0 w 1423"/>
                    <a:gd name="T7" fmla="*/ 1897 h 2134"/>
                    <a:gd name="T8" fmla="*/ 237 w 1423"/>
                    <a:gd name="T9" fmla="*/ 2134 h 2134"/>
                    <a:gd name="T10" fmla="*/ 377 w 1423"/>
                    <a:gd name="T11" fmla="*/ 2083 h 2134"/>
                    <a:gd name="T12" fmla="*/ 380 w 1423"/>
                    <a:gd name="T13" fmla="*/ 2087 h 2134"/>
                    <a:gd name="T14" fmla="*/ 1423 w 1423"/>
                    <a:gd name="T15" fmla="*/ 1 h 2134"/>
                    <a:gd name="T16" fmla="*/ 949 w 1423"/>
                    <a:gd name="T17" fmla="*/ 0 h 2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23" h="2134">
                      <a:moveTo>
                        <a:pt x="949" y="0"/>
                      </a:moveTo>
                      <a:cubicBezTo>
                        <a:pt x="948" y="11"/>
                        <a:pt x="933" y="1079"/>
                        <a:pt x="95" y="1707"/>
                      </a:cubicBezTo>
                      <a:lnTo>
                        <a:pt x="98" y="1711"/>
                      </a:lnTo>
                      <a:cubicBezTo>
                        <a:pt x="40" y="1754"/>
                        <a:pt x="0" y="1820"/>
                        <a:pt x="0" y="1897"/>
                      </a:cubicBezTo>
                      <a:cubicBezTo>
                        <a:pt x="0" y="2028"/>
                        <a:pt x="107" y="2134"/>
                        <a:pt x="237" y="2134"/>
                      </a:cubicBezTo>
                      <a:cubicBezTo>
                        <a:pt x="291" y="2134"/>
                        <a:pt x="338" y="2113"/>
                        <a:pt x="377" y="2083"/>
                      </a:cubicBezTo>
                      <a:lnTo>
                        <a:pt x="380" y="2087"/>
                      </a:lnTo>
                      <a:cubicBezTo>
                        <a:pt x="1411" y="1313"/>
                        <a:pt x="1423" y="54"/>
                        <a:pt x="1423" y="1"/>
                      </a:cubicBezTo>
                      <a:lnTo>
                        <a:pt x="949" y="0"/>
                      </a:lnTo>
                      <a:close/>
                    </a:path>
                  </a:pathLst>
                </a:custGeom>
                <a:solidFill>
                  <a:srgbClr val="FFE4C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4" name="자유형 78">
                <a:extLst>
                  <a:ext uri="{FF2B5EF4-FFF2-40B4-BE49-F238E27FC236}">
                    <a16:creationId xmlns:a16="http://schemas.microsoft.com/office/drawing/2014/main" id="{812BCE20-859A-4927-8C59-07A060478442}"/>
                  </a:ext>
                </a:extLst>
              </p:cNvPr>
              <p:cNvSpPr/>
              <p:nvPr/>
            </p:nvSpPr>
            <p:spPr>
              <a:xfrm>
                <a:off x="2001026" y="4168792"/>
                <a:ext cx="661381" cy="641564"/>
              </a:xfrm>
              <a:custGeom>
                <a:avLst/>
                <a:gdLst>
                  <a:gd name="connsiteX0" fmla="*/ 1072443 w 1203833"/>
                  <a:gd name="connsiteY0" fmla="*/ 58 h 887367"/>
                  <a:gd name="connsiteX1" fmla="*/ 1091164 w 1203833"/>
                  <a:gd name="connsiteY1" fmla="*/ 2258 h 887367"/>
                  <a:gd name="connsiteX2" fmla="*/ 972425 w 1203833"/>
                  <a:gd name="connsiteY2" fmla="*/ 166360 h 887367"/>
                  <a:gd name="connsiteX3" fmla="*/ 1203743 w 1203833"/>
                  <a:gd name="connsiteY3" fmla="*/ 199937 h 887367"/>
                  <a:gd name="connsiteX4" fmla="*/ 991351 w 1203833"/>
                  <a:gd name="connsiteY4" fmla="*/ 354788 h 887367"/>
                  <a:gd name="connsiteX5" fmla="*/ 387748 w 1203833"/>
                  <a:gd name="connsiteY5" fmla="*/ 344246 h 887367"/>
                  <a:gd name="connsiteX6" fmla="*/ 239333 w 1203833"/>
                  <a:gd name="connsiteY6" fmla="*/ 599067 h 887367"/>
                  <a:gd name="connsiteX7" fmla="*/ 237744 w 1203833"/>
                  <a:gd name="connsiteY7" fmla="*/ 600555 h 887367"/>
                  <a:gd name="connsiteX8" fmla="*/ 210802 w 1203833"/>
                  <a:gd name="connsiteY8" fmla="*/ 553973 h 887367"/>
                  <a:gd name="connsiteX9" fmla="*/ 141588 w 1203833"/>
                  <a:gd name="connsiteY9" fmla="*/ 512224 h 887367"/>
                  <a:gd name="connsiteX10" fmla="*/ 116487 w 1203833"/>
                  <a:gd name="connsiteY10" fmla="*/ 724810 h 887367"/>
                  <a:gd name="connsiteX11" fmla="*/ 131030 w 1203833"/>
                  <a:gd name="connsiteY11" fmla="*/ 765648 h 887367"/>
                  <a:gd name="connsiteX12" fmla="*/ 130999 w 1203833"/>
                  <a:gd name="connsiteY12" fmla="*/ 766257 h 887367"/>
                  <a:gd name="connsiteX13" fmla="*/ 103829 w 1203833"/>
                  <a:gd name="connsiteY13" fmla="*/ 887040 h 887367"/>
                  <a:gd name="connsiteX14" fmla="*/ 23521 w 1203833"/>
                  <a:gd name="connsiteY14" fmla="*/ 760346 h 887367"/>
                  <a:gd name="connsiteX15" fmla="*/ 12189 w 1203833"/>
                  <a:gd name="connsiteY15" fmla="*/ 557186 h 887367"/>
                  <a:gd name="connsiteX16" fmla="*/ 181909 w 1203833"/>
                  <a:gd name="connsiteY16" fmla="*/ 207676 h 887367"/>
                  <a:gd name="connsiteX17" fmla="*/ 754028 w 1203833"/>
                  <a:gd name="connsiteY17" fmla="*/ 79965 h 887367"/>
                  <a:gd name="connsiteX18" fmla="*/ 1072443 w 1203833"/>
                  <a:gd name="connsiteY18" fmla="*/ 58 h 887367"/>
                  <a:gd name="connsiteX0" fmla="*/ 1088295 w 1219685"/>
                  <a:gd name="connsiteY0" fmla="*/ 58 h 887412"/>
                  <a:gd name="connsiteX1" fmla="*/ 1107016 w 1219685"/>
                  <a:gd name="connsiteY1" fmla="*/ 2258 h 887412"/>
                  <a:gd name="connsiteX2" fmla="*/ 988277 w 1219685"/>
                  <a:gd name="connsiteY2" fmla="*/ 166360 h 887412"/>
                  <a:gd name="connsiteX3" fmla="*/ 1219595 w 1219685"/>
                  <a:gd name="connsiteY3" fmla="*/ 199937 h 887412"/>
                  <a:gd name="connsiteX4" fmla="*/ 1007203 w 1219685"/>
                  <a:gd name="connsiteY4" fmla="*/ 354788 h 887412"/>
                  <a:gd name="connsiteX5" fmla="*/ 403600 w 1219685"/>
                  <a:gd name="connsiteY5" fmla="*/ 344246 h 887412"/>
                  <a:gd name="connsiteX6" fmla="*/ 255185 w 1219685"/>
                  <a:gd name="connsiteY6" fmla="*/ 599067 h 887412"/>
                  <a:gd name="connsiteX7" fmla="*/ 253596 w 1219685"/>
                  <a:gd name="connsiteY7" fmla="*/ 600555 h 887412"/>
                  <a:gd name="connsiteX8" fmla="*/ 226654 w 1219685"/>
                  <a:gd name="connsiteY8" fmla="*/ 553973 h 887412"/>
                  <a:gd name="connsiteX9" fmla="*/ 157440 w 1219685"/>
                  <a:gd name="connsiteY9" fmla="*/ 512224 h 887412"/>
                  <a:gd name="connsiteX10" fmla="*/ 132339 w 1219685"/>
                  <a:gd name="connsiteY10" fmla="*/ 724810 h 887412"/>
                  <a:gd name="connsiteX11" fmla="*/ 146882 w 1219685"/>
                  <a:gd name="connsiteY11" fmla="*/ 765648 h 887412"/>
                  <a:gd name="connsiteX12" fmla="*/ 146851 w 1219685"/>
                  <a:gd name="connsiteY12" fmla="*/ 766257 h 887412"/>
                  <a:gd name="connsiteX13" fmla="*/ 119681 w 1219685"/>
                  <a:gd name="connsiteY13" fmla="*/ 887040 h 887412"/>
                  <a:gd name="connsiteX14" fmla="*/ 39373 w 1219685"/>
                  <a:gd name="connsiteY14" fmla="*/ 760346 h 887412"/>
                  <a:gd name="connsiteX15" fmla="*/ 8991 w 1219685"/>
                  <a:gd name="connsiteY15" fmla="*/ 495274 h 887412"/>
                  <a:gd name="connsiteX16" fmla="*/ 197761 w 1219685"/>
                  <a:gd name="connsiteY16" fmla="*/ 207676 h 887412"/>
                  <a:gd name="connsiteX17" fmla="*/ 769880 w 1219685"/>
                  <a:gd name="connsiteY17" fmla="*/ 79965 h 887412"/>
                  <a:gd name="connsiteX18" fmla="*/ 1088295 w 1219685"/>
                  <a:gd name="connsiteY18" fmla="*/ 58 h 887412"/>
                  <a:gd name="connsiteX0" fmla="*/ 1088131 w 1219521"/>
                  <a:gd name="connsiteY0" fmla="*/ 58 h 887412"/>
                  <a:gd name="connsiteX1" fmla="*/ 1106852 w 1219521"/>
                  <a:gd name="connsiteY1" fmla="*/ 2258 h 887412"/>
                  <a:gd name="connsiteX2" fmla="*/ 988113 w 1219521"/>
                  <a:gd name="connsiteY2" fmla="*/ 166360 h 887412"/>
                  <a:gd name="connsiteX3" fmla="*/ 1219431 w 1219521"/>
                  <a:gd name="connsiteY3" fmla="*/ 199937 h 887412"/>
                  <a:gd name="connsiteX4" fmla="*/ 1007039 w 1219521"/>
                  <a:gd name="connsiteY4" fmla="*/ 354788 h 887412"/>
                  <a:gd name="connsiteX5" fmla="*/ 403436 w 1219521"/>
                  <a:gd name="connsiteY5" fmla="*/ 344246 h 887412"/>
                  <a:gd name="connsiteX6" fmla="*/ 255021 w 1219521"/>
                  <a:gd name="connsiteY6" fmla="*/ 599067 h 887412"/>
                  <a:gd name="connsiteX7" fmla="*/ 253432 w 1219521"/>
                  <a:gd name="connsiteY7" fmla="*/ 600555 h 887412"/>
                  <a:gd name="connsiteX8" fmla="*/ 226490 w 1219521"/>
                  <a:gd name="connsiteY8" fmla="*/ 553973 h 887412"/>
                  <a:gd name="connsiteX9" fmla="*/ 157276 w 1219521"/>
                  <a:gd name="connsiteY9" fmla="*/ 512224 h 887412"/>
                  <a:gd name="connsiteX10" fmla="*/ 132175 w 1219521"/>
                  <a:gd name="connsiteY10" fmla="*/ 724810 h 887412"/>
                  <a:gd name="connsiteX11" fmla="*/ 146718 w 1219521"/>
                  <a:gd name="connsiteY11" fmla="*/ 765648 h 887412"/>
                  <a:gd name="connsiteX12" fmla="*/ 146687 w 1219521"/>
                  <a:gd name="connsiteY12" fmla="*/ 766257 h 887412"/>
                  <a:gd name="connsiteX13" fmla="*/ 119517 w 1219521"/>
                  <a:gd name="connsiteY13" fmla="*/ 887040 h 887412"/>
                  <a:gd name="connsiteX14" fmla="*/ 39209 w 1219521"/>
                  <a:gd name="connsiteY14" fmla="*/ 760346 h 887412"/>
                  <a:gd name="connsiteX15" fmla="*/ 8827 w 1219521"/>
                  <a:gd name="connsiteY15" fmla="*/ 495274 h 887412"/>
                  <a:gd name="connsiteX16" fmla="*/ 195216 w 1219521"/>
                  <a:gd name="connsiteY16" fmla="*/ 214819 h 887412"/>
                  <a:gd name="connsiteX17" fmla="*/ 769716 w 1219521"/>
                  <a:gd name="connsiteY17" fmla="*/ 79965 h 887412"/>
                  <a:gd name="connsiteX18" fmla="*/ 1088131 w 1219521"/>
                  <a:gd name="connsiteY18" fmla="*/ 58 h 887412"/>
                  <a:gd name="connsiteX0" fmla="*/ 1090223 w 1221613"/>
                  <a:gd name="connsiteY0" fmla="*/ 58 h 887427"/>
                  <a:gd name="connsiteX1" fmla="*/ 1108944 w 1221613"/>
                  <a:gd name="connsiteY1" fmla="*/ 2258 h 887427"/>
                  <a:gd name="connsiteX2" fmla="*/ 990205 w 1221613"/>
                  <a:gd name="connsiteY2" fmla="*/ 166360 h 887427"/>
                  <a:gd name="connsiteX3" fmla="*/ 1221523 w 1221613"/>
                  <a:gd name="connsiteY3" fmla="*/ 199937 h 887427"/>
                  <a:gd name="connsiteX4" fmla="*/ 1009131 w 1221613"/>
                  <a:gd name="connsiteY4" fmla="*/ 354788 h 887427"/>
                  <a:gd name="connsiteX5" fmla="*/ 405528 w 1221613"/>
                  <a:gd name="connsiteY5" fmla="*/ 344246 h 887427"/>
                  <a:gd name="connsiteX6" fmla="*/ 257113 w 1221613"/>
                  <a:gd name="connsiteY6" fmla="*/ 599067 h 887427"/>
                  <a:gd name="connsiteX7" fmla="*/ 255524 w 1221613"/>
                  <a:gd name="connsiteY7" fmla="*/ 600555 h 887427"/>
                  <a:gd name="connsiteX8" fmla="*/ 228582 w 1221613"/>
                  <a:gd name="connsiteY8" fmla="*/ 553973 h 887427"/>
                  <a:gd name="connsiteX9" fmla="*/ 159368 w 1221613"/>
                  <a:gd name="connsiteY9" fmla="*/ 512224 h 887427"/>
                  <a:gd name="connsiteX10" fmla="*/ 134267 w 1221613"/>
                  <a:gd name="connsiteY10" fmla="*/ 724810 h 887427"/>
                  <a:gd name="connsiteX11" fmla="*/ 148810 w 1221613"/>
                  <a:gd name="connsiteY11" fmla="*/ 765648 h 887427"/>
                  <a:gd name="connsiteX12" fmla="*/ 148779 w 1221613"/>
                  <a:gd name="connsiteY12" fmla="*/ 766257 h 887427"/>
                  <a:gd name="connsiteX13" fmla="*/ 121609 w 1221613"/>
                  <a:gd name="connsiteY13" fmla="*/ 887040 h 887427"/>
                  <a:gd name="connsiteX14" fmla="*/ 41301 w 1221613"/>
                  <a:gd name="connsiteY14" fmla="*/ 760346 h 887427"/>
                  <a:gd name="connsiteX15" fmla="*/ 8538 w 1221613"/>
                  <a:gd name="connsiteY15" fmla="*/ 478605 h 887427"/>
                  <a:gd name="connsiteX16" fmla="*/ 197308 w 1221613"/>
                  <a:gd name="connsiteY16" fmla="*/ 214819 h 887427"/>
                  <a:gd name="connsiteX17" fmla="*/ 771808 w 1221613"/>
                  <a:gd name="connsiteY17" fmla="*/ 79965 h 887427"/>
                  <a:gd name="connsiteX18" fmla="*/ 1090223 w 1221613"/>
                  <a:gd name="connsiteY18" fmla="*/ 58 h 887427"/>
                  <a:gd name="connsiteX0" fmla="*/ 1090223 w 1221613"/>
                  <a:gd name="connsiteY0" fmla="*/ 58 h 887427"/>
                  <a:gd name="connsiteX1" fmla="*/ 1108944 w 1221613"/>
                  <a:gd name="connsiteY1" fmla="*/ 2258 h 887427"/>
                  <a:gd name="connsiteX2" fmla="*/ 990205 w 1221613"/>
                  <a:gd name="connsiteY2" fmla="*/ 166360 h 887427"/>
                  <a:gd name="connsiteX3" fmla="*/ 1221523 w 1221613"/>
                  <a:gd name="connsiteY3" fmla="*/ 199937 h 887427"/>
                  <a:gd name="connsiteX4" fmla="*/ 1009131 w 1221613"/>
                  <a:gd name="connsiteY4" fmla="*/ 354788 h 887427"/>
                  <a:gd name="connsiteX5" fmla="*/ 405528 w 1221613"/>
                  <a:gd name="connsiteY5" fmla="*/ 344246 h 887427"/>
                  <a:gd name="connsiteX6" fmla="*/ 257113 w 1221613"/>
                  <a:gd name="connsiteY6" fmla="*/ 599067 h 887427"/>
                  <a:gd name="connsiteX7" fmla="*/ 255524 w 1221613"/>
                  <a:gd name="connsiteY7" fmla="*/ 600555 h 887427"/>
                  <a:gd name="connsiteX8" fmla="*/ 228582 w 1221613"/>
                  <a:gd name="connsiteY8" fmla="*/ 553973 h 887427"/>
                  <a:gd name="connsiteX9" fmla="*/ 159368 w 1221613"/>
                  <a:gd name="connsiteY9" fmla="*/ 512224 h 887427"/>
                  <a:gd name="connsiteX10" fmla="*/ 134267 w 1221613"/>
                  <a:gd name="connsiteY10" fmla="*/ 724810 h 887427"/>
                  <a:gd name="connsiteX11" fmla="*/ 148810 w 1221613"/>
                  <a:gd name="connsiteY11" fmla="*/ 765648 h 887427"/>
                  <a:gd name="connsiteX12" fmla="*/ 148779 w 1221613"/>
                  <a:gd name="connsiteY12" fmla="*/ 766257 h 887427"/>
                  <a:gd name="connsiteX13" fmla="*/ 121609 w 1221613"/>
                  <a:gd name="connsiteY13" fmla="*/ 887040 h 887427"/>
                  <a:gd name="connsiteX14" fmla="*/ 41301 w 1221613"/>
                  <a:gd name="connsiteY14" fmla="*/ 760346 h 887427"/>
                  <a:gd name="connsiteX15" fmla="*/ 8538 w 1221613"/>
                  <a:gd name="connsiteY15" fmla="*/ 478605 h 887427"/>
                  <a:gd name="connsiteX16" fmla="*/ 197308 w 1221613"/>
                  <a:gd name="connsiteY16" fmla="*/ 214819 h 887427"/>
                  <a:gd name="connsiteX17" fmla="*/ 745614 w 1221613"/>
                  <a:gd name="connsiteY17" fmla="*/ 87109 h 887427"/>
                  <a:gd name="connsiteX18" fmla="*/ 1090223 w 1221613"/>
                  <a:gd name="connsiteY18" fmla="*/ 58 h 887427"/>
                  <a:gd name="connsiteX0" fmla="*/ 1090223 w 1221613"/>
                  <a:gd name="connsiteY0" fmla="*/ 58 h 887046"/>
                  <a:gd name="connsiteX1" fmla="*/ 1108944 w 1221613"/>
                  <a:gd name="connsiteY1" fmla="*/ 2258 h 887046"/>
                  <a:gd name="connsiteX2" fmla="*/ 990205 w 1221613"/>
                  <a:gd name="connsiteY2" fmla="*/ 166360 h 887046"/>
                  <a:gd name="connsiteX3" fmla="*/ 1221523 w 1221613"/>
                  <a:gd name="connsiteY3" fmla="*/ 199937 h 887046"/>
                  <a:gd name="connsiteX4" fmla="*/ 1009131 w 1221613"/>
                  <a:gd name="connsiteY4" fmla="*/ 354788 h 887046"/>
                  <a:gd name="connsiteX5" fmla="*/ 405528 w 1221613"/>
                  <a:gd name="connsiteY5" fmla="*/ 344246 h 887046"/>
                  <a:gd name="connsiteX6" fmla="*/ 257113 w 1221613"/>
                  <a:gd name="connsiteY6" fmla="*/ 599067 h 887046"/>
                  <a:gd name="connsiteX7" fmla="*/ 255524 w 1221613"/>
                  <a:gd name="connsiteY7" fmla="*/ 600555 h 887046"/>
                  <a:gd name="connsiteX8" fmla="*/ 228582 w 1221613"/>
                  <a:gd name="connsiteY8" fmla="*/ 553973 h 887046"/>
                  <a:gd name="connsiteX9" fmla="*/ 159368 w 1221613"/>
                  <a:gd name="connsiteY9" fmla="*/ 512224 h 887046"/>
                  <a:gd name="connsiteX10" fmla="*/ 134267 w 1221613"/>
                  <a:gd name="connsiteY10" fmla="*/ 724810 h 887046"/>
                  <a:gd name="connsiteX11" fmla="*/ 148810 w 1221613"/>
                  <a:gd name="connsiteY11" fmla="*/ 765648 h 887046"/>
                  <a:gd name="connsiteX12" fmla="*/ 121609 w 1221613"/>
                  <a:gd name="connsiteY12" fmla="*/ 887040 h 887046"/>
                  <a:gd name="connsiteX13" fmla="*/ 41301 w 1221613"/>
                  <a:gd name="connsiteY13" fmla="*/ 760346 h 887046"/>
                  <a:gd name="connsiteX14" fmla="*/ 8538 w 1221613"/>
                  <a:gd name="connsiteY14" fmla="*/ 478605 h 887046"/>
                  <a:gd name="connsiteX15" fmla="*/ 197308 w 1221613"/>
                  <a:gd name="connsiteY15" fmla="*/ 214819 h 887046"/>
                  <a:gd name="connsiteX16" fmla="*/ 745614 w 1221613"/>
                  <a:gd name="connsiteY16" fmla="*/ 87109 h 887046"/>
                  <a:gd name="connsiteX17" fmla="*/ 1090223 w 1221613"/>
                  <a:gd name="connsiteY17" fmla="*/ 58 h 887046"/>
                  <a:gd name="connsiteX0" fmla="*/ 1090128 w 1221518"/>
                  <a:gd name="connsiteY0" fmla="*/ 58 h 910478"/>
                  <a:gd name="connsiteX1" fmla="*/ 1108849 w 1221518"/>
                  <a:gd name="connsiteY1" fmla="*/ 2258 h 910478"/>
                  <a:gd name="connsiteX2" fmla="*/ 990110 w 1221518"/>
                  <a:gd name="connsiteY2" fmla="*/ 166360 h 910478"/>
                  <a:gd name="connsiteX3" fmla="*/ 1221428 w 1221518"/>
                  <a:gd name="connsiteY3" fmla="*/ 199937 h 910478"/>
                  <a:gd name="connsiteX4" fmla="*/ 1009036 w 1221518"/>
                  <a:gd name="connsiteY4" fmla="*/ 354788 h 910478"/>
                  <a:gd name="connsiteX5" fmla="*/ 405433 w 1221518"/>
                  <a:gd name="connsiteY5" fmla="*/ 344246 h 910478"/>
                  <a:gd name="connsiteX6" fmla="*/ 257018 w 1221518"/>
                  <a:gd name="connsiteY6" fmla="*/ 599067 h 910478"/>
                  <a:gd name="connsiteX7" fmla="*/ 255429 w 1221518"/>
                  <a:gd name="connsiteY7" fmla="*/ 600555 h 910478"/>
                  <a:gd name="connsiteX8" fmla="*/ 228487 w 1221518"/>
                  <a:gd name="connsiteY8" fmla="*/ 553973 h 910478"/>
                  <a:gd name="connsiteX9" fmla="*/ 159273 w 1221518"/>
                  <a:gd name="connsiteY9" fmla="*/ 512224 h 910478"/>
                  <a:gd name="connsiteX10" fmla="*/ 134172 w 1221518"/>
                  <a:gd name="connsiteY10" fmla="*/ 724810 h 910478"/>
                  <a:gd name="connsiteX11" fmla="*/ 148715 w 1221518"/>
                  <a:gd name="connsiteY11" fmla="*/ 765648 h 910478"/>
                  <a:gd name="connsiteX12" fmla="*/ 116828 w 1221518"/>
                  <a:gd name="connsiteY12" fmla="*/ 910474 h 910478"/>
                  <a:gd name="connsiteX13" fmla="*/ 41206 w 1221518"/>
                  <a:gd name="connsiteY13" fmla="*/ 760346 h 910478"/>
                  <a:gd name="connsiteX14" fmla="*/ 8443 w 1221518"/>
                  <a:gd name="connsiteY14" fmla="*/ 478605 h 910478"/>
                  <a:gd name="connsiteX15" fmla="*/ 197213 w 1221518"/>
                  <a:gd name="connsiteY15" fmla="*/ 214819 h 910478"/>
                  <a:gd name="connsiteX16" fmla="*/ 745519 w 1221518"/>
                  <a:gd name="connsiteY16" fmla="*/ 87109 h 910478"/>
                  <a:gd name="connsiteX17" fmla="*/ 1090128 w 1221518"/>
                  <a:gd name="connsiteY17" fmla="*/ 58 h 910478"/>
                  <a:gd name="connsiteX0" fmla="*/ 1090128 w 1221518"/>
                  <a:gd name="connsiteY0" fmla="*/ 0 h 910420"/>
                  <a:gd name="connsiteX1" fmla="*/ 990110 w 1221518"/>
                  <a:gd name="connsiteY1" fmla="*/ 166302 h 910420"/>
                  <a:gd name="connsiteX2" fmla="*/ 1221428 w 1221518"/>
                  <a:gd name="connsiteY2" fmla="*/ 199879 h 910420"/>
                  <a:gd name="connsiteX3" fmla="*/ 1009036 w 1221518"/>
                  <a:gd name="connsiteY3" fmla="*/ 354730 h 910420"/>
                  <a:gd name="connsiteX4" fmla="*/ 405433 w 1221518"/>
                  <a:gd name="connsiteY4" fmla="*/ 344188 h 910420"/>
                  <a:gd name="connsiteX5" fmla="*/ 257018 w 1221518"/>
                  <a:gd name="connsiteY5" fmla="*/ 599009 h 910420"/>
                  <a:gd name="connsiteX6" fmla="*/ 255429 w 1221518"/>
                  <a:gd name="connsiteY6" fmla="*/ 600497 h 910420"/>
                  <a:gd name="connsiteX7" fmla="*/ 228487 w 1221518"/>
                  <a:gd name="connsiteY7" fmla="*/ 553915 h 910420"/>
                  <a:gd name="connsiteX8" fmla="*/ 159273 w 1221518"/>
                  <a:gd name="connsiteY8" fmla="*/ 512166 h 910420"/>
                  <a:gd name="connsiteX9" fmla="*/ 134172 w 1221518"/>
                  <a:gd name="connsiteY9" fmla="*/ 724752 h 910420"/>
                  <a:gd name="connsiteX10" fmla="*/ 148715 w 1221518"/>
                  <a:gd name="connsiteY10" fmla="*/ 765590 h 910420"/>
                  <a:gd name="connsiteX11" fmla="*/ 116828 w 1221518"/>
                  <a:gd name="connsiteY11" fmla="*/ 910416 h 910420"/>
                  <a:gd name="connsiteX12" fmla="*/ 41206 w 1221518"/>
                  <a:gd name="connsiteY12" fmla="*/ 760288 h 910420"/>
                  <a:gd name="connsiteX13" fmla="*/ 8443 w 1221518"/>
                  <a:gd name="connsiteY13" fmla="*/ 478547 h 910420"/>
                  <a:gd name="connsiteX14" fmla="*/ 197213 w 1221518"/>
                  <a:gd name="connsiteY14" fmla="*/ 214761 h 910420"/>
                  <a:gd name="connsiteX15" fmla="*/ 745519 w 1221518"/>
                  <a:gd name="connsiteY15" fmla="*/ 87051 h 910420"/>
                  <a:gd name="connsiteX16" fmla="*/ 1090128 w 1221518"/>
                  <a:gd name="connsiteY16" fmla="*/ 0 h 910420"/>
                  <a:gd name="connsiteX0" fmla="*/ 745519 w 1221518"/>
                  <a:gd name="connsiteY0" fmla="*/ 659 h 824028"/>
                  <a:gd name="connsiteX1" fmla="*/ 990110 w 1221518"/>
                  <a:gd name="connsiteY1" fmla="*/ 79910 h 824028"/>
                  <a:gd name="connsiteX2" fmla="*/ 1221428 w 1221518"/>
                  <a:gd name="connsiteY2" fmla="*/ 113487 h 824028"/>
                  <a:gd name="connsiteX3" fmla="*/ 1009036 w 1221518"/>
                  <a:gd name="connsiteY3" fmla="*/ 268338 h 824028"/>
                  <a:gd name="connsiteX4" fmla="*/ 405433 w 1221518"/>
                  <a:gd name="connsiteY4" fmla="*/ 257796 h 824028"/>
                  <a:gd name="connsiteX5" fmla="*/ 257018 w 1221518"/>
                  <a:gd name="connsiteY5" fmla="*/ 512617 h 824028"/>
                  <a:gd name="connsiteX6" fmla="*/ 255429 w 1221518"/>
                  <a:gd name="connsiteY6" fmla="*/ 514105 h 824028"/>
                  <a:gd name="connsiteX7" fmla="*/ 228487 w 1221518"/>
                  <a:gd name="connsiteY7" fmla="*/ 467523 h 824028"/>
                  <a:gd name="connsiteX8" fmla="*/ 159273 w 1221518"/>
                  <a:gd name="connsiteY8" fmla="*/ 425774 h 824028"/>
                  <a:gd name="connsiteX9" fmla="*/ 134172 w 1221518"/>
                  <a:gd name="connsiteY9" fmla="*/ 638360 h 824028"/>
                  <a:gd name="connsiteX10" fmla="*/ 148715 w 1221518"/>
                  <a:gd name="connsiteY10" fmla="*/ 679198 h 824028"/>
                  <a:gd name="connsiteX11" fmla="*/ 116828 w 1221518"/>
                  <a:gd name="connsiteY11" fmla="*/ 824024 h 824028"/>
                  <a:gd name="connsiteX12" fmla="*/ 41206 w 1221518"/>
                  <a:gd name="connsiteY12" fmla="*/ 673896 h 824028"/>
                  <a:gd name="connsiteX13" fmla="*/ 8443 w 1221518"/>
                  <a:gd name="connsiteY13" fmla="*/ 392155 h 824028"/>
                  <a:gd name="connsiteX14" fmla="*/ 197213 w 1221518"/>
                  <a:gd name="connsiteY14" fmla="*/ 128369 h 824028"/>
                  <a:gd name="connsiteX15" fmla="*/ 745519 w 1221518"/>
                  <a:gd name="connsiteY15" fmla="*/ 659 h 824028"/>
                  <a:gd name="connsiteX0" fmla="*/ 745519 w 1221518"/>
                  <a:gd name="connsiteY0" fmla="*/ 752 h 824121"/>
                  <a:gd name="connsiteX1" fmla="*/ 990111 w 1221518"/>
                  <a:gd name="connsiteY1" fmla="*/ 70629 h 824121"/>
                  <a:gd name="connsiteX2" fmla="*/ 1221428 w 1221518"/>
                  <a:gd name="connsiteY2" fmla="*/ 113580 h 824121"/>
                  <a:gd name="connsiteX3" fmla="*/ 1009036 w 1221518"/>
                  <a:gd name="connsiteY3" fmla="*/ 268431 h 824121"/>
                  <a:gd name="connsiteX4" fmla="*/ 405433 w 1221518"/>
                  <a:gd name="connsiteY4" fmla="*/ 257889 h 824121"/>
                  <a:gd name="connsiteX5" fmla="*/ 257018 w 1221518"/>
                  <a:gd name="connsiteY5" fmla="*/ 512710 h 824121"/>
                  <a:gd name="connsiteX6" fmla="*/ 255429 w 1221518"/>
                  <a:gd name="connsiteY6" fmla="*/ 514198 h 824121"/>
                  <a:gd name="connsiteX7" fmla="*/ 228487 w 1221518"/>
                  <a:gd name="connsiteY7" fmla="*/ 467616 h 824121"/>
                  <a:gd name="connsiteX8" fmla="*/ 159273 w 1221518"/>
                  <a:gd name="connsiteY8" fmla="*/ 425867 h 824121"/>
                  <a:gd name="connsiteX9" fmla="*/ 134172 w 1221518"/>
                  <a:gd name="connsiteY9" fmla="*/ 638453 h 824121"/>
                  <a:gd name="connsiteX10" fmla="*/ 148715 w 1221518"/>
                  <a:gd name="connsiteY10" fmla="*/ 679291 h 824121"/>
                  <a:gd name="connsiteX11" fmla="*/ 116828 w 1221518"/>
                  <a:gd name="connsiteY11" fmla="*/ 824117 h 824121"/>
                  <a:gd name="connsiteX12" fmla="*/ 41206 w 1221518"/>
                  <a:gd name="connsiteY12" fmla="*/ 673989 h 824121"/>
                  <a:gd name="connsiteX13" fmla="*/ 8443 w 1221518"/>
                  <a:gd name="connsiteY13" fmla="*/ 392248 h 824121"/>
                  <a:gd name="connsiteX14" fmla="*/ 197213 w 1221518"/>
                  <a:gd name="connsiteY14" fmla="*/ 128462 h 824121"/>
                  <a:gd name="connsiteX15" fmla="*/ 745519 w 1221518"/>
                  <a:gd name="connsiteY15" fmla="*/ 752 h 824121"/>
                  <a:gd name="connsiteX0" fmla="*/ 679901 w 1221518"/>
                  <a:gd name="connsiteY0" fmla="*/ 752 h 824121"/>
                  <a:gd name="connsiteX1" fmla="*/ 990111 w 1221518"/>
                  <a:gd name="connsiteY1" fmla="*/ 70629 h 824121"/>
                  <a:gd name="connsiteX2" fmla="*/ 1221428 w 1221518"/>
                  <a:gd name="connsiteY2" fmla="*/ 113580 h 824121"/>
                  <a:gd name="connsiteX3" fmla="*/ 1009036 w 1221518"/>
                  <a:gd name="connsiteY3" fmla="*/ 268431 h 824121"/>
                  <a:gd name="connsiteX4" fmla="*/ 405433 w 1221518"/>
                  <a:gd name="connsiteY4" fmla="*/ 257889 h 824121"/>
                  <a:gd name="connsiteX5" fmla="*/ 257018 w 1221518"/>
                  <a:gd name="connsiteY5" fmla="*/ 512710 h 824121"/>
                  <a:gd name="connsiteX6" fmla="*/ 255429 w 1221518"/>
                  <a:gd name="connsiteY6" fmla="*/ 514198 h 824121"/>
                  <a:gd name="connsiteX7" fmla="*/ 228487 w 1221518"/>
                  <a:gd name="connsiteY7" fmla="*/ 467616 h 824121"/>
                  <a:gd name="connsiteX8" fmla="*/ 159273 w 1221518"/>
                  <a:gd name="connsiteY8" fmla="*/ 425867 h 824121"/>
                  <a:gd name="connsiteX9" fmla="*/ 134172 w 1221518"/>
                  <a:gd name="connsiteY9" fmla="*/ 638453 h 824121"/>
                  <a:gd name="connsiteX10" fmla="*/ 148715 w 1221518"/>
                  <a:gd name="connsiteY10" fmla="*/ 679291 h 824121"/>
                  <a:gd name="connsiteX11" fmla="*/ 116828 w 1221518"/>
                  <a:gd name="connsiteY11" fmla="*/ 824117 h 824121"/>
                  <a:gd name="connsiteX12" fmla="*/ 41206 w 1221518"/>
                  <a:gd name="connsiteY12" fmla="*/ 673989 h 824121"/>
                  <a:gd name="connsiteX13" fmla="*/ 8443 w 1221518"/>
                  <a:gd name="connsiteY13" fmla="*/ 392248 h 824121"/>
                  <a:gd name="connsiteX14" fmla="*/ 197213 w 1221518"/>
                  <a:gd name="connsiteY14" fmla="*/ 128462 h 824121"/>
                  <a:gd name="connsiteX15" fmla="*/ 679901 w 1221518"/>
                  <a:gd name="connsiteY15" fmla="*/ 752 h 824121"/>
                  <a:gd name="connsiteX0" fmla="*/ 679901 w 1223030"/>
                  <a:gd name="connsiteY0" fmla="*/ 752 h 824121"/>
                  <a:gd name="connsiteX1" fmla="*/ 990111 w 1223030"/>
                  <a:gd name="connsiteY1" fmla="*/ 70629 h 824121"/>
                  <a:gd name="connsiteX2" fmla="*/ 1221428 w 1223030"/>
                  <a:gd name="connsiteY2" fmla="*/ 113580 h 824121"/>
                  <a:gd name="connsiteX3" fmla="*/ 874052 w 1223030"/>
                  <a:gd name="connsiteY3" fmla="*/ 343422 h 824121"/>
                  <a:gd name="connsiteX4" fmla="*/ 405433 w 1223030"/>
                  <a:gd name="connsiteY4" fmla="*/ 257889 h 824121"/>
                  <a:gd name="connsiteX5" fmla="*/ 257018 w 1223030"/>
                  <a:gd name="connsiteY5" fmla="*/ 512710 h 824121"/>
                  <a:gd name="connsiteX6" fmla="*/ 255429 w 1223030"/>
                  <a:gd name="connsiteY6" fmla="*/ 514198 h 824121"/>
                  <a:gd name="connsiteX7" fmla="*/ 228487 w 1223030"/>
                  <a:gd name="connsiteY7" fmla="*/ 467616 h 824121"/>
                  <a:gd name="connsiteX8" fmla="*/ 159273 w 1223030"/>
                  <a:gd name="connsiteY8" fmla="*/ 425867 h 824121"/>
                  <a:gd name="connsiteX9" fmla="*/ 134172 w 1223030"/>
                  <a:gd name="connsiteY9" fmla="*/ 638453 h 824121"/>
                  <a:gd name="connsiteX10" fmla="*/ 148715 w 1223030"/>
                  <a:gd name="connsiteY10" fmla="*/ 679291 h 824121"/>
                  <a:gd name="connsiteX11" fmla="*/ 116828 w 1223030"/>
                  <a:gd name="connsiteY11" fmla="*/ 824117 h 824121"/>
                  <a:gd name="connsiteX12" fmla="*/ 41206 w 1223030"/>
                  <a:gd name="connsiteY12" fmla="*/ 673989 h 824121"/>
                  <a:gd name="connsiteX13" fmla="*/ 8443 w 1223030"/>
                  <a:gd name="connsiteY13" fmla="*/ 392248 h 824121"/>
                  <a:gd name="connsiteX14" fmla="*/ 197213 w 1223030"/>
                  <a:gd name="connsiteY14" fmla="*/ 128462 h 824121"/>
                  <a:gd name="connsiteX15" fmla="*/ 679901 w 1223030"/>
                  <a:gd name="connsiteY15" fmla="*/ 752 h 824121"/>
                  <a:gd name="connsiteX0" fmla="*/ 679901 w 1050281"/>
                  <a:gd name="connsiteY0" fmla="*/ 1188 h 824557"/>
                  <a:gd name="connsiteX1" fmla="*/ 990111 w 1050281"/>
                  <a:gd name="connsiteY1" fmla="*/ 71065 h 824557"/>
                  <a:gd name="connsiteX2" fmla="*/ 1041449 w 1050281"/>
                  <a:gd name="connsiteY2" fmla="*/ 263998 h 824557"/>
                  <a:gd name="connsiteX3" fmla="*/ 874052 w 1050281"/>
                  <a:gd name="connsiteY3" fmla="*/ 343858 h 824557"/>
                  <a:gd name="connsiteX4" fmla="*/ 405433 w 1050281"/>
                  <a:gd name="connsiteY4" fmla="*/ 258325 h 824557"/>
                  <a:gd name="connsiteX5" fmla="*/ 257018 w 1050281"/>
                  <a:gd name="connsiteY5" fmla="*/ 513146 h 824557"/>
                  <a:gd name="connsiteX6" fmla="*/ 255429 w 1050281"/>
                  <a:gd name="connsiteY6" fmla="*/ 514634 h 824557"/>
                  <a:gd name="connsiteX7" fmla="*/ 228487 w 1050281"/>
                  <a:gd name="connsiteY7" fmla="*/ 468052 h 824557"/>
                  <a:gd name="connsiteX8" fmla="*/ 159273 w 1050281"/>
                  <a:gd name="connsiteY8" fmla="*/ 426303 h 824557"/>
                  <a:gd name="connsiteX9" fmla="*/ 134172 w 1050281"/>
                  <a:gd name="connsiteY9" fmla="*/ 638889 h 824557"/>
                  <a:gd name="connsiteX10" fmla="*/ 148715 w 1050281"/>
                  <a:gd name="connsiteY10" fmla="*/ 679727 h 824557"/>
                  <a:gd name="connsiteX11" fmla="*/ 116828 w 1050281"/>
                  <a:gd name="connsiteY11" fmla="*/ 824553 h 824557"/>
                  <a:gd name="connsiteX12" fmla="*/ 41206 w 1050281"/>
                  <a:gd name="connsiteY12" fmla="*/ 674425 h 824557"/>
                  <a:gd name="connsiteX13" fmla="*/ 8443 w 1050281"/>
                  <a:gd name="connsiteY13" fmla="*/ 392684 h 824557"/>
                  <a:gd name="connsiteX14" fmla="*/ 197213 w 1050281"/>
                  <a:gd name="connsiteY14" fmla="*/ 128898 h 824557"/>
                  <a:gd name="connsiteX15" fmla="*/ 679901 w 1050281"/>
                  <a:gd name="connsiteY15" fmla="*/ 1188 h 824557"/>
                  <a:gd name="connsiteX0" fmla="*/ 492423 w 1058176"/>
                  <a:gd name="connsiteY0" fmla="*/ 1088 h 829144"/>
                  <a:gd name="connsiteX1" fmla="*/ 990111 w 1058176"/>
                  <a:gd name="connsiteY1" fmla="*/ 75652 h 829144"/>
                  <a:gd name="connsiteX2" fmla="*/ 1041449 w 1058176"/>
                  <a:gd name="connsiteY2" fmla="*/ 268585 h 829144"/>
                  <a:gd name="connsiteX3" fmla="*/ 874052 w 1058176"/>
                  <a:gd name="connsiteY3" fmla="*/ 348445 h 829144"/>
                  <a:gd name="connsiteX4" fmla="*/ 405433 w 1058176"/>
                  <a:gd name="connsiteY4" fmla="*/ 262912 h 829144"/>
                  <a:gd name="connsiteX5" fmla="*/ 257018 w 1058176"/>
                  <a:gd name="connsiteY5" fmla="*/ 517733 h 829144"/>
                  <a:gd name="connsiteX6" fmla="*/ 255429 w 1058176"/>
                  <a:gd name="connsiteY6" fmla="*/ 519221 h 829144"/>
                  <a:gd name="connsiteX7" fmla="*/ 228487 w 1058176"/>
                  <a:gd name="connsiteY7" fmla="*/ 472639 h 829144"/>
                  <a:gd name="connsiteX8" fmla="*/ 159273 w 1058176"/>
                  <a:gd name="connsiteY8" fmla="*/ 430890 h 829144"/>
                  <a:gd name="connsiteX9" fmla="*/ 134172 w 1058176"/>
                  <a:gd name="connsiteY9" fmla="*/ 643476 h 829144"/>
                  <a:gd name="connsiteX10" fmla="*/ 148715 w 1058176"/>
                  <a:gd name="connsiteY10" fmla="*/ 684314 h 829144"/>
                  <a:gd name="connsiteX11" fmla="*/ 116828 w 1058176"/>
                  <a:gd name="connsiteY11" fmla="*/ 829140 h 829144"/>
                  <a:gd name="connsiteX12" fmla="*/ 41206 w 1058176"/>
                  <a:gd name="connsiteY12" fmla="*/ 679012 h 829144"/>
                  <a:gd name="connsiteX13" fmla="*/ 8443 w 1058176"/>
                  <a:gd name="connsiteY13" fmla="*/ 397271 h 829144"/>
                  <a:gd name="connsiteX14" fmla="*/ 197213 w 1058176"/>
                  <a:gd name="connsiteY14" fmla="*/ 133485 h 829144"/>
                  <a:gd name="connsiteX15" fmla="*/ 492423 w 1058176"/>
                  <a:gd name="connsiteY15" fmla="*/ 1088 h 829144"/>
                  <a:gd name="connsiteX0" fmla="*/ 492423 w 1049400"/>
                  <a:gd name="connsiteY0" fmla="*/ 1209 h 829265"/>
                  <a:gd name="connsiteX1" fmla="*/ 966677 w 1049400"/>
                  <a:gd name="connsiteY1" fmla="*/ 71087 h 829265"/>
                  <a:gd name="connsiteX2" fmla="*/ 1041449 w 1049400"/>
                  <a:gd name="connsiteY2" fmla="*/ 268706 h 829265"/>
                  <a:gd name="connsiteX3" fmla="*/ 874052 w 1049400"/>
                  <a:gd name="connsiteY3" fmla="*/ 348566 h 829265"/>
                  <a:gd name="connsiteX4" fmla="*/ 405433 w 1049400"/>
                  <a:gd name="connsiteY4" fmla="*/ 263033 h 829265"/>
                  <a:gd name="connsiteX5" fmla="*/ 257018 w 1049400"/>
                  <a:gd name="connsiteY5" fmla="*/ 517854 h 829265"/>
                  <a:gd name="connsiteX6" fmla="*/ 255429 w 1049400"/>
                  <a:gd name="connsiteY6" fmla="*/ 519342 h 829265"/>
                  <a:gd name="connsiteX7" fmla="*/ 228487 w 1049400"/>
                  <a:gd name="connsiteY7" fmla="*/ 472760 h 829265"/>
                  <a:gd name="connsiteX8" fmla="*/ 159273 w 1049400"/>
                  <a:gd name="connsiteY8" fmla="*/ 431011 h 829265"/>
                  <a:gd name="connsiteX9" fmla="*/ 134172 w 1049400"/>
                  <a:gd name="connsiteY9" fmla="*/ 643597 h 829265"/>
                  <a:gd name="connsiteX10" fmla="*/ 148715 w 1049400"/>
                  <a:gd name="connsiteY10" fmla="*/ 684435 h 829265"/>
                  <a:gd name="connsiteX11" fmla="*/ 116828 w 1049400"/>
                  <a:gd name="connsiteY11" fmla="*/ 829261 h 829265"/>
                  <a:gd name="connsiteX12" fmla="*/ 41206 w 1049400"/>
                  <a:gd name="connsiteY12" fmla="*/ 679133 h 829265"/>
                  <a:gd name="connsiteX13" fmla="*/ 8443 w 1049400"/>
                  <a:gd name="connsiteY13" fmla="*/ 397392 h 829265"/>
                  <a:gd name="connsiteX14" fmla="*/ 197213 w 1049400"/>
                  <a:gd name="connsiteY14" fmla="*/ 133606 h 829265"/>
                  <a:gd name="connsiteX15" fmla="*/ 492423 w 1049400"/>
                  <a:gd name="connsiteY15" fmla="*/ 1209 h 829265"/>
                  <a:gd name="connsiteX0" fmla="*/ 492423 w 1049400"/>
                  <a:gd name="connsiteY0" fmla="*/ 1209 h 829265"/>
                  <a:gd name="connsiteX1" fmla="*/ 966677 w 1049400"/>
                  <a:gd name="connsiteY1" fmla="*/ 71087 h 829265"/>
                  <a:gd name="connsiteX2" fmla="*/ 1041449 w 1049400"/>
                  <a:gd name="connsiteY2" fmla="*/ 268706 h 829265"/>
                  <a:gd name="connsiteX3" fmla="*/ 874052 w 1049400"/>
                  <a:gd name="connsiteY3" fmla="*/ 348566 h 829265"/>
                  <a:gd name="connsiteX4" fmla="*/ 386685 w 1049400"/>
                  <a:gd name="connsiteY4" fmla="*/ 319276 h 829265"/>
                  <a:gd name="connsiteX5" fmla="*/ 257018 w 1049400"/>
                  <a:gd name="connsiteY5" fmla="*/ 517854 h 829265"/>
                  <a:gd name="connsiteX6" fmla="*/ 255429 w 1049400"/>
                  <a:gd name="connsiteY6" fmla="*/ 519342 h 829265"/>
                  <a:gd name="connsiteX7" fmla="*/ 228487 w 1049400"/>
                  <a:gd name="connsiteY7" fmla="*/ 472760 h 829265"/>
                  <a:gd name="connsiteX8" fmla="*/ 159273 w 1049400"/>
                  <a:gd name="connsiteY8" fmla="*/ 431011 h 829265"/>
                  <a:gd name="connsiteX9" fmla="*/ 134172 w 1049400"/>
                  <a:gd name="connsiteY9" fmla="*/ 643597 h 829265"/>
                  <a:gd name="connsiteX10" fmla="*/ 148715 w 1049400"/>
                  <a:gd name="connsiteY10" fmla="*/ 684435 h 829265"/>
                  <a:gd name="connsiteX11" fmla="*/ 116828 w 1049400"/>
                  <a:gd name="connsiteY11" fmla="*/ 829261 h 829265"/>
                  <a:gd name="connsiteX12" fmla="*/ 41206 w 1049400"/>
                  <a:gd name="connsiteY12" fmla="*/ 679133 h 829265"/>
                  <a:gd name="connsiteX13" fmla="*/ 8443 w 1049400"/>
                  <a:gd name="connsiteY13" fmla="*/ 397392 h 829265"/>
                  <a:gd name="connsiteX14" fmla="*/ 197213 w 1049400"/>
                  <a:gd name="connsiteY14" fmla="*/ 133606 h 829265"/>
                  <a:gd name="connsiteX15" fmla="*/ 492423 w 1049400"/>
                  <a:gd name="connsiteY15" fmla="*/ 1209 h 829265"/>
                  <a:gd name="connsiteX0" fmla="*/ 492423 w 1038475"/>
                  <a:gd name="connsiteY0" fmla="*/ 1497 h 829553"/>
                  <a:gd name="connsiteX1" fmla="*/ 966677 w 1038475"/>
                  <a:gd name="connsiteY1" fmla="*/ 71375 h 829553"/>
                  <a:gd name="connsiteX2" fmla="*/ 1027389 w 1038475"/>
                  <a:gd name="connsiteY2" fmla="*/ 320550 h 829553"/>
                  <a:gd name="connsiteX3" fmla="*/ 874052 w 1038475"/>
                  <a:gd name="connsiteY3" fmla="*/ 348854 h 829553"/>
                  <a:gd name="connsiteX4" fmla="*/ 386685 w 1038475"/>
                  <a:gd name="connsiteY4" fmla="*/ 319564 h 829553"/>
                  <a:gd name="connsiteX5" fmla="*/ 257018 w 1038475"/>
                  <a:gd name="connsiteY5" fmla="*/ 518142 h 829553"/>
                  <a:gd name="connsiteX6" fmla="*/ 255429 w 1038475"/>
                  <a:gd name="connsiteY6" fmla="*/ 519630 h 829553"/>
                  <a:gd name="connsiteX7" fmla="*/ 228487 w 1038475"/>
                  <a:gd name="connsiteY7" fmla="*/ 473048 h 829553"/>
                  <a:gd name="connsiteX8" fmla="*/ 159273 w 1038475"/>
                  <a:gd name="connsiteY8" fmla="*/ 431299 h 829553"/>
                  <a:gd name="connsiteX9" fmla="*/ 134172 w 1038475"/>
                  <a:gd name="connsiteY9" fmla="*/ 643885 h 829553"/>
                  <a:gd name="connsiteX10" fmla="*/ 148715 w 1038475"/>
                  <a:gd name="connsiteY10" fmla="*/ 684723 h 829553"/>
                  <a:gd name="connsiteX11" fmla="*/ 116828 w 1038475"/>
                  <a:gd name="connsiteY11" fmla="*/ 829549 h 829553"/>
                  <a:gd name="connsiteX12" fmla="*/ 41206 w 1038475"/>
                  <a:gd name="connsiteY12" fmla="*/ 679421 h 829553"/>
                  <a:gd name="connsiteX13" fmla="*/ 8443 w 1038475"/>
                  <a:gd name="connsiteY13" fmla="*/ 397680 h 829553"/>
                  <a:gd name="connsiteX14" fmla="*/ 197213 w 1038475"/>
                  <a:gd name="connsiteY14" fmla="*/ 133894 h 829553"/>
                  <a:gd name="connsiteX15" fmla="*/ 492423 w 1038475"/>
                  <a:gd name="connsiteY15" fmla="*/ 1497 h 829553"/>
                  <a:gd name="connsiteX0" fmla="*/ 492423 w 1030119"/>
                  <a:gd name="connsiteY0" fmla="*/ 1722 h 829778"/>
                  <a:gd name="connsiteX1" fmla="*/ 933869 w 1030119"/>
                  <a:gd name="connsiteY1" fmla="*/ 66913 h 829778"/>
                  <a:gd name="connsiteX2" fmla="*/ 1027389 w 1030119"/>
                  <a:gd name="connsiteY2" fmla="*/ 320775 h 829778"/>
                  <a:gd name="connsiteX3" fmla="*/ 874052 w 1030119"/>
                  <a:gd name="connsiteY3" fmla="*/ 349079 h 829778"/>
                  <a:gd name="connsiteX4" fmla="*/ 386685 w 1030119"/>
                  <a:gd name="connsiteY4" fmla="*/ 319789 h 829778"/>
                  <a:gd name="connsiteX5" fmla="*/ 257018 w 1030119"/>
                  <a:gd name="connsiteY5" fmla="*/ 518367 h 829778"/>
                  <a:gd name="connsiteX6" fmla="*/ 255429 w 1030119"/>
                  <a:gd name="connsiteY6" fmla="*/ 519855 h 829778"/>
                  <a:gd name="connsiteX7" fmla="*/ 228487 w 1030119"/>
                  <a:gd name="connsiteY7" fmla="*/ 473273 h 829778"/>
                  <a:gd name="connsiteX8" fmla="*/ 159273 w 1030119"/>
                  <a:gd name="connsiteY8" fmla="*/ 431524 h 829778"/>
                  <a:gd name="connsiteX9" fmla="*/ 134172 w 1030119"/>
                  <a:gd name="connsiteY9" fmla="*/ 644110 h 829778"/>
                  <a:gd name="connsiteX10" fmla="*/ 148715 w 1030119"/>
                  <a:gd name="connsiteY10" fmla="*/ 684948 h 829778"/>
                  <a:gd name="connsiteX11" fmla="*/ 116828 w 1030119"/>
                  <a:gd name="connsiteY11" fmla="*/ 829774 h 829778"/>
                  <a:gd name="connsiteX12" fmla="*/ 41206 w 1030119"/>
                  <a:gd name="connsiteY12" fmla="*/ 679646 h 829778"/>
                  <a:gd name="connsiteX13" fmla="*/ 8443 w 1030119"/>
                  <a:gd name="connsiteY13" fmla="*/ 397905 h 829778"/>
                  <a:gd name="connsiteX14" fmla="*/ 197213 w 1030119"/>
                  <a:gd name="connsiteY14" fmla="*/ 134119 h 829778"/>
                  <a:gd name="connsiteX15" fmla="*/ 492423 w 1030119"/>
                  <a:gd name="connsiteY15" fmla="*/ 1722 h 829778"/>
                  <a:gd name="connsiteX0" fmla="*/ 491469 w 1029165"/>
                  <a:gd name="connsiteY0" fmla="*/ 1722 h 829778"/>
                  <a:gd name="connsiteX1" fmla="*/ 932915 w 1029165"/>
                  <a:gd name="connsiteY1" fmla="*/ 66913 h 829778"/>
                  <a:gd name="connsiteX2" fmla="*/ 1026435 w 1029165"/>
                  <a:gd name="connsiteY2" fmla="*/ 320775 h 829778"/>
                  <a:gd name="connsiteX3" fmla="*/ 873098 w 1029165"/>
                  <a:gd name="connsiteY3" fmla="*/ 349079 h 829778"/>
                  <a:gd name="connsiteX4" fmla="*/ 385731 w 1029165"/>
                  <a:gd name="connsiteY4" fmla="*/ 319789 h 829778"/>
                  <a:gd name="connsiteX5" fmla="*/ 256064 w 1029165"/>
                  <a:gd name="connsiteY5" fmla="*/ 518367 h 829778"/>
                  <a:gd name="connsiteX6" fmla="*/ 254475 w 1029165"/>
                  <a:gd name="connsiteY6" fmla="*/ 519855 h 829778"/>
                  <a:gd name="connsiteX7" fmla="*/ 227533 w 1029165"/>
                  <a:gd name="connsiteY7" fmla="*/ 473273 h 829778"/>
                  <a:gd name="connsiteX8" fmla="*/ 158319 w 1029165"/>
                  <a:gd name="connsiteY8" fmla="*/ 431524 h 829778"/>
                  <a:gd name="connsiteX9" fmla="*/ 133218 w 1029165"/>
                  <a:gd name="connsiteY9" fmla="*/ 644110 h 829778"/>
                  <a:gd name="connsiteX10" fmla="*/ 147761 w 1029165"/>
                  <a:gd name="connsiteY10" fmla="*/ 684948 h 829778"/>
                  <a:gd name="connsiteX11" fmla="*/ 115874 w 1029165"/>
                  <a:gd name="connsiteY11" fmla="*/ 829774 h 829778"/>
                  <a:gd name="connsiteX12" fmla="*/ 40252 w 1029165"/>
                  <a:gd name="connsiteY12" fmla="*/ 679646 h 829778"/>
                  <a:gd name="connsiteX13" fmla="*/ 7489 w 1029165"/>
                  <a:gd name="connsiteY13" fmla="*/ 397905 h 829778"/>
                  <a:gd name="connsiteX14" fmla="*/ 182198 w 1029165"/>
                  <a:gd name="connsiteY14" fmla="*/ 124746 h 829778"/>
                  <a:gd name="connsiteX15" fmla="*/ 491469 w 1029165"/>
                  <a:gd name="connsiteY15" fmla="*/ 1722 h 829778"/>
                  <a:gd name="connsiteX0" fmla="*/ 491469 w 1029165"/>
                  <a:gd name="connsiteY0" fmla="*/ 1529 h 834271"/>
                  <a:gd name="connsiteX1" fmla="*/ 932915 w 1029165"/>
                  <a:gd name="connsiteY1" fmla="*/ 71406 h 834271"/>
                  <a:gd name="connsiteX2" fmla="*/ 1026435 w 1029165"/>
                  <a:gd name="connsiteY2" fmla="*/ 325268 h 834271"/>
                  <a:gd name="connsiteX3" fmla="*/ 873098 w 1029165"/>
                  <a:gd name="connsiteY3" fmla="*/ 353572 h 834271"/>
                  <a:gd name="connsiteX4" fmla="*/ 385731 w 1029165"/>
                  <a:gd name="connsiteY4" fmla="*/ 324282 h 834271"/>
                  <a:gd name="connsiteX5" fmla="*/ 256064 w 1029165"/>
                  <a:gd name="connsiteY5" fmla="*/ 522860 h 834271"/>
                  <a:gd name="connsiteX6" fmla="*/ 254475 w 1029165"/>
                  <a:gd name="connsiteY6" fmla="*/ 524348 h 834271"/>
                  <a:gd name="connsiteX7" fmla="*/ 227533 w 1029165"/>
                  <a:gd name="connsiteY7" fmla="*/ 477766 h 834271"/>
                  <a:gd name="connsiteX8" fmla="*/ 158319 w 1029165"/>
                  <a:gd name="connsiteY8" fmla="*/ 436017 h 834271"/>
                  <a:gd name="connsiteX9" fmla="*/ 133218 w 1029165"/>
                  <a:gd name="connsiteY9" fmla="*/ 648603 h 834271"/>
                  <a:gd name="connsiteX10" fmla="*/ 147761 w 1029165"/>
                  <a:gd name="connsiteY10" fmla="*/ 689441 h 834271"/>
                  <a:gd name="connsiteX11" fmla="*/ 115874 w 1029165"/>
                  <a:gd name="connsiteY11" fmla="*/ 834267 h 834271"/>
                  <a:gd name="connsiteX12" fmla="*/ 40252 w 1029165"/>
                  <a:gd name="connsiteY12" fmla="*/ 684139 h 834271"/>
                  <a:gd name="connsiteX13" fmla="*/ 7489 w 1029165"/>
                  <a:gd name="connsiteY13" fmla="*/ 402398 h 834271"/>
                  <a:gd name="connsiteX14" fmla="*/ 182198 w 1029165"/>
                  <a:gd name="connsiteY14" fmla="*/ 129239 h 834271"/>
                  <a:gd name="connsiteX15" fmla="*/ 491469 w 1029165"/>
                  <a:gd name="connsiteY15" fmla="*/ 1529 h 834271"/>
                  <a:gd name="connsiteX0" fmla="*/ 491469 w 1026558"/>
                  <a:gd name="connsiteY0" fmla="*/ 1763 h 834505"/>
                  <a:gd name="connsiteX1" fmla="*/ 890733 w 1026558"/>
                  <a:gd name="connsiteY1" fmla="*/ 66952 h 834505"/>
                  <a:gd name="connsiteX2" fmla="*/ 1026435 w 1026558"/>
                  <a:gd name="connsiteY2" fmla="*/ 325502 h 834505"/>
                  <a:gd name="connsiteX3" fmla="*/ 873098 w 1026558"/>
                  <a:gd name="connsiteY3" fmla="*/ 353806 h 834505"/>
                  <a:gd name="connsiteX4" fmla="*/ 385731 w 1026558"/>
                  <a:gd name="connsiteY4" fmla="*/ 324516 h 834505"/>
                  <a:gd name="connsiteX5" fmla="*/ 256064 w 1026558"/>
                  <a:gd name="connsiteY5" fmla="*/ 523094 h 834505"/>
                  <a:gd name="connsiteX6" fmla="*/ 254475 w 1026558"/>
                  <a:gd name="connsiteY6" fmla="*/ 524582 h 834505"/>
                  <a:gd name="connsiteX7" fmla="*/ 227533 w 1026558"/>
                  <a:gd name="connsiteY7" fmla="*/ 478000 h 834505"/>
                  <a:gd name="connsiteX8" fmla="*/ 158319 w 1026558"/>
                  <a:gd name="connsiteY8" fmla="*/ 436251 h 834505"/>
                  <a:gd name="connsiteX9" fmla="*/ 133218 w 1026558"/>
                  <a:gd name="connsiteY9" fmla="*/ 648837 h 834505"/>
                  <a:gd name="connsiteX10" fmla="*/ 147761 w 1026558"/>
                  <a:gd name="connsiteY10" fmla="*/ 689675 h 834505"/>
                  <a:gd name="connsiteX11" fmla="*/ 115874 w 1026558"/>
                  <a:gd name="connsiteY11" fmla="*/ 834501 h 834505"/>
                  <a:gd name="connsiteX12" fmla="*/ 40252 w 1026558"/>
                  <a:gd name="connsiteY12" fmla="*/ 684373 h 834505"/>
                  <a:gd name="connsiteX13" fmla="*/ 7489 w 1026558"/>
                  <a:gd name="connsiteY13" fmla="*/ 402632 h 834505"/>
                  <a:gd name="connsiteX14" fmla="*/ 182198 w 1026558"/>
                  <a:gd name="connsiteY14" fmla="*/ 129473 h 834505"/>
                  <a:gd name="connsiteX15" fmla="*/ 491469 w 1026558"/>
                  <a:gd name="connsiteY15" fmla="*/ 1763 h 834505"/>
                  <a:gd name="connsiteX0" fmla="*/ 491469 w 1026558"/>
                  <a:gd name="connsiteY0" fmla="*/ 1763 h 834505"/>
                  <a:gd name="connsiteX1" fmla="*/ 890733 w 1026558"/>
                  <a:gd name="connsiteY1" fmla="*/ 66952 h 834505"/>
                  <a:gd name="connsiteX2" fmla="*/ 1026435 w 1026558"/>
                  <a:gd name="connsiteY2" fmla="*/ 325502 h 834505"/>
                  <a:gd name="connsiteX3" fmla="*/ 873098 w 1026558"/>
                  <a:gd name="connsiteY3" fmla="*/ 353806 h 834505"/>
                  <a:gd name="connsiteX4" fmla="*/ 385731 w 1026558"/>
                  <a:gd name="connsiteY4" fmla="*/ 324516 h 834505"/>
                  <a:gd name="connsiteX5" fmla="*/ 256064 w 1026558"/>
                  <a:gd name="connsiteY5" fmla="*/ 523094 h 834505"/>
                  <a:gd name="connsiteX6" fmla="*/ 254475 w 1026558"/>
                  <a:gd name="connsiteY6" fmla="*/ 524582 h 834505"/>
                  <a:gd name="connsiteX7" fmla="*/ 227533 w 1026558"/>
                  <a:gd name="connsiteY7" fmla="*/ 478000 h 834505"/>
                  <a:gd name="connsiteX8" fmla="*/ 158319 w 1026558"/>
                  <a:gd name="connsiteY8" fmla="*/ 436251 h 834505"/>
                  <a:gd name="connsiteX9" fmla="*/ 133218 w 1026558"/>
                  <a:gd name="connsiteY9" fmla="*/ 648837 h 834505"/>
                  <a:gd name="connsiteX10" fmla="*/ 147761 w 1026558"/>
                  <a:gd name="connsiteY10" fmla="*/ 689675 h 834505"/>
                  <a:gd name="connsiteX11" fmla="*/ 115874 w 1026558"/>
                  <a:gd name="connsiteY11" fmla="*/ 834501 h 834505"/>
                  <a:gd name="connsiteX12" fmla="*/ 40252 w 1026558"/>
                  <a:gd name="connsiteY12" fmla="*/ 684373 h 834505"/>
                  <a:gd name="connsiteX13" fmla="*/ 7489 w 1026558"/>
                  <a:gd name="connsiteY13" fmla="*/ 402632 h 834505"/>
                  <a:gd name="connsiteX14" fmla="*/ 182198 w 1026558"/>
                  <a:gd name="connsiteY14" fmla="*/ 129473 h 834505"/>
                  <a:gd name="connsiteX15" fmla="*/ 491469 w 1026558"/>
                  <a:gd name="connsiteY15" fmla="*/ 1763 h 834505"/>
                  <a:gd name="connsiteX0" fmla="*/ 491469 w 1030439"/>
                  <a:gd name="connsiteY0" fmla="*/ 1082 h 833824"/>
                  <a:gd name="connsiteX1" fmla="*/ 940727 w 1030439"/>
                  <a:gd name="connsiteY1" fmla="*/ 85019 h 833824"/>
                  <a:gd name="connsiteX2" fmla="*/ 1026435 w 1030439"/>
                  <a:gd name="connsiteY2" fmla="*/ 324821 h 833824"/>
                  <a:gd name="connsiteX3" fmla="*/ 873098 w 1030439"/>
                  <a:gd name="connsiteY3" fmla="*/ 353125 h 833824"/>
                  <a:gd name="connsiteX4" fmla="*/ 385731 w 1030439"/>
                  <a:gd name="connsiteY4" fmla="*/ 323835 h 833824"/>
                  <a:gd name="connsiteX5" fmla="*/ 256064 w 1030439"/>
                  <a:gd name="connsiteY5" fmla="*/ 522413 h 833824"/>
                  <a:gd name="connsiteX6" fmla="*/ 254475 w 1030439"/>
                  <a:gd name="connsiteY6" fmla="*/ 523901 h 833824"/>
                  <a:gd name="connsiteX7" fmla="*/ 227533 w 1030439"/>
                  <a:gd name="connsiteY7" fmla="*/ 477319 h 833824"/>
                  <a:gd name="connsiteX8" fmla="*/ 158319 w 1030439"/>
                  <a:gd name="connsiteY8" fmla="*/ 435570 h 833824"/>
                  <a:gd name="connsiteX9" fmla="*/ 133218 w 1030439"/>
                  <a:gd name="connsiteY9" fmla="*/ 648156 h 833824"/>
                  <a:gd name="connsiteX10" fmla="*/ 147761 w 1030439"/>
                  <a:gd name="connsiteY10" fmla="*/ 688994 h 833824"/>
                  <a:gd name="connsiteX11" fmla="*/ 115874 w 1030439"/>
                  <a:gd name="connsiteY11" fmla="*/ 833820 h 833824"/>
                  <a:gd name="connsiteX12" fmla="*/ 40252 w 1030439"/>
                  <a:gd name="connsiteY12" fmla="*/ 683692 h 833824"/>
                  <a:gd name="connsiteX13" fmla="*/ 7489 w 1030439"/>
                  <a:gd name="connsiteY13" fmla="*/ 401951 h 833824"/>
                  <a:gd name="connsiteX14" fmla="*/ 182198 w 1030439"/>
                  <a:gd name="connsiteY14" fmla="*/ 128792 h 833824"/>
                  <a:gd name="connsiteX15" fmla="*/ 491469 w 1030439"/>
                  <a:gd name="connsiteY15" fmla="*/ 1082 h 833824"/>
                  <a:gd name="connsiteX0" fmla="*/ 491469 w 1030439"/>
                  <a:gd name="connsiteY0" fmla="*/ 1082 h 833824"/>
                  <a:gd name="connsiteX1" fmla="*/ 940727 w 1030439"/>
                  <a:gd name="connsiteY1" fmla="*/ 85019 h 833824"/>
                  <a:gd name="connsiteX2" fmla="*/ 1026435 w 1030439"/>
                  <a:gd name="connsiteY2" fmla="*/ 324821 h 833824"/>
                  <a:gd name="connsiteX3" fmla="*/ 873098 w 1030439"/>
                  <a:gd name="connsiteY3" fmla="*/ 353125 h 833824"/>
                  <a:gd name="connsiteX4" fmla="*/ 559058 w 1030439"/>
                  <a:gd name="connsiteY4" fmla="*/ 320176 h 833824"/>
                  <a:gd name="connsiteX5" fmla="*/ 385731 w 1030439"/>
                  <a:gd name="connsiteY5" fmla="*/ 323835 h 833824"/>
                  <a:gd name="connsiteX6" fmla="*/ 256064 w 1030439"/>
                  <a:gd name="connsiteY6" fmla="*/ 522413 h 833824"/>
                  <a:gd name="connsiteX7" fmla="*/ 254475 w 1030439"/>
                  <a:gd name="connsiteY7" fmla="*/ 523901 h 833824"/>
                  <a:gd name="connsiteX8" fmla="*/ 227533 w 1030439"/>
                  <a:gd name="connsiteY8" fmla="*/ 477319 h 833824"/>
                  <a:gd name="connsiteX9" fmla="*/ 158319 w 1030439"/>
                  <a:gd name="connsiteY9" fmla="*/ 435570 h 833824"/>
                  <a:gd name="connsiteX10" fmla="*/ 133218 w 1030439"/>
                  <a:gd name="connsiteY10" fmla="*/ 648156 h 833824"/>
                  <a:gd name="connsiteX11" fmla="*/ 147761 w 1030439"/>
                  <a:gd name="connsiteY11" fmla="*/ 688994 h 833824"/>
                  <a:gd name="connsiteX12" fmla="*/ 115874 w 1030439"/>
                  <a:gd name="connsiteY12" fmla="*/ 833820 h 833824"/>
                  <a:gd name="connsiteX13" fmla="*/ 40252 w 1030439"/>
                  <a:gd name="connsiteY13" fmla="*/ 683692 h 833824"/>
                  <a:gd name="connsiteX14" fmla="*/ 7489 w 1030439"/>
                  <a:gd name="connsiteY14" fmla="*/ 401951 h 833824"/>
                  <a:gd name="connsiteX15" fmla="*/ 182198 w 1030439"/>
                  <a:gd name="connsiteY15" fmla="*/ 128792 h 833824"/>
                  <a:gd name="connsiteX16" fmla="*/ 491469 w 1030439"/>
                  <a:gd name="connsiteY16" fmla="*/ 1082 h 833824"/>
                  <a:gd name="connsiteX0" fmla="*/ 491469 w 1030439"/>
                  <a:gd name="connsiteY0" fmla="*/ 1082 h 833824"/>
                  <a:gd name="connsiteX1" fmla="*/ 940727 w 1030439"/>
                  <a:gd name="connsiteY1" fmla="*/ 85019 h 833824"/>
                  <a:gd name="connsiteX2" fmla="*/ 1026435 w 1030439"/>
                  <a:gd name="connsiteY2" fmla="*/ 324821 h 833824"/>
                  <a:gd name="connsiteX3" fmla="*/ 873098 w 1030439"/>
                  <a:gd name="connsiteY3" fmla="*/ 353125 h 833824"/>
                  <a:gd name="connsiteX4" fmla="*/ 568432 w 1030439"/>
                  <a:gd name="connsiteY4" fmla="*/ 345173 h 833824"/>
                  <a:gd name="connsiteX5" fmla="*/ 385731 w 1030439"/>
                  <a:gd name="connsiteY5" fmla="*/ 323835 h 833824"/>
                  <a:gd name="connsiteX6" fmla="*/ 256064 w 1030439"/>
                  <a:gd name="connsiteY6" fmla="*/ 522413 h 833824"/>
                  <a:gd name="connsiteX7" fmla="*/ 254475 w 1030439"/>
                  <a:gd name="connsiteY7" fmla="*/ 523901 h 833824"/>
                  <a:gd name="connsiteX8" fmla="*/ 227533 w 1030439"/>
                  <a:gd name="connsiteY8" fmla="*/ 477319 h 833824"/>
                  <a:gd name="connsiteX9" fmla="*/ 158319 w 1030439"/>
                  <a:gd name="connsiteY9" fmla="*/ 435570 h 833824"/>
                  <a:gd name="connsiteX10" fmla="*/ 133218 w 1030439"/>
                  <a:gd name="connsiteY10" fmla="*/ 648156 h 833824"/>
                  <a:gd name="connsiteX11" fmla="*/ 147761 w 1030439"/>
                  <a:gd name="connsiteY11" fmla="*/ 688994 h 833824"/>
                  <a:gd name="connsiteX12" fmla="*/ 115874 w 1030439"/>
                  <a:gd name="connsiteY12" fmla="*/ 833820 h 833824"/>
                  <a:gd name="connsiteX13" fmla="*/ 40252 w 1030439"/>
                  <a:gd name="connsiteY13" fmla="*/ 683692 h 833824"/>
                  <a:gd name="connsiteX14" fmla="*/ 7489 w 1030439"/>
                  <a:gd name="connsiteY14" fmla="*/ 401951 h 833824"/>
                  <a:gd name="connsiteX15" fmla="*/ 182198 w 1030439"/>
                  <a:gd name="connsiteY15" fmla="*/ 128792 h 833824"/>
                  <a:gd name="connsiteX16" fmla="*/ 491469 w 1030439"/>
                  <a:gd name="connsiteY16" fmla="*/ 1082 h 833824"/>
                  <a:gd name="connsiteX0" fmla="*/ 491469 w 1030025"/>
                  <a:gd name="connsiteY0" fmla="*/ 1082 h 833824"/>
                  <a:gd name="connsiteX1" fmla="*/ 940727 w 1030025"/>
                  <a:gd name="connsiteY1" fmla="*/ 85019 h 833824"/>
                  <a:gd name="connsiteX2" fmla="*/ 1026435 w 1030025"/>
                  <a:gd name="connsiteY2" fmla="*/ 324821 h 833824"/>
                  <a:gd name="connsiteX3" fmla="*/ 879347 w 1030025"/>
                  <a:gd name="connsiteY3" fmla="*/ 362499 h 833824"/>
                  <a:gd name="connsiteX4" fmla="*/ 568432 w 1030025"/>
                  <a:gd name="connsiteY4" fmla="*/ 345173 h 833824"/>
                  <a:gd name="connsiteX5" fmla="*/ 385731 w 1030025"/>
                  <a:gd name="connsiteY5" fmla="*/ 323835 h 833824"/>
                  <a:gd name="connsiteX6" fmla="*/ 256064 w 1030025"/>
                  <a:gd name="connsiteY6" fmla="*/ 522413 h 833824"/>
                  <a:gd name="connsiteX7" fmla="*/ 254475 w 1030025"/>
                  <a:gd name="connsiteY7" fmla="*/ 523901 h 833824"/>
                  <a:gd name="connsiteX8" fmla="*/ 227533 w 1030025"/>
                  <a:gd name="connsiteY8" fmla="*/ 477319 h 833824"/>
                  <a:gd name="connsiteX9" fmla="*/ 158319 w 1030025"/>
                  <a:gd name="connsiteY9" fmla="*/ 435570 h 833824"/>
                  <a:gd name="connsiteX10" fmla="*/ 133218 w 1030025"/>
                  <a:gd name="connsiteY10" fmla="*/ 648156 h 833824"/>
                  <a:gd name="connsiteX11" fmla="*/ 147761 w 1030025"/>
                  <a:gd name="connsiteY11" fmla="*/ 688994 h 833824"/>
                  <a:gd name="connsiteX12" fmla="*/ 115874 w 1030025"/>
                  <a:gd name="connsiteY12" fmla="*/ 833820 h 833824"/>
                  <a:gd name="connsiteX13" fmla="*/ 40252 w 1030025"/>
                  <a:gd name="connsiteY13" fmla="*/ 683692 h 833824"/>
                  <a:gd name="connsiteX14" fmla="*/ 7489 w 1030025"/>
                  <a:gd name="connsiteY14" fmla="*/ 401951 h 833824"/>
                  <a:gd name="connsiteX15" fmla="*/ 182198 w 1030025"/>
                  <a:gd name="connsiteY15" fmla="*/ 128792 h 833824"/>
                  <a:gd name="connsiteX16" fmla="*/ 491469 w 1030025"/>
                  <a:gd name="connsiteY16" fmla="*/ 1082 h 833824"/>
                  <a:gd name="connsiteX0" fmla="*/ 491469 w 1024480"/>
                  <a:gd name="connsiteY0" fmla="*/ 1093 h 833835"/>
                  <a:gd name="connsiteX1" fmla="*/ 940727 w 1024480"/>
                  <a:gd name="connsiteY1" fmla="*/ 85030 h 833835"/>
                  <a:gd name="connsiteX2" fmla="*/ 1020186 w 1024480"/>
                  <a:gd name="connsiteY2" fmla="*/ 327957 h 833835"/>
                  <a:gd name="connsiteX3" fmla="*/ 879347 w 1024480"/>
                  <a:gd name="connsiteY3" fmla="*/ 362510 h 833835"/>
                  <a:gd name="connsiteX4" fmla="*/ 568432 w 1024480"/>
                  <a:gd name="connsiteY4" fmla="*/ 345184 h 833835"/>
                  <a:gd name="connsiteX5" fmla="*/ 385731 w 1024480"/>
                  <a:gd name="connsiteY5" fmla="*/ 323846 h 833835"/>
                  <a:gd name="connsiteX6" fmla="*/ 256064 w 1024480"/>
                  <a:gd name="connsiteY6" fmla="*/ 522424 h 833835"/>
                  <a:gd name="connsiteX7" fmla="*/ 254475 w 1024480"/>
                  <a:gd name="connsiteY7" fmla="*/ 523912 h 833835"/>
                  <a:gd name="connsiteX8" fmla="*/ 227533 w 1024480"/>
                  <a:gd name="connsiteY8" fmla="*/ 477330 h 833835"/>
                  <a:gd name="connsiteX9" fmla="*/ 158319 w 1024480"/>
                  <a:gd name="connsiteY9" fmla="*/ 435581 h 833835"/>
                  <a:gd name="connsiteX10" fmla="*/ 133218 w 1024480"/>
                  <a:gd name="connsiteY10" fmla="*/ 648167 h 833835"/>
                  <a:gd name="connsiteX11" fmla="*/ 147761 w 1024480"/>
                  <a:gd name="connsiteY11" fmla="*/ 689005 h 833835"/>
                  <a:gd name="connsiteX12" fmla="*/ 115874 w 1024480"/>
                  <a:gd name="connsiteY12" fmla="*/ 833831 h 833835"/>
                  <a:gd name="connsiteX13" fmla="*/ 40252 w 1024480"/>
                  <a:gd name="connsiteY13" fmla="*/ 683703 h 833835"/>
                  <a:gd name="connsiteX14" fmla="*/ 7489 w 1024480"/>
                  <a:gd name="connsiteY14" fmla="*/ 401962 h 833835"/>
                  <a:gd name="connsiteX15" fmla="*/ 182198 w 1024480"/>
                  <a:gd name="connsiteY15" fmla="*/ 128803 h 833835"/>
                  <a:gd name="connsiteX16" fmla="*/ 491469 w 1024480"/>
                  <a:gd name="connsiteY16" fmla="*/ 1093 h 833835"/>
                  <a:gd name="connsiteX0" fmla="*/ 491469 w 1022322"/>
                  <a:gd name="connsiteY0" fmla="*/ 1093 h 833835"/>
                  <a:gd name="connsiteX1" fmla="*/ 928229 w 1022322"/>
                  <a:gd name="connsiteY1" fmla="*/ 85030 h 833835"/>
                  <a:gd name="connsiteX2" fmla="*/ 1020186 w 1022322"/>
                  <a:gd name="connsiteY2" fmla="*/ 327957 h 833835"/>
                  <a:gd name="connsiteX3" fmla="*/ 879347 w 1022322"/>
                  <a:gd name="connsiteY3" fmla="*/ 362510 h 833835"/>
                  <a:gd name="connsiteX4" fmla="*/ 568432 w 1022322"/>
                  <a:gd name="connsiteY4" fmla="*/ 345184 h 833835"/>
                  <a:gd name="connsiteX5" fmla="*/ 385731 w 1022322"/>
                  <a:gd name="connsiteY5" fmla="*/ 323846 h 833835"/>
                  <a:gd name="connsiteX6" fmla="*/ 256064 w 1022322"/>
                  <a:gd name="connsiteY6" fmla="*/ 522424 h 833835"/>
                  <a:gd name="connsiteX7" fmla="*/ 254475 w 1022322"/>
                  <a:gd name="connsiteY7" fmla="*/ 523912 h 833835"/>
                  <a:gd name="connsiteX8" fmla="*/ 227533 w 1022322"/>
                  <a:gd name="connsiteY8" fmla="*/ 477330 h 833835"/>
                  <a:gd name="connsiteX9" fmla="*/ 158319 w 1022322"/>
                  <a:gd name="connsiteY9" fmla="*/ 435581 h 833835"/>
                  <a:gd name="connsiteX10" fmla="*/ 133218 w 1022322"/>
                  <a:gd name="connsiteY10" fmla="*/ 648167 h 833835"/>
                  <a:gd name="connsiteX11" fmla="*/ 147761 w 1022322"/>
                  <a:gd name="connsiteY11" fmla="*/ 689005 h 833835"/>
                  <a:gd name="connsiteX12" fmla="*/ 115874 w 1022322"/>
                  <a:gd name="connsiteY12" fmla="*/ 833831 h 833835"/>
                  <a:gd name="connsiteX13" fmla="*/ 40252 w 1022322"/>
                  <a:gd name="connsiteY13" fmla="*/ 683703 h 833835"/>
                  <a:gd name="connsiteX14" fmla="*/ 7489 w 1022322"/>
                  <a:gd name="connsiteY14" fmla="*/ 401962 h 833835"/>
                  <a:gd name="connsiteX15" fmla="*/ 182198 w 1022322"/>
                  <a:gd name="connsiteY15" fmla="*/ 128803 h 833835"/>
                  <a:gd name="connsiteX16" fmla="*/ 491469 w 1022322"/>
                  <a:gd name="connsiteY16" fmla="*/ 1093 h 833835"/>
                  <a:gd name="connsiteX0" fmla="*/ 491469 w 1025207"/>
                  <a:gd name="connsiteY0" fmla="*/ 1025 h 833767"/>
                  <a:gd name="connsiteX1" fmla="*/ 943852 w 1025207"/>
                  <a:gd name="connsiteY1" fmla="*/ 88087 h 833767"/>
                  <a:gd name="connsiteX2" fmla="*/ 1020186 w 1025207"/>
                  <a:gd name="connsiteY2" fmla="*/ 327889 h 833767"/>
                  <a:gd name="connsiteX3" fmla="*/ 879347 w 1025207"/>
                  <a:gd name="connsiteY3" fmla="*/ 362442 h 833767"/>
                  <a:gd name="connsiteX4" fmla="*/ 568432 w 1025207"/>
                  <a:gd name="connsiteY4" fmla="*/ 345116 h 833767"/>
                  <a:gd name="connsiteX5" fmla="*/ 385731 w 1025207"/>
                  <a:gd name="connsiteY5" fmla="*/ 323778 h 833767"/>
                  <a:gd name="connsiteX6" fmla="*/ 256064 w 1025207"/>
                  <a:gd name="connsiteY6" fmla="*/ 522356 h 833767"/>
                  <a:gd name="connsiteX7" fmla="*/ 254475 w 1025207"/>
                  <a:gd name="connsiteY7" fmla="*/ 523844 h 833767"/>
                  <a:gd name="connsiteX8" fmla="*/ 227533 w 1025207"/>
                  <a:gd name="connsiteY8" fmla="*/ 477262 h 833767"/>
                  <a:gd name="connsiteX9" fmla="*/ 158319 w 1025207"/>
                  <a:gd name="connsiteY9" fmla="*/ 435513 h 833767"/>
                  <a:gd name="connsiteX10" fmla="*/ 133218 w 1025207"/>
                  <a:gd name="connsiteY10" fmla="*/ 648099 h 833767"/>
                  <a:gd name="connsiteX11" fmla="*/ 147761 w 1025207"/>
                  <a:gd name="connsiteY11" fmla="*/ 688937 h 833767"/>
                  <a:gd name="connsiteX12" fmla="*/ 115874 w 1025207"/>
                  <a:gd name="connsiteY12" fmla="*/ 833763 h 833767"/>
                  <a:gd name="connsiteX13" fmla="*/ 40252 w 1025207"/>
                  <a:gd name="connsiteY13" fmla="*/ 683635 h 833767"/>
                  <a:gd name="connsiteX14" fmla="*/ 7489 w 1025207"/>
                  <a:gd name="connsiteY14" fmla="*/ 401894 h 833767"/>
                  <a:gd name="connsiteX15" fmla="*/ 182198 w 1025207"/>
                  <a:gd name="connsiteY15" fmla="*/ 128735 h 833767"/>
                  <a:gd name="connsiteX16" fmla="*/ 491469 w 1025207"/>
                  <a:gd name="connsiteY16" fmla="*/ 1025 h 833767"/>
                  <a:gd name="connsiteX0" fmla="*/ 491469 w 1025207"/>
                  <a:gd name="connsiteY0" fmla="*/ 995 h 833737"/>
                  <a:gd name="connsiteX1" fmla="*/ 943852 w 1025207"/>
                  <a:gd name="connsiteY1" fmla="*/ 88057 h 833737"/>
                  <a:gd name="connsiteX2" fmla="*/ 1020186 w 1025207"/>
                  <a:gd name="connsiteY2" fmla="*/ 318485 h 833737"/>
                  <a:gd name="connsiteX3" fmla="*/ 879347 w 1025207"/>
                  <a:gd name="connsiteY3" fmla="*/ 362412 h 833737"/>
                  <a:gd name="connsiteX4" fmla="*/ 568432 w 1025207"/>
                  <a:gd name="connsiteY4" fmla="*/ 345086 h 833737"/>
                  <a:gd name="connsiteX5" fmla="*/ 385731 w 1025207"/>
                  <a:gd name="connsiteY5" fmla="*/ 323748 h 833737"/>
                  <a:gd name="connsiteX6" fmla="*/ 256064 w 1025207"/>
                  <a:gd name="connsiteY6" fmla="*/ 522326 h 833737"/>
                  <a:gd name="connsiteX7" fmla="*/ 254475 w 1025207"/>
                  <a:gd name="connsiteY7" fmla="*/ 523814 h 833737"/>
                  <a:gd name="connsiteX8" fmla="*/ 227533 w 1025207"/>
                  <a:gd name="connsiteY8" fmla="*/ 477232 h 833737"/>
                  <a:gd name="connsiteX9" fmla="*/ 158319 w 1025207"/>
                  <a:gd name="connsiteY9" fmla="*/ 435483 h 833737"/>
                  <a:gd name="connsiteX10" fmla="*/ 133218 w 1025207"/>
                  <a:gd name="connsiteY10" fmla="*/ 648069 h 833737"/>
                  <a:gd name="connsiteX11" fmla="*/ 147761 w 1025207"/>
                  <a:gd name="connsiteY11" fmla="*/ 688907 h 833737"/>
                  <a:gd name="connsiteX12" fmla="*/ 115874 w 1025207"/>
                  <a:gd name="connsiteY12" fmla="*/ 833733 h 833737"/>
                  <a:gd name="connsiteX13" fmla="*/ 40252 w 1025207"/>
                  <a:gd name="connsiteY13" fmla="*/ 683605 h 833737"/>
                  <a:gd name="connsiteX14" fmla="*/ 7489 w 1025207"/>
                  <a:gd name="connsiteY14" fmla="*/ 401864 h 833737"/>
                  <a:gd name="connsiteX15" fmla="*/ 182198 w 1025207"/>
                  <a:gd name="connsiteY15" fmla="*/ 128705 h 833737"/>
                  <a:gd name="connsiteX16" fmla="*/ 491469 w 1025207"/>
                  <a:gd name="connsiteY16" fmla="*/ 995 h 833737"/>
                  <a:gd name="connsiteX0" fmla="*/ 491469 w 1020327"/>
                  <a:gd name="connsiteY0" fmla="*/ 995 h 833737"/>
                  <a:gd name="connsiteX1" fmla="*/ 943852 w 1020327"/>
                  <a:gd name="connsiteY1" fmla="*/ 88057 h 833737"/>
                  <a:gd name="connsiteX2" fmla="*/ 1020186 w 1020327"/>
                  <a:gd name="connsiteY2" fmla="*/ 318485 h 833737"/>
                  <a:gd name="connsiteX3" fmla="*/ 960575 w 1020327"/>
                  <a:gd name="connsiteY3" fmla="*/ 354460 h 833737"/>
                  <a:gd name="connsiteX4" fmla="*/ 879347 w 1020327"/>
                  <a:gd name="connsiteY4" fmla="*/ 362412 h 833737"/>
                  <a:gd name="connsiteX5" fmla="*/ 568432 w 1020327"/>
                  <a:gd name="connsiteY5" fmla="*/ 345086 h 833737"/>
                  <a:gd name="connsiteX6" fmla="*/ 385731 w 1020327"/>
                  <a:gd name="connsiteY6" fmla="*/ 323748 h 833737"/>
                  <a:gd name="connsiteX7" fmla="*/ 256064 w 1020327"/>
                  <a:gd name="connsiteY7" fmla="*/ 522326 h 833737"/>
                  <a:gd name="connsiteX8" fmla="*/ 254475 w 1020327"/>
                  <a:gd name="connsiteY8" fmla="*/ 523814 h 833737"/>
                  <a:gd name="connsiteX9" fmla="*/ 227533 w 1020327"/>
                  <a:gd name="connsiteY9" fmla="*/ 477232 h 833737"/>
                  <a:gd name="connsiteX10" fmla="*/ 158319 w 1020327"/>
                  <a:gd name="connsiteY10" fmla="*/ 435483 h 833737"/>
                  <a:gd name="connsiteX11" fmla="*/ 133218 w 1020327"/>
                  <a:gd name="connsiteY11" fmla="*/ 648069 h 833737"/>
                  <a:gd name="connsiteX12" fmla="*/ 147761 w 1020327"/>
                  <a:gd name="connsiteY12" fmla="*/ 688907 h 833737"/>
                  <a:gd name="connsiteX13" fmla="*/ 115874 w 1020327"/>
                  <a:gd name="connsiteY13" fmla="*/ 833733 h 833737"/>
                  <a:gd name="connsiteX14" fmla="*/ 40252 w 1020327"/>
                  <a:gd name="connsiteY14" fmla="*/ 683605 h 833737"/>
                  <a:gd name="connsiteX15" fmla="*/ 7489 w 1020327"/>
                  <a:gd name="connsiteY15" fmla="*/ 401864 h 833737"/>
                  <a:gd name="connsiteX16" fmla="*/ 182198 w 1020327"/>
                  <a:gd name="connsiteY16" fmla="*/ 128705 h 833737"/>
                  <a:gd name="connsiteX17" fmla="*/ 491469 w 1020327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79347 w 1041762"/>
                  <a:gd name="connsiteY4" fmla="*/ 362412 h 833737"/>
                  <a:gd name="connsiteX5" fmla="*/ 568432 w 1041762"/>
                  <a:gd name="connsiteY5" fmla="*/ 345086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76472 h 833737"/>
                  <a:gd name="connsiteX5" fmla="*/ 568432 w 1041762"/>
                  <a:gd name="connsiteY5" fmla="*/ 345086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76472 h 833737"/>
                  <a:gd name="connsiteX5" fmla="*/ 554372 w 1041762"/>
                  <a:gd name="connsiteY5" fmla="*/ 354460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76472 h 833737"/>
                  <a:gd name="connsiteX5" fmla="*/ 554372 w 1041762"/>
                  <a:gd name="connsiteY5" fmla="*/ 354460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54372 w 1041762"/>
                  <a:gd name="connsiteY5" fmla="*/ 354460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56064 w 1041762"/>
                  <a:gd name="connsiteY7" fmla="*/ 522326 h 833737"/>
                  <a:gd name="connsiteX8" fmla="*/ 251415 w 1041762"/>
                  <a:gd name="connsiteY8" fmla="*/ 606428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62184 w 1041762"/>
                  <a:gd name="connsiteY7" fmla="*/ 641657 h 833737"/>
                  <a:gd name="connsiteX8" fmla="*/ 251415 w 1041762"/>
                  <a:gd name="connsiteY8" fmla="*/ 606428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98633 w 1041762"/>
                  <a:gd name="connsiteY7" fmla="*/ 520248 h 833737"/>
                  <a:gd name="connsiteX8" fmla="*/ 262184 w 1041762"/>
                  <a:gd name="connsiteY8" fmla="*/ 641657 h 833737"/>
                  <a:gd name="connsiteX9" fmla="*/ 251415 w 1041762"/>
                  <a:gd name="connsiteY9" fmla="*/ 606428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92513 w 1041762"/>
                  <a:gd name="connsiteY7" fmla="*/ 498829 h 833737"/>
                  <a:gd name="connsiteX8" fmla="*/ 262184 w 1041762"/>
                  <a:gd name="connsiteY8" fmla="*/ 641657 h 833737"/>
                  <a:gd name="connsiteX9" fmla="*/ 251415 w 1041762"/>
                  <a:gd name="connsiteY9" fmla="*/ 606428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92513 w 1041762"/>
                  <a:gd name="connsiteY7" fmla="*/ 498829 h 833737"/>
                  <a:gd name="connsiteX8" fmla="*/ 262184 w 1041762"/>
                  <a:gd name="connsiteY8" fmla="*/ 641657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1848 w 1041762"/>
                  <a:gd name="connsiteY5" fmla="*/ 307131 h 833737"/>
                  <a:gd name="connsiteX6" fmla="*/ 374013 w 1041762"/>
                  <a:gd name="connsiteY6" fmla="*/ 337808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699670 w 1041762"/>
                  <a:gd name="connsiteY4" fmla="*/ 368921 h 833737"/>
                  <a:gd name="connsiteX5" fmla="*/ 531848 w 1041762"/>
                  <a:gd name="connsiteY5" fmla="*/ 307131 h 833737"/>
                  <a:gd name="connsiteX6" fmla="*/ 374013 w 1041762"/>
                  <a:gd name="connsiteY6" fmla="*/ 337808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699670 w 1041762"/>
                  <a:gd name="connsiteY4" fmla="*/ 368921 h 833737"/>
                  <a:gd name="connsiteX5" fmla="*/ 531848 w 1041762"/>
                  <a:gd name="connsiteY5" fmla="*/ 307131 h 833737"/>
                  <a:gd name="connsiteX6" fmla="*/ 367894 w 1041762"/>
                  <a:gd name="connsiteY6" fmla="*/ 356166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699670 w 1041762"/>
                  <a:gd name="connsiteY4" fmla="*/ 368921 h 833737"/>
                  <a:gd name="connsiteX5" fmla="*/ 498191 w 1041762"/>
                  <a:gd name="connsiteY5" fmla="*/ 310191 h 833737"/>
                  <a:gd name="connsiteX6" fmla="*/ 367894 w 1041762"/>
                  <a:gd name="connsiteY6" fmla="*/ 356166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699670 w 1041762"/>
                  <a:gd name="connsiteY4" fmla="*/ 368921 h 833737"/>
                  <a:gd name="connsiteX5" fmla="*/ 498191 w 1041762"/>
                  <a:gd name="connsiteY5" fmla="*/ 310191 h 833737"/>
                  <a:gd name="connsiteX6" fmla="*/ 367894 w 1041762"/>
                  <a:gd name="connsiteY6" fmla="*/ 356166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2394"/>
                  <a:gd name="connsiteY0" fmla="*/ 995 h 833737"/>
                  <a:gd name="connsiteX1" fmla="*/ 943852 w 1042394"/>
                  <a:gd name="connsiteY1" fmla="*/ 88057 h 833737"/>
                  <a:gd name="connsiteX2" fmla="*/ 1020186 w 1042394"/>
                  <a:gd name="connsiteY2" fmla="*/ 318485 h 833737"/>
                  <a:gd name="connsiteX3" fmla="*/ 1030879 w 1042394"/>
                  <a:gd name="connsiteY3" fmla="*/ 366178 h 833737"/>
                  <a:gd name="connsiteX4" fmla="*/ 870811 w 1042394"/>
                  <a:gd name="connsiteY4" fmla="*/ 370319 h 833737"/>
                  <a:gd name="connsiteX5" fmla="*/ 699670 w 1042394"/>
                  <a:gd name="connsiteY5" fmla="*/ 368921 h 833737"/>
                  <a:gd name="connsiteX6" fmla="*/ 498191 w 1042394"/>
                  <a:gd name="connsiteY6" fmla="*/ 310191 h 833737"/>
                  <a:gd name="connsiteX7" fmla="*/ 367894 w 1042394"/>
                  <a:gd name="connsiteY7" fmla="*/ 356166 h 833737"/>
                  <a:gd name="connsiteX8" fmla="*/ 292513 w 1042394"/>
                  <a:gd name="connsiteY8" fmla="*/ 498829 h 833737"/>
                  <a:gd name="connsiteX9" fmla="*/ 262184 w 1042394"/>
                  <a:gd name="connsiteY9" fmla="*/ 693673 h 833737"/>
                  <a:gd name="connsiteX10" fmla="*/ 233056 w 1042394"/>
                  <a:gd name="connsiteY10" fmla="*/ 682922 h 833737"/>
                  <a:gd name="connsiteX11" fmla="*/ 227533 w 1042394"/>
                  <a:gd name="connsiteY11" fmla="*/ 477232 h 833737"/>
                  <a:gd name="connsiteX12" fmla="*/ 158319 w 1042394"/>
                  <a:gd name="connsiteY12" fmla="*/ 435483 h 833737"/>
                  <a:gd name="connsiteX13" fmla="*/ 133218 w 1042394"/>
                  <a:gd name="connsiteY13" fmla="*/ 648069 h 833737"/>
                  <a:gd name="connsiteX14" fmla="*/ 147761 w 1042394"/>
                  <a:gd name="connsiteY14" fmla="*/ 688907 h 833737"/>
                  <a:gd name="connsiteX15" fmla="*/ 115874 w 1042394"/>
                  <a:gd name="connsiteY15" fmla="*/ 833733 h 833737"/>
                  <a:gd name="connsiteX16" fmla="*/ 40252 w 1042394"/>
                  <a:gd name="connsiteY16" fmla="*/ 683605 h 833737"/>
                  <a:gd name="connsiteX17" fmla="*/ 7489 w 1042394"/>
                  <a:gd name="connsiteY17" fmla="*/ 401864 h 833737"/>
                  <a:gd name="connsiteX18" fmla="*/ 182198 w 1042394"/>
                  <a:gd name="connsiteY18" fmla="*/ 128705 h 833737"/>
                  <a:gd name="connsiteX19" fmla="*/ 491469 w 1042394"/>
                  <a:gd name="connsiteY19" fmla="*/ 995 h 833737"/>
                  <a:gd name="connsiteX0" fmla="*/ 491469 w 1042394"/>
                  <a:gd name="connsiteY0" fmla="*/ 995 h 833737"/>
                  <a:gd name="connsiteX1" fmla="*/ 943852 w 1042394"/>
                  <a:gd name="connsiteY1" fmla="*/ 88057 h 833737"/>
                  <a:gd name="connsiteX2" fmla="*/ 1020186 w 1042394"/>
                  <a:gd name="connsiteY2" fmla="*/ 318485 h 833737"/>
                  <a:gd name="connsiteX3" fmla="*/ 1030879 w 1042394"/>
                  <a:gd name="connsiteY3" fmla="*/ 366178 h 833737"/>
                  <a:gd name="connsiteX4" fmla="*/ 870811 w 1042394"/>
                  <a:gd name="connsiteY4" fmla="*/ 345841 h 833737"/>
                  <a:gd name="connsiteX5" fmla="*/ 699670 w 1042394"/>
                  <a:gd name="connsiteY5" fmla="*/ 368921 h 833737"/>
                  <a:gd name="connsiteX6" fmla="*/ 498191 w 1042394"/>
                  <a:gd name="connsiteY6" fmla="*/ 310191 h 833737"/>
                  <a:gd name="connsiteX7" fmla="*/ 367894 w 1042394"/>
                  <a:gd name="connsiteY7" fmla="*/ 356166 h 833737"/>
                  <a:gd name="connsiteX8" fmla="*/ 292513 w 1042394"/>
                  <a:gd name="connsiteY8" fmla="*/ 498829 h 833737"/>
                  <a:gd name="connsiteX9" fmla="*/ 262184 w 1042394"/>
                  <a:gd name="connsiteY9" fmla="*/ 693673 h 833737"/>
                  <a:gd name="connsiteX10" fmla="*/ 233056 w 1042394"/>
                  <a:gd name="connsiteY10" fmla="*/ 682922 h 833737"/>
                  <a:gd name="connsiteX11" fmla="*/ 227533 w 1042394"/>
                  <a:gd name="connsiteY11" fmla="*/ 477232 h 833737"/>
                  <a:gd name="connsiteX12" fmla="*/ 158319 w 1042394"/>
                  <a:gd name="connsiteY12" fmla="*/ 435483 h 833737"/>
                  <a:gd name="connsiteX13" fmla="*/ 133218 w 1042394"/>
                  <a:gd name="connsiteY13" fmla="*/ 648069 h 833737"/>
                  <a:gd name="connsiteX14" fmla="*/ 147761 w 1042394"/>
                  <a:gd name="connsiteY14" fmla="*/ 688907 h 833737"/>
                  <a:gd name="connsiteX15" fmla="*/ 115874 w 1042394"/>
                  <a:gd name="connsiteY15" fmla="*/ 833733 h 833737"/>
                  <a:gd name="connsiteX16" fmla="*/ 40252 w 1042394"/>
                  <a:gd name="connsiteY16" fmla="*/ 683605 h 833737"/>
                  <a:gd name="connsiteX17" fmla="*/ 7489 w 1042394"/>
                  <a:gd name="connsiteY17" fmla="*/ 401864 h 833737"/>
                  <a:gd name="connsiteX18" fmla="*/ 182198 w 1042394"/>
                  <a:gd name="connsiteY18" fmla="*/ 128705 h 833737"/>
                  <a:gd name="connsiteX19" fmla="*/ 491469 w 1042394"/>
                  <a:gd name="connsiteY19" fmla="*/ 995 h 833737"/>
                  <a:gd name="connsiteX0" fmla="*/ 491469 w 1031737"/>
                  <a:gd name="connsiteY0" fmla="*/ 995 h 833737"/>
                  <a:gd name="connsiteX1" fmla="*/ 943852 w 1031737"/>
                  <a:gd name="connsiteY1" fmla="*/ 88057 h 833737"/>
                  <a:gd name="connsiteX2" fmla="*/ 1020186 w 1031737"/>
                  <a:gd name="connsiteY2" fmla="*/ 318485 h 833737"/>
                  <a:gd name="connsiteX3" fmla="*/ 1015580 w 1031737"/>
                  <a:gd name="connsiteY3" fmla="*/ 375357 h 833737"/>
                  <a:gd name="connsiteX4" fmla="*/ 870811 w 1031737"/>
                  <a:gd name="connsiteY4" fmla="*/ 345841 h 833737"/>
                  <a:gd name="connsiteX5" fmla="*/ 699670 w 1031737"/>
                  <a:gd name="connsiteY5" fmla="*/ 368921 h 833737"/>
                  <a:gd name="connsiteX6" fmla="*/ 498191 w 1031737"/>
                  <a:gd name="connsiteY6" fmla="*/ 310191 h 833737"/>
                  <a:gd name="connsiteX7" fmla="*/ 367894 w 1031737"/>
                  <a:gd name="connsiteY7" fmla="*/ 356166 h 833737"/>
                  <a:gd name="connsiteX8" fmla="*/ 292513 w 1031737"/>
                  <a:gd name="connsiteY8" fmla="*/ 498829 h 833737"/>
                  <a:gd name="connsiteX9" fmla="*/ 262184 w 1031737"/>
                  <a:gd name="connsiteY9" fmla="*/ 693673 h 833737"/>
                  <a:gd name="connsiteX10" fmla="*/ 233056 w 1031737"/>
                  <a:gd name="connsiteY10" fmla="*/ 682922 h 833737"/>
                  <a:gd name="connsiteX11" fmla="*/ 227533 w 1031737"/>
                  <a:gd name="connsiteY11" fmla="*/ 477232 h 833737"/>
                  <a:gd name="connsiteX12" fmla="*/ 158319 w 1031737"/>
                  <a:gd name="connsiteY12" fmla="*/ 435483 h 833737"/>
                  <a:gd name="connsiteX13" fmla="*/ 133218 w 1031737"/>
                  <a:gd name="connsiteY13" fmla="*/ 648069 h 833737"/>
                  <a:gd name="connsiteX14" fmla="*/ 147761 w 1031737"/>
                  <a:gd name="connsiteY14" fmla="*/ 688907 h 833737"/>
                  <a:gd name="connsiteX15" fmla="*/ 115874 w 1031737"/>
                  <a:gd name="connsiteY15" fmla="*/ 833733 h 833737"/>
                  <a:gd name="connsiteX16" fmla="*/ 40252 w 1031737"/>
                  <a:gd name="connsiteY16" fmla="*/ 683605 h 833737"/>
                  <a:gd name="connsiteX17" fmla="*/ 7489 w 1031737"/>
                  <a:gd name="connsiteY17" fmla="*/ 401864 h 833737"/>
                  <a:gd name="connsiteX18" fmla="*/ 182198 w 1031737"/>
                  <a:gd name="connsiteY18" fmla="*/ 128705 h 833737"/>
                  <a:gd name="connsiteX19" fmla="*/ 491469 w 1031737"/>
                  <a:gd name="connsiteY19" fmla="*/ 995 h 833737"/>
                  <a:gd name="connsiteX0" fmla="*/ 491469 w 1031737"/>
                  <a:gd name="connsiteY0" fmla="*/ 995 h 833737"/>
                  <a:gd name="connsiteX1" fmla="*/ 943852 w 1031737"/>
                  <a:gd name="connsiteY1" fmla="*/ 88057 h 833737"/>
                  <a:gd name="connsiteX2" fmla="*/ 1020186 w 1031737"/>
                  <a:gd name="connsiteY2" fmla="*/ 318485 h 833737"/>
                  <a:gd name="connsiteX3" fmla="*/ 1015580 w 1031737"/>
                  <a:gd name="connsiteY3" fmla="*/ 375357 h 833737"/>
                  <a:gd name="connsiteX4" fmla="*/ 870811 w 1031737"/>
                  <a:gd name="connsiteY4" fmla="*/ 345841 h 833737"/>
                  <a:gd name="connsiteX5" fmla="*/ 699670 w 1031737"/>
                  <a:gd name="connsiteY5" fmla="*/ 368921 h 833737"/>
                  <a:gd name="connsiteX6" fmla="*/ 498191 w 1031737"/>
                  <a:gd name="connsiteY6" fmla="*/ 310191 h 833737"/>
                  <a:gd name="connsiteX7" fmla="*/ 377073 w 1031737"/>
                  <a:gd name="connsiteY7" fmla="*/ 365345 h 833737"/>
                  <a:gd name="connsiteX8" fmla="*/ 292513 w 1031737"/>
                  <a:gd name="connsiteY8" fmla="*/ 498829 h 833737"/>
                  <a:gd name="connsiteX9" fmla="*/ 262184 w 1031737"/>
                  <a:gd name="connsiteY9" fmla="*/ 693673 h 833737"/>
                  <a:gd name="connsiteX10" fmla="*/ 233056 w 1031737"/>
                  <a:gd name="connsiteY10" fmla="*/ 682922 h 833737"/>
                  <a:gd name="connsiteX11" fmla="*/ 227533 w 1031737"/>
                  <a:gd name="connsiteY11" fmla="*/ 477232 h 833737"/>
                  <a:gd name="connsiteX12" fmla="*/ 158319 w 1031737"/>
                  <a:gd name="connsiteY12" fmla="*/ 435483 h 833737"/>
                  <a:gd name="connsiteX13" fmla="*/ 133218 w 1031737"/>
                  <a:gd name="connsiteY13" fmla="*/ 648069 h 833737"/>
                  <a:gd name="connsiteX14" fmla="*/ 147761 w 1031737"/>
                  <a:gd name="connsiteY14" fmla="*/ 688907 h 833737"/>
                  <a:gd name="connsiteX15" fmla="*/ 115874 w 1031737"/>
                  <a:gd name="connsiteY15" fmla="*/ 833733 h 833737"/>
                  <a:gd name="connsiteX16" fmla="*/ 40252 w 1031737"/>
                  <a:gd name="connsiteY16" fmla="*/ 683605 h 833737"/>
                  <a:gd name="connsiteX17" fmla="*/ 7489 w 1031737"/>
                  <a:gd name="connsiteY17" fmla="*/ 401864 h 833737"/>
                  <a:gd name="connsiteX18" fmla="*/ 182198 w 1031737"/>
                  <a:gd name="connsiteY18" fmla="*/ 128705 h 833737"/>
                  <a:gd name="connsiteX19" fmla="*/ 491469 w 1031737"/>
                  <a:gd name="connsiteY19" fmla="*/ 995 h 833737"/>
                  <a:gd name="connsiteX0" fmla="*/ 491469 w 1031737"/>
                  <a:gd name="connsiteY0" fmla="*/ 995 h 833737"/>
                  <a:gd name="connsiteX1" fmla="*/ 943852 w 1031737"/>
                  <a:gd name="connsiteY1" fmla="*/ 88057 h 833737"/>
                  <a:gd name="connsiteX2" fmla="*/ 1020186 w 1031737"/>
                  <a:gd name="connsiteY2" fmla="*/ 318485 h 833737"/>
                  <a:gd name="connsiteX3" fmla="*/ 1015580 w 1031737"/>
                  <a:gd name="connsiteY3" fmla="*/ 375357 h 833737"/>
                  <a:gd name="connsiteX4" fmla="*/ 870811 w 1031737"/>
                  <a:gd name="connsiteY4" fmla="*/ 345841 h 833737"/>
                  <a:gd name="connsiteX5" fmla="*/ 699670 w 1031737"/>
                  <a:gd name="connsiteY5" fmla="*/ 368921 h 833737"/>
                  <a:gd name="connsiteX6" fmla="*/ 510430 w 1031737"/>
                  <a:gd name="connsiteY6" fmla="*/ 334669 h 833737"/>
                  <a:gd name="connsiteX7" fmla="*/ 377073 w 1031737"/>
                  <a:gd name="connsiteY7" fmla="*/ 365345 h 833737"/>
                  <a:gd name="connsiteX8" fmla="*/ 292513 w 1031737"/>
                  <a:gd name="connsiteY8" fmla="*/ 498829 h 833737"/>
                  <a:gd name="connsiteX9" fmla="*/ 262184 w 1031737"/>
                  <a:gd name="connsiteY9" fmla="*/ 693673 h 833737"/>
                  <a:gd name="connsiteX10" fmla="*/ 233056 w 1031737"/>
                  <a:gd name="connsiteY10" fmla="*/ 682922 h 833737"/>
                  <a:gd name="connsiteX11" fmla="*/ 227533 w 1031737"/>
                  <a:gd name="connsiteY11" fmla="*/ 477232 h 833737"/>
                  <a:gd name="connsiteX12" fmla="*/ 158319 w 1031737"/>
                  <a:gd name="connsiteY12" fmla="*/ 435483 h 833737"/>
                  <a:gd name="connsiteX13" fmla="*/ 133218 w 1031737"/>
                  <a:gd name="connsiteY13" fmla="*/ 648069 h 833737"/>
                  <a:gd name="connsiteX14" fmla="*/ 147761 w 1031737"/>
                  <a:gd name="connsiteY14" fmla="*/ 688907 h 833737"/>
                  <a:gd name="connsiteX15" fmla="*/ 115874 w 1031737"/>
                  <a:gd name="connsiteY15" fmla="*/ 833733 h 833737"/>
                  <a:gd name="connsiteX16" fmla="*/ 40252 w 1031737"/>
                  <a:gd name="connsiteY16" fmla="*/ 683605 h 833737"/>
                  <a:gd name="connsiteX17" fmla="*/ 7489 w 1031737"/>
                  <a:gd name="connsiteY17" fmla="*/ 401864 h 833737"/>
                  <a:gd name="connsiteX18" fmla="*/ 182198 w 1031737"/>
                  <a:gd name="connsiteY18" fmla="*/ 128705 h 833737"/>
                  <a:gd name="connsiteX19" fmla="*/ 491469 w 1031737"/>
                  <a:gd name="connsiteY19" fmla="*/ 995 h 833737"/>
                  <a:gd name="connsiteX0" fmla="*/ 491469 w 1031737"/>
                  <a:gd name="connsiteY0" fmla="*/ 995 h 833737"/>
                  <a:gd name="connsiteX1" fmla="*/ 943852 w 1031737"/>
                  <a:gd name="connsiteY1" fmla="*/ 88057 h 833737"/>
                  <a:gd name="connsiteX2" fmla="*/ 1020186 w 1031737"/>
                  <a:gd name="connsiteY2" fmla="*/ 318485 h 833737"/>
                  <a:gd name="connsiteX3" fmla="*/ 1015580 w 1031737"/>
                  <a:gd name="connsiteY3" fmla="*/ 375357 h 833737"/>
                  <a:gd name="connsiteX4" fmla="*/ 870811 w 1031737"/>
                  <a:gd name="connsiteY4" fmla="*/ 345841 h 833737"/>
                  <a:gd name="connsiteX5" fmla="*/ 684371 w 1031737"/>
                  <a:gd name="connsiteY5" fmla="*/ 365861 h 833737"/>
                  <a:gd name="connsiteX6" fmla="*/ 510430 w 1031737"/>
                  <a:gd name="connsiteY6" fmla="*/ 334669 h 833737"/>
                  <a:gd name="connsiteX7" fmla="*/ 377073 w 1031737"/>
                  <a:gd name="connsiteY7" fmla="*/ 365345 h 833737"/>
                  <a:gd name="connsiteX8" fmla="*/ 292513 w 1031737"/>
                  <a:gd name="connsiteY8" fmla="*/ 498829 h 833737"/>
                  <a:gd name="connsiteX9" fmla="*/ 262184 w 1031737"/>
                  <a:gd name="connsiteY9" fmla="*/ 693673 h 833737"/>
                  <a:gd name="connsiteX10" fmla="*/ 233056 w 1031737"/>
                  <a:gd name="connsiteY10" fmla="*/ 682922 h 833737"/>
                  <a:gd name="connsiteX11" fmla="*/ 227533 w 1031737"/>
                  <a:gd name="connsiteY11" fmla="*/ 477232 h 833737"/>
                  <a:gd name="connsiteX12" fmla="*/ 158319 w 1031737"/>
                  <a:gd name="connsiteY12" fmla="*/ 435483 h 833737"/>
                  <a:gd name="connsiteX13" fmla="*/ 133218 w 1031737"/>
                  <a:gd name="connsiteY13" fmla="*/ 648069 h 833737"/>
                  <a:gd name="connsiteX14" fmla="*/ 147761 w 1031737"/>
                  <a:gd name="connsiteY14" fmla="*/ 688907 h 833737"/>
                  <a:gd name="connsiteX15" fmla="*/ 115874 w 1031737"/>
                  <a:gd name="connsiteY15" fmla="*/ 833733 h 833737"/>
                  <a:gd name="connsiteX16" fmla="*/ 40252 w 1031737"/>
                  <a:gd name="connsiteY16" fmla="*/ 683605 h 833737"/>
                  <a:gd name="connsiteX17" fmla="*/ 7489 w 1031737"/>
                  <a:gd name="connsiteY17" fmla="*/ 401864 h 833737"/>
                  <a:gd name="connsiteX18" fmla="*/ 182198 w 1031737"/>
                  <a:gd name="connsiteY18" fmla="*/ 128705 h 833737"/>
                  <a:gd name="connsiteX19" fmla="*/ 491469 w 1031737"/>
                  <a:gd name="connsiteY19" fmla="*/ 995 h 833737"/>
                  <a:gd name="connsiteX0" fmla="*/ 491469 w 1031737"/>
                  <a:gd name="connsiteY0" fmla="*/ 995 h 833737"/>
                  <a:gd name="connsiteX1" fmla="*/ 943852 w 1031737"/>
                  <a:gd name="connsiteY1" fmla="*/ 88057 h 833737"/>
                  <a:gd name="connsiteX2" fmla="*/ 1020186 w 1031737"/>
                  <a:gd name="connsiteY2" fmla="*/ 318485 h 833737"/>
                  <a:gd name="connsiteX3" fmla="*/ 1015580 w 1031737"/>
                  <a:gd name="connsiteY3" fmla="*/ 375357 h 833737"/>
                  <a:gd name="connsiteX4" fmla="*/ 861632 w 1031737"/>
                  <a:gd name="connsiteY4" fmla="*/ 345841 h 833737"/>
                  <a:gd name="connsiteX5" fmla="*/ 684371 w 1031737"/>
                  <a:gd name="connsiteY5" fmla="*/ 365861 h 833737"/>
                  <a:gd name="connsiteX6" fmla="*/ 510430 w 1031737"/>
                  <a:gd name="connsiteY6" fmla="*/ 334669 h 833737"/>
                  <a:gd name="connsiteX7" fmla="*/ 377073 w 1031737"/>
                  <a:gd name="connsiteY7" fmla="*/ 365345 h 833737"/>
                  <a:gd name="connsiteX8" fmla="*/ 292513 w 1031737"/>
                  <a:gd name="connsiteY8" fmla="*/ 498829 h 833737"/>
                  <a:gd name="connsiteX9" fmla="*/ 262184 w 1031737"/>
                  <a:gd name="connsiteY9" fmla="*/ 693673 h 833737"/>
                  <a:gd name="connsiteX10" fmla="*/ 233056 w 1031737"/>
                  <a:gd name="connsiteY10" fmla="*/ 682922 h 833737"/>
                  <a:gd name="connsiteX11" fmla="*/ 227533 w 1031737"/>
                  <a:gd name="connsiteY11" fmla="*/ 477232 h 833737"/>
                  <a:gd name="connsiteX12" fmla="*/ 158319 w 1031737"/>
                  <a:gd name="connsiteY12" fmla="*/ 435483 h 833737"/>
                  <a:gd name="connsiteX13" fmla="*/ 133218 w 1031737"/>
                  <a:gd name="connsiteY13" fmla="*/ 648069 h 833737"/>
                  <a:gd name="connsiteX14" fmla="*/ 147761 w 1031737"/>
                  <a:gd name="connsiteY14" fmla="*/ 688907 h 833737"/>
                  <a:gd name="connsiteX15" fmla="*/ 115874 w 1031737"/>
                  <a:gd name="connsiteY15" fmla="*/ 833733 h 833737"/>
                  <a:gd name="connsiteX16" fmla="*/ 40252 w 1031737"/>
                  <a:gd name="connsiteY16" fmla="*/ 683605 h 833737"/>
                  <a:gd name="connsiteX17" fmla="*/ 7489 w 1031737"/>
                  <a:gd name="connsiteY17" fmla="*/ 401864 h 833737"/>
                  <a:gd name="connsiteX18" fmla="*/ 182198 w 1031737"/>
                  <a:gd name="connsiteY18" fmla="*/ 128705 h 833737"/>
                  <a:gd name="connsiteX19" fmla="*/ 491469 w 1031737"/>
                  <a:gd name="connsiteY19" fmla="*/ 995 h 833737"/>
                  <a:gd name="connsiteX0" fmla="*/ 491469 w 1028409"/>
                  <a:gd name="connsiteY0" fmla="*/ 995 h 833737"/>
                  <a:gd name="connsiteX1" fmla="*/ 943852 w 1028409"/>
                  <a:gd name="connsiteY1" fmla="*/ 88057 h 833737"/>
                  <a:gd name="connsiteX2" fmla="*/ 1020186 w 1028409"/>
                  <a:gd name="connsiteY2" fmla="*/ 318485 h 833737"/>
                  <a:gd name="connsiteX3" fmla="*/ 1009461 w 1028409"/>
                  <a:gd name="connsiteY3" fmla="*/ 384537 h 833737"/>
                  <a:gd name="connsiteX4" fmla="*/ 861632 w 1028409"/>
                  <a:gd name="connsiteY4" fmla="*/ 345841 h 833737"/>
                  <a:gd name="connsiteX5" fmla="*/ 684371 w 1028409"/>
                  <a:gd name="connsiteY5" fmla="*/ 365861 h 833737"/>
                  <a:gd name="connsiteX6" fmla="*/ 510430 w 1028409"/>
                  <a:gd name="connsiteY6" fmla="*/ 334669 h 833737"/>
                  <a:gd name="connsiteX7" fmla="*/ 377073 w 1028409"/>
                  <a:gd name="connsiteY7" fmla="*/ 365345 h 833737"/>
                  <a:gd name="connsiteX8" fmla="*/ 292513 w 1028409"/>
                  <a:gd name="connsiteY8" fmla="*/ 498829 h 833737"/>
                  <a:gd name="connsiteX9" fmla="*/ 262184 w 1028409"/>
                  <a:gd name="connsiteY9" fmla="*/ 693673 h 833737"/>
                  <a:gd name="connsiteX10" fmla="*/ 233056 w 1028409"/>
                  <a:gd name="connsiteY10" fmla="*/ 682922 h 833737"/>
                  <a:gd name="connsiteX11" fmla="*/ 227533 w 1028409"/>
                  <a:gd name="connsiteY11" fmla="*/ 477232 h 833737"/>
                  <a:gd name="connsiteX12" fmla="*/ 158319 w 1028409"/>
                  <a:gd name="connsiteY12" fmla="*/ 435483 h 833737"/>
                  <a:gd name="connsiteX13" fmla="*/ 133218 w 1028409"/>
                  <a:gd name="connsiteY13" fmla="*/ 648069 h 833737"/>
                  <a:gd name="connsiteX14" fmla="*/ 147761 w 1028409"/>
                  <a:gd name="connsiteY14" fmla="*/ 688907 h 833737"/>
                  <a:gd name="connsiteX15" fmla="*/ 115874 w 1028409"/>
                  <a:gd name="connsiteY15" fmla="*/ 833733 h 833737"/>
                  <a:gd name="connsiteX16" fmla="*/ 40252 w 1028409"/>
                  <a:gd name="connsiteY16" fmla="*/ 683605 h 833737"/>
                  <a:gd name="connsiteX17" fmla="*/ 7489 w 1028409"/>
                  <a:gd name="connsiteY17" fmla="*/ 401864 h 833737"/>
                  <a:gd name="connsiteX18" fmla="*/ 182198 w 1028409"/>
                  <a:gd name="connsiteY18" fmla="*/ 128705 h 833737"/>
                  <a:gd name="connsiteX19" fmla="*/ 491469 w 1028409"/>
                  <a:gd name="connsiteY19" fmla="*/ 995 h 833737"/>
                  <a:gd name="connsiteX0" fmla="*/ 491469 w 1028409"/>
                  <a:gd name="connsiteY0" fmla="*/ 995 h 833737"/>
                  <a:gd name="connsiteX1" fmla="*/ 943852 w 1028409"/>
                  <a:gd name="connsiteY1" fmla="*/ 88057 h 833737"/>
                  <a:gd name="connsiteX2" fmla="*/ 1020186 w 1028409"/>
                  <a:gd name="connsiteY2" fmla="*/ 318485 h 833737"/>
                  <a:gd name="connsiteX3" fmla="*/ 1009461 w 1028409"/>
                  <a:gd name="connsiteY3" fmla="*/ 384537 h 833737"/>
                  <a:gd name="connsiteX4" fmla="*/ 861632 w 1028409"/>
                  <a:gd name="connsiteY4" fmla="*/ 345841 h 833737"/>
                  <a:gd name="connsiteX5" fmla="*/ 684371 w 1028409"/>
                  <a:gd name="connsiteY5" fmla="*/ 365861 h 833737"/>
                  <a:gd name="connsiteX6" fmla="*/ 510430 w 1028409"/>
                  <a:gd name="connsiteY6" fmla="*/ 334669 h 833737"/>
                  <a:gd name="connsiteX7" fmla="*/ 377073 w 1028409"/>
                  <a:gd name="connsiteY7" fmla="*/ 365345 h 833737"/>
                  <a:gd name="connsiteX8" fmla="*/ 292513 w 1028409"/>
                  <a:gd name="connsiteY8" fmla="*/ 498829 h 833737"/>
                  <a:gd name="connsiteX9" fmla="*/ 280543 w 1028409"/>
                  <a:gd name="connsiteY9" fmla="*/ 687554 h 833737"/>
                  <a:gd name="connsiteX10" fmla="*/ 233056 w 1028409"/>
                  <a:gd name="connsiteY10" fmla="*/ 682922 h 833737"/>
                  <a:gd name="connsiteX11" fmla="*/ 227533 w 1028409"/>
                  <a:gd name="connsiteY11" fmla="*/ 477232 h 833737"/>
                  <a:gd name="connsiteX12" fmla="*/ 158319 w 1028409"/>
                  <a:gd name="connsiteY12" fmla="*/ 435483 h 833737"/>
                  <a:gd name="connsiteX13" fmla="*/ 133218 w 1028409"/>
                  <a:gd name="connsiteY13" fmla="*/ 648069 h 833737"/>
                  <a:gd name="connsiteX14" fmla="*/ 147761 w 1028409"/>
                  <a:gd name="connsiteY14" fmla="*/ 688907 h 833737"/>
                  <a:gd name="connsiteX15" fmla="*/ 115874 w 1028409"/>
                  <a:gd name="connsiteY15" fmla="*/ 833733 h 833737"/>
                  <a:gd name="connsiteX16" fmla="*/ 40252 w 1028409"/>
                  <a:gd name="connsiteY16" fmla="*/ 683605 h 833737"/>
                  <a:gd name="connsiteX17" fmla="*/ 7489 w 1028409"/>
                  <a:gd name="connsiteY17" fmla="*/ 401864 h 833737"/>
                  <a:gd name="connsiteX18" fmla="*/ 182198 w 1028409"/>
                  <a:gd name="connsiteY18" fmla="*/ 128705 h 833737"/>
                  <a:gd name="connsiteX19" fmla="*/ 491469 w 1028409"/>
                  <a:gd name="connsiteY19" fmla="*/ 995 h 833737"/>
                  <a:gd name="connsiteX0" fmla="*/ 491469 w 1028409"/>
                  <a:gd name="connsiteY0" fmla="*/ 995 h 833737"/>
                  <a:gd name="connsiteX1" fmla="*/ 943852 w 1028409"/>
                  <a:gd name="connsiteY1" fmla="*/ 88057 h 833737"/>
                  <a:gd name="connsiteX2" fmla="*/ 1020186 w 1028409"/>
                  <a:gd name="connsiteY2" fmla="*/ 318485 h 833737"/>
                  <a:gd name="connsiteX3" fmla="*/ 1009461 w 1028409"/>
                  <a:gd name="connsiteY3" fmla="*/ 384537 h 833737"/>
                  <a:gd name="connsiteX4" fmla="*/ 861632 w 1028409"/>
                  <a:gd name="connsiteY4" fmla="*/ 345841 h 833737"/>
                  <a:gd name="connsiteX5" fmla="*/ 684371 w 1028409"/>
                  <a:gd name="connsiteY5" fmla="*/ 365861 h 833737"/>
                  <a:gd name="connsiteX6" fmla="*/ 510430 w 1028409"/>
                  <a:gd name="connsiteY6" fmla="*/ 334669 h 833737"/>
                  <a:gd name="connsiteX7" fmla="*/ 377073 w 1028409"/>
                  <a:gd name="connsiteY7" fmla="*/ 365345 h 833737"/>
                  <a:gd name="connsiteX8" fmla="*/ 292513 w 1028409"/>
                  <a:gd name="connsiteY8" fmla="*/ 498829 h 833737"/>
                  <a:gd name="connsiteX9" fmla="*/ 280543 w 1028409"/>
                  <a:gd name="connsiteY9" fmla="*/ 687554 h 833737"/>
                  <a:gd name="connsiteX10" fmla="*/ 233056 w 1028409"/>
                  <a:gd name="connsiteY10" fmla="*/ 682922 h 833737"/>
                  <a:gd name="connsiteX11" fmla="*/ 227533 w 1028409"/>
                  <a:gd name="connsiteY11" fmla="*/ 477232 h 833737"/>
                  <a:gd name="connsiteX12" fmla="*/ 158319 w 1028409"/>
                  <a:gd name="connsiteY12" fmla="*/ 435483 h 833737"/>
                  <a:gd name="connsiteX13" fmla="*/ 133218 w 1028409"/>
                  <a:gd name="connsiteY13" fmla="*/ 648069 h 833737"/>
                  <a:gd name="connsiteX14" fmla="*/ 147761 w 1028409"/>
                  <a:gd name="connsiteY14" fmla="*/ 688907 h 833737"/>
                  <a:gd name="connsiteX15" fmla="*/ 115874 w 1028409"/>
                  <a:gd name="connsiteY15" fmla="*/ 833733 h 833737"/>
                  <a:gd name="connsiteX16" fmla="*/ 40252 w 1028409"/>
                  <a:gd name="connsiteY16" fmla="*/ 683605 h 833737"/>
                  <a:gd name="connsiteX17" fmla="*/ 7489 w 1028409"/>
                  <a:gd name="connsiteY17" fmla="*/ 401864 h 833737"/>
                  <a:gd name="connsiteX18" fmla="*/ 182198 w 1028409"/>
                  <a:gd name="connsiteY18" fmla="*/ 116466 h 833737"/>
                  <a:gd name="connsiteX19" fmla="*/ 491469 w 1028409"/>
                  <a:gd name="connsiteY19" fmla="*/ 995 h 833737"/>
                  <a:gd name="connsiteX0" fmla="*/ 491469 w 1028619"/>
                  <a:gd name="connsiteY0" fmla="*/ 1303 h 834045"/>
                  <a:gd name="connsiteX1" fmla="*/ 940793 w 1028619"/>
                  <a:gd name="connsiteY1" fmla="*/ 76126 h 834045"/>
                  <a:gd name="connsiteX2" fmla="*/ 1020186 w 1028619"/>
                  <a:gd name="connsiteY2" fmla="*/ 318793 h 834045"/>
                  <a:gd name="connsiteX3" fmla="*/ 1009461 w 1028619"/>
                  <a:gd name="connsiteY3" fmla="*/ 384845 h 834045"/>
                  <a:gd name="connsiteX4" fmla="*/ 861632 w 1028619"/>
                  <a:gd name="connsiteY4" fmla="*/ 346149 h 834045"/>
                  <a:gd name="connsiteX5" fmla="*/ 684371 w 1028619"/>
                  <a:gd name="connsiteY5" fmla="*/ 366169 h 834045"/>
                  <a:gd name="connsiteX6" fmla="*/ 510430 w 1028619"/>
                  <a:gd name="connsiteY6" fmla="*/ 334977 h 834045"/>
                  <a:gd name="connsiteX7" fmla="*/ 377073 w 1028619"/>
                  <a:gd name="connsiteY7" fmla="*/ 365653 h 834045"/>
                  <a:gd name="connsiteX8" fmla="*/ 292513 w 1028619"/>
                  <a:gd name="connsiteY8" fmla="*/ 499137 h 834045"/>
                  <a:gd name="connsiteX9" fmla="*/ 280543 w 1028619"/>
                  <a:gd name="connsiteY9" fmla="*/ 687862 h 834045"/>
                  <a:gd name="connsiteX10" fmla="*/ 233056 w 1028619"/>
                  <a:gd name="connsiteY10" fmla="*/ 683230 h 834045"/>
                  <a:gd name="connsiteX11" fmla="*/ 227533 w 1028619"/>
                  <a:gd name="connsiteY11" fmla="*/ 477540 h 834045"/>
                  <a:gd name="connsiteX12" fmla="*/ 158319 w 1028619"/>
                  <a:gd name="connsiteY12" fmla="*/ 435791 h 834045"/>
                  <a:gd name="connsiteX13" fmla="*/ 133218 w 1028619"/>
                  <a:gd name="connsiteY13" fmla="*/ 648377 h 834045"/>
                  <a:gd name="connsiteX14" fmla="*/ 147761 w 1028619"/>
                  <a:gd name="connsiteY14" fmla="*/ 689215 h 834045"/>
                  <a:gd name="connsiteX15" fmla="*/ 115874 w 1028619"/>
                  <a:gd name="connsiteY15" fmla="*/ 834041 h 834045"/>
                  <a:gd name="connsiteX16" fmla="*/ 40252 w 1028619"/>
                  <a:gd name="connsiteY16" fmla="*/ 683913 h 834045"/>
                  <a:gd name="connsiteX17" fmla="*/ 7489 w 1028619"/>
                  <a:gd name="connsiteY17" fmla="*/ 402172 h 834045"/>
                  <a:gd name="connsiteX18" fmla="*/ 182198 w 1028619"/>
                  <a:gd name="connsiteY18" fmla="*/ 116774 h 834045"/>
                  <a:gd name="connsiteX19" fmla="*/ 491469 w 1028619"/>
                  <a:gd name="connsiteY19" fmla="*/ 1303 h 834045"/>
                  <a:gd name="connsiteX0" fmla="*/ 491469 w 1030322"/>
                  <a:gd name="connsiteY0" fmla="*/ 1303 h 834045"/>
                  <a:gd name="connsiteX1" fmla="*/ 916315 w 1030322"/>
                  <a:gd name="connsiteY1" fmla="*/ 76126 h 834045"/>
                  <a:gd name="connsiteX2" fmla="*/ 1020186 w 1030322"/>
                  <a:gd name="connsiteY2" fmla="*/ 318793 h 834045"/>
                  <a:gd name="connsiteX3" fmla="*/ 1009461 w 1030322"/>
                  <a:gd name="connsiteY3" fmla="*/ 384845 h 834045"/>
                  <a:gd name="connsiteX4" fmla="*/ 861632 w 1030322"/>
                  <a:gd name="connsiteY4" fmla="*/ 346149 h 834045"/>
                  <a:gd name="connsiteX5" fmla="*/ 684371 w 1030322"/>
                  <a:gd name="connsiteY5" fmla="*/ 366169 h 834045"/>
                  <a:gd name="connsiteX6" fmla="*/ 510430 w 1030322"/>
                  <a:gd name="connsiteY6" fmla="*/ 334977 h 834045"/>
                  <a:gd name="connsiteX7" fmla="*/ 377073 w 1030322"/>
                  <a:gd name="connsiteY7" fmla="*/ 365653 h 834045"/>
                  <a:gd name="connsiteX8" fmla="*/ 292513 w 1030322"/>
                  <a:gd name="connsiteY8" fmla="*/ 499137 h 834045"/>
                  <a:gd name="connsiteX9" fmla="*/ 280543 w 1030322"/>
                  <a:gd name="connsiteY9" fmla="*/ 687862 h 834045"/>
                  <a:gd name="connsiteX10" fmla="*/ 233056 w 1030322"/>
                  <a:gd name="connsiteY10" fmla="*/ 683230 h 834045"/>
                  <a:gd name="connsiteX11" fmla="*/ 227533 w 1030322"/>
                  <a:gd name="connsiteY11" fmla="*/ 477540 h 834045"/>
                  <a:gd name="connsiteX12" fmla="*/ 158319 w 1030322"/>
                  <a:gd name="connsiteY12" fmla="*/ 435791 h 834045"/>
                  <a:gd name="connsiteX13" fmla="*/ 133218 w 1030322"/>
                  <a:gd name="connsiteY13" fmla="*/ 648377 h 834045"/>
                  <a:gd name="connsiteX14" fmla="*/ 147761 w 1030322"/>
                  <a:gd name="connsiteY14" fmla="*/ 689215 h 834045"/>
                  <a:gd name="connsiteX15" fmla="*/ 115874 w 1030322"/>
                  <a:gd name="connsiteY15" fmla="*/ 834041 h 834045"/>
                  <a:gd name="connsiteX16" fmla="*/ 40252 w 1030322"/>
                  <a:gd name="connsiteY16" fmla="*/ 683913 h 834045"/>
                  <a:gd name="connsiteX17" fmla="*/ 7489 w 1030322"/>
                  <a:gd name="connsiteY17" fmla="*/ 402172 h 834045"/>
                  <a:gd name="connsiteX18" fmla="*/ 182198 w 1030322"/>
                  <a:gd name="connsiteY18" fmla="*/ 116774 h 834045"/>
                  <a:gd name="connsiteX19" fmla="*/ 491469 w 1030322"/>
                  <a:gd name="connsiteY19" fmla="*/ 1303 h 834045"/>
                  <a:gd name="connsiteX0" fmla="*/ 491469 w 1030322"/>
                  <a:gd name="connsiteY0" fmla="*/ 1303 h 834045"/>
                  <a:gd name="connsiteX1" fmla="*/ 916315 w 1030322"/>
                  <a:gd name="connsiteY1" fmla="*/ 76126 h 834045"/>
                  <a:gd name="connsiteX2" fmla="*/ 1020186 w 1030322"/>
                  <a:gd name="connsiteY2" fmla="*/ 318793 h 834045"/>
                  <a:gd name="connsiteX3" fmla="*/ 1009461 w 1030322"/>
                  <a:gd name="connsiteY3" fmla="*/ 384845 h 834045"/>
                  <a:gd name="connsiteX4" fmla="*/ 861632 w 1030322"/>
                  <a:gd name="connsiteY4" fmla="*/ 346149 h 834045"/>
                  <a:gd name="connsiteX5" fmla="*/ 684371 w 1030322"/>
                  <a:gd name="connsiteY5" fmla="*/ 366169 h 834045"/>
                  <a:gd name="connsiteX6" fmla="*/ 510430 w 1030322"/>
                  <a:gd name="connsiteY6" fmla="*/ 334977 h 834045"/>
                  <a:gd name="connsiteX7" fmla="*/ 377073 w 1030322"/>
                  <a:gd name="connsiteY7" fmla="*/ 365653 h 834045"/>
                  <a:gd name="connsiteX8" fmla="*/ 292513 w 1030322"/>
                  <a:gd name="connsiteY8" fmla="*/ 499137 h 834045"/>
                  <a:gd name="connsiteX9" fmla="*/ 280543 w 1030322"/>
                  <a:gd name="connsiteY9" fmla="*/ 687862 h 834045"/>
                  <a:gd name="connsiteX10" fmla="*/ 233056 w 1030322"/>
                  <a:gd name="connsiteY10" fmla="*/ 683230 h 834045"/>
                  <a:gd name="connsiteX11" fmla="*/ 227533 w 1030322"/>
                  <a:gd name="connsiteY11" fmla="*/ 477540 h 834045"/>
                  <a:gd name="connsiteX12" fmla="*/ 158319 w 1030322"/>
                  <a:gd name="connsiteY12" fmla="*/ 435791 h 834045"/>
                  <a:gd name="connsiteX13" fmla="*/ 133218 w 1030322"/>
                  <a:gd name="connsiteY13" fmla="*/ 648377 h 834045"/>
                  <a:gd name="connsiteX14" fmla="*/ 147761 w 1030322"/>
                  <a:gd name="connsiteY14" fmla="*/ 689215 h 834045"/>
                  <a:gd name="connsiteX15" fmla="*/ 115874 w 1030322"/>
                  <a:gd name="connsiteY15" fmla="*/ 834041 h 834045"/>
                  <a:gd name="connsiteX16" fmla="*/ 40252 w 1030322"/>
                  <a:gd name="connsiteY16" fmla="*/ 683913 h 834045"/>
                  <a:gd name="connsiteX17" fmla="*/ 7489 w 1030322"/>
                  <a:gd name="connsiteY17" fmla="*/ 402172 h 834045"/>
                  <a:gd name="connsiteX18" fmla="*/ 182198 w 1030322"/>
                  <a:gd name="connsiteY18" fmla="*/ 80057 h 834045"/>
                  <a:gd name="connsiteX19" fmla="*/ 491469 w 1030322"/>
                  <a:gd name="connsiteY19" fmla="*/ 1303 h 834045"/>
                  <a:gd name="connsiteX0" fmla="*/ 485349 w 1030322"/>
                  <a:gd name="connsiteY0" fmla="*/ 854 h 858074"/>
                  <a:gd name="connsiteX1" fmla="*/ 916315 w 1030322"/>
                  <a:gd name="connsiteY1" fmla="*/ 100155 h 858074"/>
                  <a:gd name="connsiteX2" fmla="*/ 1020186 w 1030322"/>
                  <a:gd name="connsiteY2" fmla="*/ 342822 h 858074"/>
                  <a:gd name="connsiteX3" fmla="*/ 1009461 w 1030322"/>
                  <a:gd name="connsiteY3" fmla="*/ 408874 h 858074"/>
                  <a:gd name="connsiteX4" fmla="*/ 861632 w 1030322"/>
                  <a:gd name="connsiteY4" fmla="*/ 370178 h 858074"/>
                  <a:gd name="connsiteX5" fmla="*/ 684371 w 1030322"/>
                  <a:gd name="connsiteY5" fmla="*/ 390198 h 858074"/>
                  <a:gd name="connsiteX6" fmla="*/ 510430 w 1030322"/>
                  <a:gd name="connsiteY6" fmla="*/ 359006 h 858074"/>
                  <a:gd name="connsiteX7" fmla="*/ 377073 w 1030322"/>
                  <a:gd name="connsiteY7" fmla="*/ 389682 h 858074"/>
                  <a:gd name="connsiteX8" fmla="*/ 292513 w 1030322"/>
                  <a:gd name="connsiteY8" fmla="*/ 523166 h 858074"/>
                  <a:gd name="connsiteX9" fmla="*/ 280543 w 1030322"/>
                  <a:gd name="connsiteY9" fmla="*/ 711891 h 858074"/>
                  <a:gd name="connsiteX10" fmla="*/ 233056 w 1030322"/>
                  <a:gd name="connsiteY10" fmla="*/ 707259 h 858074"/>
                  <a:gd name="connsiteX11" fmla="*/ 227533 w 1030322"/>
                  <a:gd name="connsiteY11" fmla="*/ 501569 h 858074"/>
                  <a:gd name="connsiteX12" fmla="*/ 158319 w 1030322"/>
                  <a:gd name="connsiteY12" fmla="*/ 459820 h 858074"/>
                  <a:gd name="connsiteX13" fmla="*/ 133218 w 1030322"/>
                  <a:gd name="connsiteY13" fmla="*/ 672406 h 858074"/>
                  <a:gd name="connsiteX14" fmla="*/ 147761 w 1030322"/>
                  <a:gd name="connsiteY14" fmla="*/ 713244 h 858074"/>
                  <a:gd name="connsiteX15" fmla="*/ 115874 w 1030322"/>
                  <a:gd name="connsiteY15" fmla="*/ 858070 h 858074"/>
                  <a:gd name="connsiteX16" fmla="*/ 40252 w 1030322"/>
                  <a:gd name="connsiteY16" fmla="*/ 707942 h 858074"/>
                  <a:gd name="connsiteX17" fmla="*/ 7489 w 1030322"/>
                  <a:gd name="connsiteY17" fmla="*/ 426201 h 858074"/>
                  <a:gd name="connsiteX18" fmla="*/ 182198 w 1030322"/>
                  <a:gd name="connsiteY18" fmla="*/ 104086 h 858074"/>
                  <a:gd name="connsiteX19" fmla="*/ 485349 w 1030322"/>
                  <a:gd name="connsiteY19" fmla="*/ 854 h 858074"/>
                  <a:gd name="connsiteX0" fmla="*/ 485349 w 1030322"/>
                  <a:gd name="connsiteY0" fmla="*/ 854 h 858074"/>
                  <a:gd name="connsiteX1" fmla="*/ 916315 w 1030322"/>
                  <a:gd name="connsiteY1" fmla="*/ 100155 h 858074"/>
                  <a:gd name="connsiteX2" fmla="*/ 1020186 w 1030322"/>
                  <a:gd name="connsiteY2" fmla="*/ 342822 h 858074"/>
                  <a:gd name="connsiteX3" fmla="*/ 1009461 w 1030322"/>
                  <a:gd name="connsiteY3" fmla="*/ 408874 h 858074"/>
                  <a:gd name="connsiteX4" fmla="*/ 861632 w 1030322"/>
                  <a:gd name="connsiteY4" fmla="*/ 370178 h 858074"/>
                  <a:gd name="connsiteX5" fmla="*/ 684371 w 1030322"/>
                  <a:gd name="connsiteY5" fmla="*/ 390198 h 858074"/>
                  <a:gd name="connsiteX6" fmla="*/ 510430 w 1030322"/>
                  <a:gd name="connsiteY6" fmla="*/ 359006 h 858074"/>
                  <a:gd name="connsiteX7" fmla="*/ 377073 w 1030322"/>
                  <a:gd name="connsiteY7" fmla="*/ 389682 h 858074"/>
                  <a:gd name="connsiteX8" fmla="*/ 292513 w 1030322"/>
                  <a:gd name="connsiteY8" fmla="*/ 523166 h 858074"/>
                  <a:gd name="connsiteX9" fmla="*/ 280543 w 1030322"/>
                  <a:gd name="connsiteY9" fmla="*/ 711891 h 858074"/>
                  <a:gd name="connsiteX10" fmla="*/ 233056 w 1030322"/>
                  <a:gd name="connsiteY10" fmla="*/ 707259 h 858074"/>
                  <a:gd name="connsiteX11" fmla="*/ 227533 w 1030322"/>
                  <a:gd name="connsiteY11" fmla="*/ 501569 h 858074"/>
                  <a:gd name="connsiteX12" fmla="*/ 167805 w 1030322"/>
                  <a:gd name="connsiteY12" fmla="*/ 542033 h 858074"/>
                  <a:gd name="connsiteX13" fmla="*/ 133218 w 1030322"/>
                  <a:gd name="connsiteY13" fmla="*/ 672406 h 858074"/>
                  <a:gd name="connsiteX14" fmla="*/ 147761 w 1030322"/>
                  <a:gd name="connsiteY14" fmla="*/ 713244 h 858074"/>
                  <a:gd name="connsiteX15" fmla="*/ 115874 w 1030322"/>
                  <a:gd name="connsiteY15" fmla="*/ 858070 h 858074"/>
                  <a:gd name="connsiteX16" fmla="*/ 40252 w 1030322"/>
                  <a:gd name="connsiteY16" fmla="*/ 707942 h 858074"/>
                  <a:gd name="connsiteX17" fmla="*/ 7489 w 1030322"/>
                  <a:gd name="connsiteY17" fmla="*/ 426201 h 858074"/>
                  <a:gd name="connsiteX18" fmla="*/ 182198 w 1030322"/>
                  <a:gd name="connsiteY18" fmla="*/ 104086 h 858074"/>
                  <a:gd name="connsiteX19" fmla="*/ 485349 w 1030322"/>
                  <a:gd name="connsiteY19" fmla="*/ 854 h 858074"/>
                  <a:gd name="connsiteX0" fmla="*/ 485349 w 1030322"/>
                  <a:gd name="connsiteY0" fmla="*/ 854 h 858074"/>
                  <a:gd name="connsiteX1" fmla="*/ 916315 w 1030322"/>
                  <a:gd name="connsiteY1" fmla="*/ 100155 h 858074"/>
                  <a:gd name="connsiteX2" fmla="*/ 1020186 w 1030322"/>
                  <a:gd name="connsiteY2" fmla="*/ 342822 h 858074"/>
                  <a:gd name="connsiteX3" fmla="*/ 1009461 w 1030322"/>
                  <a:gd name="connsiteY3" fmla="*/ 408874 h 858074"/>
                  <a:gd name="connsiteX4" fmla="*/ 861632 w 1030322"/>
                  <a:gd name="connsiteY4" fmla="*/ 370178 h 858074"/>
                  <a:gd name="connsiteX5" fmla="*/ 684371 w 1030322"/>
                  <a:gd name="connsiteY5" fmla="*/ 390198 h 858074"/>
                  <a:gd name="connsiteX6" fmla="*/ 510430 w 1030322"/>
                  <a:gd name="connsiteY6" fmla="*/ 359006 h 858074"/>
                  <a:gd name="connsiteX7" fmla="*/ 377073 w 1030322"/>
                  <a:gd name="connsiteY7" fmla="*/ 389682 h 858074"/>
                  <a:gd name="connsiteX8" fmla="*/ 292513 w 1030322"/>
                  <a:gd name="connsiteY8" fmla="*/ 523166 h 858074"/>
                  <a:gd name="connsiteX9" fmla="*/ 280543 w 1030322"/>
                  <a:gd name="connsiteY9" fmla="*/ 711891 h 858074"/>
                  <a:gd name="connsiteX10" fmla="*/ 233056 w 1030322"/>
                  <a:gd name="connsiteY10" fmla="*/ 707259 h 858074"/>
                  <a:gd name="connsiteX11" fmla="*/ 227533 w 1030322"/>
                  <a:gd name="connsiteY11" fmla="*/ 501569 h 858074"/>
                  <a:gd name="connsiteX12" fmla="*/ 167805 w 1030322"/>
                  <a:gd name="connsiteY12" fmla="*/ 542033 h 858074"/>
                  <a:gd name="connsiteX13" fmla="*/ 133218 w 1030322"/>
                  <a:gd name="connsiteY13" fmla="*/ 672406 h 858074"/>
                  <a:gd name="connsiteX14" fmla="*/ 147761 w 1030322"/>
                  <a:gd name="connsiteY14" fmla="*/ 713244 h 858074"/>
                  <a:gd name="connsiteX15" fmla="*/ 115874 w 1030322"/>
                  <a:gd name="connsiteY15" fmla="*/ 858070 h 858074"/>
                  <a:gd name="connsiteX16" fmla="*/ 40252 w 1030322"/>
                  <a:gd name="connsiteY16" fmla="*/ 707942 h 858074"/>
                  <a:gd name="connsiteX17" fmla="*/ 7489 w 1030322"/>
                  <a:gd name="connsiteY17" fmla="*/ 426201 h 858074"/>
                  <a:gd name="connsiteX18" fmla="*/ 182198 w 1030322"/>
                  <a:gd name="connsiteY18" fmla="*/ 104086 h 858074"/>
                  <a:gd name="connsiteX19" fmla="*/ 485349 w 1030322"/>
                  <a:gd name="connsiteY19" fmla="*/ 854 h 858074"/>
                  <a:gd name="connsiteX0" fmla="*/ 485349 w 1030322"/>
                  <a:gd name="connsiteY0" fmla="*/ 854 h 858747"/>
                  <a:gd name="connsiteX1" fmla="*/ 916315 w 1030322"/>
                  <a:gd name="connsiteY1" fmla="*/ 100155 h 858747"/>
                  <a:gd name="connsiteX2" fmla="*/ 1020186 w 1030322"/>
                  <a:gd name="connsiteY2" fmla="*/ 342822 h 858747"/>
                  <a:gd name="connsiteX3" fmla="*/ 1009461 w 1030322"/>
                  <a:gd name="connsiteY3" fmla="*/ 408874 h 858747"/>
                  <a:gd name="connsiteX4" fmla="*/ 861632 w 1030322"/>
                  <a:gd name="connsiteY4" fmla="*/ 370178 h 858747"/>
                  <a:gd name="connsiteX5" fmla="*/ 684371 w 1030322"/>
                  <a:gd name="connsiteY5" fmla="*/ 390198 h 858747"/>
                  <a:gd name="connsiteX6" fmla="*/ 510430 w 1030322"/>
                  <a:gd name="connsiteY6" fmla="*/ 359006 h 858747"/>
                  <a:gd name="connsiteX7" fmla="*/ 377073 w 1030322"/>
                  <a:gd name="connsiteY7" fmla="*/ 389682 h 858747"/>
                  <a:gd name="connsiteX8" fmla="*/ 292513 w 1030322"/>
                  <a:gd name="connsiteY8" fmla="*/ 523166 h 858747"/>
                  <a:gd name="connsiteX9" fmla="*/ 280543 w 1030322"/>
                  <a:gd name="connsiteY9" fmla="*/ 711891 h 858747"/>
                  <a:gd name="connsiteX10" fmla="*/ 233056 w 1030322"/>
                  <a:gd name="connsiteY10" fmla="*/ 707259 h 858747"/>
                  <a:gd name="connsiteX11" fmla="*/ 227533 w 1030322"/>
                  <a:gd name="connsiteY11" fmla="*/ 501569 h 858747"/>
                  <a:gd name="connsiteX12" fmla="*/ 167805 w 1030322"/>
                  <a:gd name="connsiteY12" fmla="*/ 542033 h 858747"/>
                  <a:gd name="connsiteX13" fmla="*/ 133218 w 1030322"/>
                  <a:gd name="connsiteY13" fmla="*/ 672406 h 858747"/>
                  <a:gd name="connsiteX14" fmla="*/ 154085 w 1030322"/>
                  <a:gd name="connsiteY14" fmla="*/ 760674 h 858747"/>
                  <a:gd name="connsiteX15" fmla="*/ 115874 w 1030322"/>
                  <a:gd name="connsiteY15" fmla="*/ 858070 h 858747"/>
                  <a:gd name="connsiteX16" fmla="*/ 40252 w 1030322"/>
                  <a:gd name="connsiteY16" fmla="*/ 707942 h 858747"/>
                  <a:gd name="connsiteX17" fmla="*/ 7489 w 1030322"/>
                  <a:gd name="connsiteY17" fmla="*/ 426201 h 858747"/>
                  <a:gd name="connsiteX18" fmla="*/ 182198 w 1030322"/>
                  <a:gd name="connsiteY18" fmla="*/ 104086 h 858747"/>
                  <a:gd name="connsiteX19" fmla="*/ 485349 w 1030322"/>
                  <a:gd name="connsiteY19" fmla="*/ 854 h 858747"/>
                  <a:gd name="connsiteX0" fmla="*/ 485349 w 1030322"/>
                  <a:gd name="connsiteY0" fmla="*/ 854 h 858747"/>
                  <a:gd name="connsiteX1" fmla="*/ 916315 w 1030322"/>
                  <a:gd name="connsiteY1" fmla="*/ 100155 h 858747"/>
                  <a:gd name="connsiteX2" fmla="*/ 1020186 w 1030322"/>
                  <a:gd name="connsiteY2" fmla="*/ 342822 h 858747"/>
                  <a:gd name="connsiteX3" fmla="*/ 1009461 w 1030322"/>
                  <a:gd name="connsiteY3" fmla="*/ 408874 h 858747"/>
                  <a:gd name="connsiteX4" fmla="*/ 861632 w 1030322"/>
                  <a:gd name="connsiteY4" fmla="*/ 370178 h 858747"/>
                  <a:gd name="connsiteX5" fmla="*/ 684371 w 1030322"/>
                  <a:gd name="connsiteY5" fmla="*/ 390198 h 858747"/>
                  <a:gd name="connsiteX6" fmla="*/ 510430 w 1030322"/>
                  <a:gd name="connsiteY6" fmla="*/ 359006 h 858747"/>
                  <a:gd name="connsiteX7" fmla="*/ 377073 w 1030322"/>
                  <a:gd name="connsiteY7" fmla="*/ 389682 h 858747"/>
                  <a:gd name="connsiteX8" fmla="*/ 292513 w 1030322"/>
                  <a:gd name="connsiteY8" fmla="*/ 523166 h 858747"/>
                  <a:gd name="connsiteX9" fmla="*/ 280543 w 1030322"/>
                  <a:gd name="connsiteY9" fmla="*/ 711891 h 858747"/>
                  <a:gd name="connsiteX10" fmla="*/ 233056 w 1030322"/>
                  <a:gd name="connsiteY10" fmla="*/ 707259 h 858747"/>
                  <a:gd name="connsiteX11" fmla="*/ 227533 w 1030322"/>
                  <a:gd name="connsiteY11" fmla="*/ 501569 h 858747"/>
                  <a:gd name="connsiteX12" fmla="*/ 167805 w 1030322"/>
                  <a:gd name="connsiteY12" fmla="*/ 542033 h 858747"/>
                  <a:gd name="connsiteX13" fmla="*/ 155353 w 1030322"/>
                  <a:gd name="connsiteY13" fmla="*/ 704026 h 858747"/>
                  <a:gd name="connsiteX14" fmla="*/ 154085 w 1030322"/>
                  <a:gd name="connsiteY14" fmla="*/ 760674 h 858747"/>
                  <a:gd name="connsiteX15" fmla="*/ 115874 w 1030322"/>
                  <a:gd name="connsiteY15" fmla="*/ 858070 h 858747"/>
                  <a:gd name="connsiteX16" fmla="*/ 40252 w 1030322"/>
                  <a:gd name="connsiteY16" fmla="*/ 707942 h 858747"/>
                  <a:gd name="connsiteX17" fmla="*/ 7489 w 1030322"/>
                  <a:gd name="connsiteY17" fmla="*/ 426201 h 858747"/>
                  <a:gd name="connsiteX18" fmla="*/ 182198 w 1030322"/>
                  <a:gd name="connsiteY18" fmla="*/ 104086 h 858747"/>
                  <a:gd name="connsiteX19" fmla="*/ 485349 w 1030322"/>
                  <a:gd name="connsiteY19" fmla="*/ 854 h 858747"/>
                  <a:gd name="connsiteX0" fmla="*/ 485349 w 1030322"/>
                  <a:gd name="connsiteY0" fmla="*/ 854 h 858747"/>
                  <a:gd name="connsiteX1" fmla="*/ 916315 w 1030322"/>
                  <a:gd name="connsiteY1" fmla="*/ 100155 h 858747"/>
                  <a:gd name="connsiteX2" fmla="*/ 1020186 w 1030322"/>
                  <a:gd name="connsiteY2" fmla="*/ 342822 h 858747"/>
                  <a:gd name="connsiteX3" fmla="*/ 1009461 w 1030322"/>
                  <a:gd name="connsiteY3" fmla="*/ 408874 h 858747"/>
                  <a:gd name="connsiteX4" fmla="*/ 861632 w 1030322"/>
                  <a:gd name="connsiteY4" fmla="*/ 370178 h 858747"/>
                  <a:gd name="connsiteX5" fmla="*/ 684371 w 1030322"/>
                  <a:gd name="connsiteY5" fmla="*/ 390198 h 858747"/>
                  <a:gd name="connsiteX6" fmla="*/ 510430 w 1030322"/>
                  <a:gd name="connsiteY6" fmla="*/ 359006 h 858747"/>
                  <a:gd name="connsiteX7" fmla="*/ 377073 w 1030322"/>
                  <a:gd name="connsiteY7" fmla="*/ 389682 h 858747"/>
                  <a:gd name="connsiteX8" fmla="*/ 292513 w 1030322"/>
                  <a:gd name="connsiteY8" fmla="*/ 523166 h 858747"/>
                  <a:gd name="connsiteX9" fmla="*/ 280543 w 1030322"/>
                  <a:gd name="connsiteY9" fmla="*/ 711891 h 858747"/>
                  <a:gd name="connsiteX10" fmla="*/ 233056 w 1030322"/>
                  <a:gd name="connsiteY10" fmla="*/ 707259 h 858747"/>
                  <a:gd name="connsiteX11" fmla="*/ 227533 w 1030322"/>
                  <a:gd name="connsiteY11" fmla="*/ 555324 h 858747"/>
                  <a:gd name="connsiteX12" fmla="*/ 167805 w 1030322"/>
                  <a:gd name="connsiteY12" fmla="*/ 542033 h 858747"/>
                  <a:gd name="connsiteX13" fmla="*/ 155353 w 1030322"/>
                  <a:gd name="connsiteY13" fmla="*/ 704026 h 858747"/>
                  <a:gd name="connsiteX14" fmla="*/ 154085 w 1030322"/>
                  <a:gd name="connsiteY14" fmla="*/ 760674 h 858747"/>
                  <a:gd name="connsiteX15" fmla="*/ 115874 w 1030322"/>
                  <a:gd name="connsiteY15" fmla="*/ 858070 h 858747"/>
                  <a:gd name="connsiteX16" fmla="*/ 40252 w 1030322"/>
                  <a:gd name="connsiteY16" fmla="*/ 707942 h 858747"/>
                  <a:gd name="connsiteX17" fmla="*/ 7489 w 1030322"/>
                  <a:gd name="connsiteY17" fmla="*/ 426201 h 858747"/>
                  <a:gd name="connsiteX18" fmla="*/ 182198 w 1030322"/>
                  <a:gd name="connsiteY18" fmla="*/ 104086 h 858747"/>
                  <a:gd name="connsiteX19" fmla="*/ 485349 w 1030322"/>
                  <a:gd name="connsiteY19" fmla="*/ 854 h 858747"/>
                  <a:gd name="connsiteX0" fmla="*/ 485349 w 1030322"/>
                  <a:gd name="connsiteY0" fmla="*/ 854 h 858747"/>
                  <a:gd name="connsiteX1" fmla="*/ 916315 w 1030322"/>
                  <a:gd name="connsiteY1" fmla="*/ 100155 h 858747"/>
                  <a:gd name="connsiteX2" fmla="*/ 1020186 w 1030322"/>
                  <a:gd name="connsiteY2" fmla="*/ 342822 h 858747"/>
                  <a:gd name="connsiteX3" fmla="*/ 1009461 w 1030322"/>
                  <a:gd name="connsiteY3" fmla="*/ 408874 h 858747"/>
                  <a:gd name="connsiteX4" fmla="*/ 861632 w 1030322"/>
                  <a:gd name="connsiteY4" fmla="*/ 370178 h 858747"/>
                  <a:gd name="connsiteX5" fmla="*/ 684371 w 1030322"/>
                  <a:gd name="connsiteY5" fmla="*/ 390198 h 858747"/>
                  <a:gd name="connsiteX6" fmla="*/ 510430 w 1030322"/>
                  <a:gd name="connsiteY6" fmla="*/ 359006 h 858747"/>
                  <a:gd name="connsiteX7" fmla="*/ 377073 w 1030322"/>
                  <a:gd name="connsiteY7" fmla="*/ 389682 h 858747"/>
                  <a:gd name="connsiteX8" fmla="*/ 292513 w 1030322"/>
                  <a:gd name="connsiteY8" fmla="*/ 523166 h 858747"/>
                  <a:gd name="connsiteX9" fmla="*/ 280543 w 1030322"/>
                  <a:gd name="connsiteY9" fmla="*/ 711891 h 858747"/>
                  <a:gd name="connsiteX10" fmla="*/ 233056 w 1030322"/>
                  <a:gd name="connsiteY10" fmla="*/ 707259 h 858747"/>
                  <a:gd name="connsiteX11" fmla="*/ 227533 w 1030322"/>
                  <a:gd name="connsiteY11" fmla="*/ 555324 h 858747"/>
                  <a:gd name="connsiteX12" fmla="*/ 167805 w 1030322"/>
                  <a:gd name="connsiteY12" fmla="*/ 542033 h 858747"/>
                  <a:gd name="connsiteX13" fmla="*/ 151908 w 1030322"/>
                  <a:gd name="connsiteY13" fmla="*/ 680617 h 858747"/>
                  <a:gd name="connsiteX14" fmla="*/ 155353 w 1030322"/>
                  <a:gd name="connsiteY14" fmla="*/ 704026 h 858747"/>
                  <a:gd name="connsiteX15" fmla="*/ 154085 w 1030322"/>
                  <a:gd name="connsiteY15" fmla="*/ 760674 h 858747"/>
                  <a:gd name="connsiteX16" fmla="*/ 115874 w 1030322"/>
                  <a:gd name="connsiteY16" fmla="*/ 858070 h 858747"/>
                  <a:gd name="connsiteX17" fmla="*/ 40252 w 1030322"/>
                  <a:gd name="connsiteY17" fmla="*/ 707942 h 858747"/>
                  <a:gd name="connsiteX18" fmla="*/ 7489 w 1030322"/>
                  <a:gd name="connsiteY18" fmla="*/ 426201 h 858747"/>
                  <a:gd name="connsiteX19" fmla="*/ 182198 w 1030322"/>
                  <a:gd name="connsiteY19" fmla="*/ 104086 h 858747"/>
                  <a:gd name="connsiteX20" fmla="*/ 485349 w 1030322"/>
                  <a:gd name="connsiteY20" fmla="*/ 854 h 858747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280543 w 1030322"/>
                  <a:gd name="connsiteY9" fmla="*/ 711891 h 858309"/>
                  <a:gd name="connsiteX10" fmla="*/ 233056 w 1030322"/>
                  <a:gd name="connsiteY10" fmla="*/ 707259 h 858309"/>
                  <a:gd name="connsiteX11" fmla="*/ 227533 w 1030322"/>
                  <a:gd name="connsiteY11" fmla="*/ 555324 h 858309"/>
                  <a:gd name="connsiteX12" fmla="*/ 167805 w 1030322"/>
                  <a:gd name="connsiteY12" fmla="*/ 542033 h 858309"/>
                  <a:gd name="connsiteX13" fmla="*/ 151908 w 1030322"/>
                  <a:gd name="connsiteY13" fmla="*/ 680617 h 858309"/>
                  <a:gd name="connsiteX14" fmla="*/ 155353 w 1030322"/>
                  <a:gd name="connsiteY14" fmla="*/ 704026 h 858309"/>
                  <a:gd name="connsiteX15" fmla="*/ 173057 w 1030322"/>
                  <a:gd name="connsiteY15" fmla="*/ 741702 h 858309"/>
                  <a:gd name="connsiteX16" fmla="*/ 115874 w 1030322"/>
                  <a:gd name="connsiteY16" fmla="*/ 858070 h 858309"/>
                  <a:gd name="connsiteX17" fmla="*/ 40252 w 1030322"/>
                  <a:gd name="connsiteY17" fmla="*/ 707942 h 858309"/>
                  <a:gd name="connsiteX18" fmla="*/ 7489 w 1030322"/>
                  <a:gd name="connsiteY18" fmla="*/ 426201 h 858309"/>
                  <a:gd name="connsiteX19" fmla="*/ 182198 w 1030322"/>
                  <a:gd name="connsiteY19" fmla="*/ 104086 h 858309"/>
                  <a:gd name="connsiteX20" fmla="*/ 485349 w 1030322"/>
                  <a:gd name="connsiteY20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33056 w 1030322"/>
                  <a:gd name="connsiteY10" fmla="*/ 707259 h 858309"/>
                  <a:gd name="connsiteX11" fmla="*/ 227533 w 1030322"/>
                  <a:gd name="connsiteY11" fmla="*/ 555324 h 858309"/>
                  <a:gd name="connsiteX12" fmla="*/ 167805 w 1030322"/>
                  <a:gd name="connsiteY12" fmla="*/ 542033 h 858309"/>
                  <a:gd name="connsiteX13" fmla="*/ 151908 w 1030322"/>
                  <a:gd name="connsiteY13" fmla="*/ 680617 h 858309"/>
                  <a:gd name="connsiteX14" fmla="*/ 155353 w 1030322"/>
                  <a:gd name="connsiteY14" fmla="*/ 704026 h 858309"/>
                  <a:gd name="connsiteX15" fmla="*/ 173057 w 1030322"/>
                  <a:gd name="connsiteY15" fmla="*/ 741702 h 858309"/>
                  <a:gd name="connsiteX16" fmla="*/ 115874 w 1030322"/>
                  <a:gd name="connsiteY16" fmla="*/ 858070 h 858309"/>
                  <a:gd name="connsiteX17" fmla="*/ 40252 w 1030322"/>
                  <a:gd name="connsiteY17" fmla="*/ 707942 h 858309"/>
                  <a:gd name="connsiteX18" fmla="*/ 7489 w 1030322"/>
                  <a:gd name="connsiteY18" fmla="*/ 426201 h 858309"/>
                  <a:gd name="connsiteX19" fmla="*/ 182198 w 1030322"/>
                  <a:gd name="connsiteY19" fmla="*/ 104086 h 858309"/>
                  <a:gd name="connsiteX20" fmla="*/ 485349 w 1030322"/>
                  <a:gd name="connsiteY20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27533 w 1030322"/>
                  <a:gd name="connsiteY11" fmla="*/ 555324 h 858309"/>
                  <a:gd name="connsiteX12" fmla="*/ 167805 w 1030322"/>
                  <a:gd name="connsiteY12" fmla="*/ 542033 h 858309"/>
                  <a:gd name="connsiteX13" fmla="*/ 151908 w 1030322"/>
                  <a:gd name="connsiteY13" fmla="*/ 680617 h 858309"/>
                  <a:gd name="connsiteX14" fmla="*/ 155353 w 1030322"/>
                  <a:gd name="connsiteY14" fmla="*/ 704026 h 858309"/>
                  <a:gd name="connsiteX15" fmla="*/ 173057 w 1030322"/>
                  <a:gd name="connsiteY15" fmla="*/ 741702 h 858309"/>
                  <a:gd name="connsiteX16" fmla="*/ 115874 w 1030322"/>
                  <a:gd name="connsiteY16" fmla="*/ 858070 h 858309"/>
                  <a:gd name="connsiteX17" fmla="*/ 40252 w 1030322"/>
                  <a:gd name="connsiteY17" fmla="*/ 707942 h 858309"/>
                  <a:gd name="connsiteX18" fmla="*/ 7489 w 1030322"/>
                  <a:gd name="connsiteY18" fmla="*/ 426201 h 858309"/>
                  <a:gd name="connsiteX19" fmla="*/ 182198 w 1030322"/>
                  <a:gd name="connsiteY19" fmla="*/ 104086 h 858309"/>
                  <a:gd name="connsiteX20" fmla="*/ 485349 w 1030322"/>
                  <a:gd name="connsiteY20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38074 w 1030322"/>
                  <a:gd name="connsiteY11" fmla="*/ 663227 h 858309"/>
                  <a:gd name="connsiteX12" fmla="*/ 227533 w 1030322"/>
                  <a:gd name="connsiteY12" fmla="*/ 555324 h 858309"/>
                  <a:gd name="connsiteX13" fmla="*/ 167805 w 1030322"/>
                  <a:gd name="connsiteY13" fmla="*/ 542033 h 858309"/>
                  <a:gd name="connsiteX14" fmla="*/ 151908 w 1030322"/>
                  <a:gd name="connsiteY14" fmla="*/ 680617 h 858309"/>
                  <a:gd name="connsiteX15" fmla="*/ 155353 w 1030322"/>
                  <a:gd name="connsiteY15" fmla="*/ 704026 h 858309"/>
                  <a:gd name="connsiteX16" fmla="*/ 173057 w 1030322"/>
                  <a:gd name="connsiteY16" fmla="*/ 741702 h 858309"/>
                  <a:gd name="connsiteX17" fmla="*/ 115874 w 1030322"/>
                  <a:gd name="connsiteY17" fmla="*/ 858070 h 858309"/>
                  <a:gd name="connsiteX18" fmla="*/ 40252 w 1030322"/>
                  <a:gd name="connsiteY18" fmla="*/ 707942 h 858309"/>
                  <a:gd name="connsiteX19" fmla="*/ 7489 w 1030322"/>
                  <a:gd name="connsiteY19" fmla="*/ 426201 h 858309"/>
                  <a:gd name="connsiteX20" fmla="*/ 182198 w 1030322"/>
                  <a:gd name="connsiteY20" fmla="*/ 104086 h 858309"/>
                  <a:gd name="connsiteX21" fmla="*/ 485349 w 1030322"/>
                  <a:gd name="connsiteY21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38074 w 1030322"/>
                  <a:gd name="connsiteY11" fmla="*/ 663227 h 858309"/>
                  <a:gd name="connsiteX12" fmla="*/ 167805 w 1030322"/>
                  <a:gd name="connsiteY12" fmla="*/ 542033 h 858309"/>
                  <a:gd name="connsiteX13" fmla="*/ 151908 w 1030322"/>
                  <a:gd name="connsiteY13" fmla="*/ 680617 h 858309"/>
                  <a:gd name="connsiteX14" fmla="*/ 155353 w 1030322"/>
                  <a:gd name="connsiteY14" fmla="*/ 704026 h 858309"/>
                  <a:gd name="connsiteX15" fmla="*/ 173057 w 1030322"/>
                  <a:gd name="connsiteY15" fmla="*/ 741702 h 858309"/>
                  <a:gd name="connsiteX16" fmla="*/ 115874 w 1030322"/>
                  <a:gd name="connsiteY16" fmla="*/ 858070 h 858309"/>
                  <a:gd name="connsiteX17" fmla="*/ 40252 w 1030322"/>
                  <a:gd name="connsiteY17" fmla="*/ 707942 h 858309"/>
                  <a:gd name="connsiteX18" fmla="*/ 7489 w 1030322"/>
                  <a:gd name="connsiteY18" fmla="*/ 426201 h 858309"/>
                  <a:gd name="connsiteX19" fmla="*/ 182198 w 1030322"/>
                  <a:gd name="connsiteY19" fmla="*/ 104086 h 858309"/>
                  <a:gd name="connsiteX20" fmla="*/ 485349 w 1030322"/>
                  <a:gd name="connsiteY20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38074 w 1030322"/>
                  <a:gd name="connsiteY11" fmla="*/ 663227 h 858309"/>
                  <a:gd name="connsiteX12" fmla="*/ 151908 w 1030322"/>
                  <a:gd name="connsiteY12" fmla="*/ 680617 h 858309"/>
                  <a:gd name="connsiteX13" fmla="*/ 155353 w 1030322"/>
                  <a:gd name="connsiteY13" fmla="*/ 704026 h 858309"/>
                  <a:gd name="connsiteX14" fmla="*/ 173057 w 1030322"/>
                  <a:gd name="connsiteY14" fmla="*/ 741702 h 858309"/>
                  <a:gd name="connsiteX15" fmla="*/ 115874 w 1030322"/>
                  <a:gd name="connsiteY15" fmla="*/ 858070 h 858309"/>
                  <a:gd name="connsiteX16" fmla="*/ 40252 w 1030322"/>
                  <a:gd name="connsiteY16" fmla="*/ 707942 h 858309"/>
                  <a:gd name="connsiteX17" fmla="*/ 7489 w 1030322"/>
                  <a:gd name="connsiteY17" fmla="*/ 426201 h 858309"/>
                  <a:gd name="connsiteX18" fmla="*/ 182198 w 1030322"/>
                  <a:gd name="connsiteY18" fmla="*/ 104086 h 858309"/>
                  <a:gd name="connsiteX19" fmla="*/ 485349 w 1030322"/>
                  <a:gd name="connsiteY19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38074 w 1030322"/>
                  <a:gd name="connsiteY11" fmla="*/ 663227 h 858309"/>
                  <a:gd name="connsiteX12" fmla="*/ 155353 w 1030322"/>
                  <a:gd name="connsiteY12" fmla="*/ 704026 h 858309"/>
                  <a:gd name="connsiteX13" fmla="*/ 173057 w 1030322"/>
                  <a:gd name="connsiteY13" fmla="*/ 741702 h 858309"/>
                  <a:gd name="connsiteX14" fmla="*/ 115874 w 1030322"/>
                  <a:gd name="connsiteY14" fmla="*/ 858070 h 858309"/>
                  <a:gd name="connsiteX15" fmla="*/ 40252 w 1030322"/>
                  <a:gd name="connsiteY15" fmla="*/ 707942 h 858309"/>
                  <a:gd name="connsiteX16" fmla="*/ 7489 w 1030322"/>
                  <a:gd name="connsiteY16" fmla="*/ 426201 h 858309"/>
                  <a:gd name="connsiteX17" fmla="*/ 182198 w 1030322"/>
                  <a:gd name="connsiteY17" fmla="*/ 104086 h 858309"/>
                  <a:gd name="connsiteX18" fmla="*/ 485349 w 1030322"/>
                  <a:gd name="connsiteY18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38074 w 1030322"/>
                  <a:gd name="connsiteY11" fmla="*/ 663227 h 858309"/>
                  <a:gd name="connsiteX12" fmla="*/ 173057 w 1030322"/>
                  <a:gd name="connsiteY12" fmla="*/ 741702 h 858309"/>
                  <a:gd name="connsiteX13" fmla="*/ 115874 w 1030322"/>
                  <a:gd name="connsiteY13" fmla="*/ 858070 h 858309"/>
                  <a:gd name="connsiteX14" fmla="*/ 40252 w 1030322"/>
                  <a:gd name="connsiteY14" fmla="*/ 707942 h 858309"/>
                  <a:gd name="connsiteX15" fmla="*/ 7489 w 1030322"/>
                  <a:gd name="connsiteY15" fmla="*/ 426201 h 858309"/>
                  <a:gd name="connsiteX16" fmla="*/ 182198 w 1030322"/>
                  <a:gd name="connsiteY16" fmla="*/ 104086 h 858309"/>
                  <a:gd name="connsiteX17" fmla="*/ 485349 w 1030322"/>
                  <a:gd name="connsiteY17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173057 w 1030322"/>
                  <a:gd name="connsiteY11" fmla="*/ 741702 h 858309"/>
                  <a:gd name="connsiteX12" fmla="*/ 115874 w 1030322"/>
                  <a:gd name="connsiteY12" fmla="*/ 858070 h 858309"/>
                  <a:gd name="connsiteX13" fmla="*/ 40252 w 1030322"/>
                  <a:gd name="connsiteY13" fmla="*/ 707942 h 858309"/>
                  <a:gd name="connsiteX14" fmla="*/ 7489 w 1030322"/>
                  <a:gd name="connsiteY14" fmla="*/ 426201 h 858309"/>
                  <a:gd name="connsiteX15" fmla="*/ 182198 w 1030322"/>
                  <a:gd name="connsiteY15" fmla="*/ 104086 h 858309"/>
                  <a:gd name="connsiteX16" fmla="*/ 485349 w 1030322"/>
                  <a:gd name="connsiteY16" fmla="*/ 854 h 858309"/>
                  <a:gd name="connsiteX0" fmla="*/ 485349 w 1030322"/>
                  <a:gd name="connsiteY0" fmla="*/ 854 h 858257"/>
                  <a:gd name="connsiteX1" fmla="*/ 916315 w 1030322"/>
                  <a:gd name="connsiteY1" fmla="*/ 100155 h 858257"/>
                  <a:gd name="connsiteX2" fmla="*/ 1020186 w 1030322"/>
                  <a:gd name="connsiteY2" fmla="*/ 342822 h 858257"/>
                  <a:gd name="connsiteX3" fmla="*/ 1009461 w 1030322"/>
                  <a:gd name="connsiteY3" fmla="*/ 408874 h 858257"/>
                  <a:gd name="connsiteX4" fmla="*/ 861632 w 1030322"/>
                  <a:gd name="connsiteY4" fmla="*/ 370178 h 858257"/>
                  <a:gd name="connsiteX5" fmla="*/ 684371 w 1030322"/>
                  <a:gd name="connsiteY5" fmla="*/ 390198 h 858257"/>
                  <a:gd name="connsiteX6" fmla="*/ 510430 w 1030322"/>
                  <a:gd name="connsiteY6" fmla="*/ 359006 h 858257"/>
                  <a:gd name="connsiteX7" fmla="*/ 377073 w 1030322"/>
                  <a:gd name="connsiteY7" fmla="*/ 389682 h 858257"/>
                  <a:gd name="connsiteX8" fmla="*/ 292513 w 1030322"/>
                  <a:gd name="connsiteY8" fmla="*/ 523166 h 858257"/>
                  <a:gd name="connsiteX9" fmla="*/ 306630 w 1030322"/>
                  <a:gd name="connsiteY9" fmla="*/ 726120 h 858257"/>
                  <a:gd name="connsiteX10" fmla="*/ 249657 w 1030322"/>
                  <a:gd name="connsiteY10" fmla="*/ 742832 h 858257"/>
                  <a:gd name="connsiteX11" fmla="*/ 201516 w 1030322"/>
                  <a:gd name="connsiteY11" fmla="*/ 680043 h 858257"/>
                  <a:gd name="connsiteX12" fmla="*/ 115874 w 1030322"/>
                  <a:gd name="connsiteY12" fmla="*/ 858070 h 858257"/>
                  <a:gd name="connsiteX13" fmla="*/ 40252 w 1030322"/>
                  <a:gd name="connsiteY13" fmla="*/ 707942 h 858257"/>
                  <a:gd name="connsiteX14" fmla="*/ 7489 w 1030322"/>
                  <a:gd name="connsiteY14" fmla="*/ 426201 h 858257"/>
                  <a:gd name="connsiteX15" fmla="*/ 182198 w 1030322"/>
                  <a:gd name="connsiteY15" fmla="*/ 104086 h 858257"/>
                  <a:gd name="connsiteX16" fmla="*/ 485349 w 1030322"/>
                  <a:gd name="connsiteY16" fmla="*/ 854 h 858257"/>
                  <a:gd name="connsiteX0" fmla="*/ 485349 w 1030322"/>
                  <a:gd name="connsiteY0" fmla="*/ 854 h 858257"/>
                  <a:gd name="connsiteX1" fmla="*/ 916315 w 1030322"/>
                  <a:gd name="connsiteY1" fmla="*/ 100155 h 858257"/>
                  <a:gd name="connsiteX2" fmla="*/ 1020186 w 1030322"/>
                  <a:gd name="connsiteY2" fmla="*/ 342822 h 858257"/>
                  <a:gd name="connsiteX3" fmla="*/ 1009461 w 1030322"/>
                  <a:gd name="connsiteY3" fmla="*/ 408874 h 858257"/>
                  <a:gd name="connsiteX4" fmla="*/ 861632 w 1030322"/>
                  <a:gd name="connsiteY4" fmla="*/ 370178 h 858257"/>
                  <a:gd name="connsiteX5" fmla="*/ 684371 w 1030322"/>
                  <a:gd name="connsiteY5" fmla="*/ 390198 h 858257"/>
                  <a:gd name="connsiteX6" fmla="*/ 498441 w 1030322"/>
                  <a:gd name="connsiteY6" fmla="*/ 363802 h 858257"/>
                  <a:gd name="connsiteX7" fmla="*/ 377073 w 1030322"/>
                  <a:gd name="connsiteY7" fmla="*/ 389682 h 858257"/>
                  <a:gd name="connsiteX8" fmla="*/ 292513 w 1030322"/>
                  <a:gd name="connsiteY8" fmla="*/ 523166 h 858257"/>
                  <a:gd name="connsiteX9" fmla="*/ 306630 w 1030322"/>
                  <a:gd name="connsiteY9" fmla="*/ 726120 h 858257"/>
                  <a:gd name="connsiteX10" fmla="*/ 249657 w 1030322"/>
                  <a:gd name="connsiteY10" fmla="*/ 742832 h 858257"/>
                  <a:gd name="connsiteX11" fmla="*/ 201516 w 1030322"/>
                  <a:gd name="connsiteY11" fmla="*/ 680043 h 858257"/>
                  <a:gd name="connsiteX12" fmla="*/ 115874 w 1030322"/>
                  <a:gd name="connsiteY12" fmla="*/ 858070 h 858257"/>
                  <a:gd name="connsiteX13" fmla="*/ 40252 w 1030322"/>
                  <a:gd name="connsiteY13" fmla="*/ 707942 h 858257"/>
                  <a:gd name="connsiteX14" fmla="*/ 7489 w 1030322"/>
                  <a:gd name="connsiteY14" fmla="*/ 426201 h 858257"/>
                  <a:gd name="connsiteX15" fmla="*/ 182198 w 1030322"/>
                  <a:gd name="connsiteY15" fmla="*/ 104086 h 858257"/>
                  <a:gd name="connsiteX16" fmla="*/ 485349 w 1030322"/>
                  <a:gd name="connsiteY16" fmla="*/ 854 h 858257"/>
                  <a:gd name="connsiteX0" fmla="*/ 485349 w 1030322"/>
                  <a:gd name="connsiteY0" fmla="*/ 854 h 858257"/>
                  <a:gd name="connsiteX1" fmla="*/ 916315 w 1030322"/>
                  <a:gd name="connsiteY1" fmla="*/ 100155 h 858257"/>
                  <a:gd name="connsiteX2" fmla="*/ 1020186 w 1030322"/>
                  <a:gd name="connsiteY2" fmla="*/ 342822 h 858257"/>
                  <a:gd name="connsiteX3" fmla="*/ 1009461 w 1030322"/>
                  <a:gd name="connsiteY3" fmla="*/ 408874 h 858257"/>
                  <a:gd name="connsiteX4" fmla="*/ 861632 w 1030322"/>
                  <a:gd name="connsiteY4" fmla="*/ 370178 h 858257"/>
                  <a:gd name="connsiteX5" fmla="*/ 725134 w 1030322"/>
                  <a:gd name="connsiteY5" fmla="*/ 418972 h 858257"/>
                  <a:gd name="connsiteX6" fmla="*/ 498441 w 1030322"/>
                  <a:gd name="connsiteY6" fmla="*/ 363802 h 858257"/>
                  <a:gd name="connsiteX7" fmla="*/ 377073 w 1030322"/>
                  <a:gd name="connsiteY7" fmla="*/ 389682 h 858257"/>
                  <a:gd name="connsiteX8" fmla="*/ 292513 w 1030322"/>
                  <a:gd name="connsiteY8" fmla="*/ 523166 h 858257"/>
                  <a:gd name="connsiteX9" fmla="*/ 306630 w 1030322"/>
                  <a:gd name="connsiteY9" fmla="*/ 726120 h 858257"/>
                  <a:gd name="connsiteX10" fmla="*/ 249657 w 1030322"/>
                  <a:gd name="connsiteY10" fmla="*/ 742832 h 858257"/>
                  <a:gd name="connsiteX11" fmla="*/ 201516 w 1030322"/>
                  <a:gd name="connsiteY11" fmla="*/ 680043 h 858257"/>
                  <a:gd name="connsiteX12" fmla="*/ 115874 w 1030322"/>
                  <a:gd name="connsiteY12" fmla="*/ 858070 h 858257"/>
                  <a:gd name="connsiteX13" fmla="*/ 40252 w 1030322"/>
                  <a:gd name="connsiteY13" fmla="*/ 707942 h 858257"/>
                  <a:gd name="connsiteX14" fmla="*/ 7489 w 1030322"/>
                  <a:gd name="connsiteY14" fmla="*/ 426201 h 858257"/>
                  <a:gd name="connsiteX15" fmla="*/ 182198 w 1030322"/>
                  <a:gd name="connsiteY15" fmla="*/ 104086 h 858257"/>
                  <a:gd name="connsiteX16" fmla="*/ 485349 w 1030322"/>
                  <a:gd name="connsiteY16" fmla="*/ 854 h 858257"/>
                  <a:gd name="connsiteX0" fmla="*/ 485349 w 1030322"/>
                  <a:gd name="connsiteY0" fmla="*/ 854 h 858257"/>
                  <a:gd name="connsiteX1" fmla="*/ 916315 w 1030322"/>
                  <a:gd name="connsiteY1" fmla="*/ 100155 h 858257"/>
                  <a:gd name="connsiteX2" fmla="*/ 1020186 w 1030322"/>
                  <a:gd name="connsiteY2" fmla="*/ 342822 h 858257"/>
                  <a:gd name="connsiteX3" fmla="*/ 1009461 w 1030322"/>
                  <a:gd name="connsiteY3" fmla="*/ 408874 h 858257"/>
                  <a:gd name="connsiteX4" fmla="*/ 849643 w 1030322"/>
                  <a:gd name="connsiteY4" fmla="*/ 370178 h 858257"/>
                  <a:gd name="connsiteX5" fmla="*/ 725134 w 1030322"/>
                  <a:gd name="connsiteY5" fmla="*/ 418972 h 858257"/>
                  <a:gd name="connsiteX6" fmla="*/ 498441 w 1030322"/>
                  <a:gd name="connsiteY6" fmla="*/ 363802 h 858257"/>
                  <a:gd name="connsiteX7" fmla="*/ 377073 w 1030322"/>
                  <a:gd name="connsiteY7" fmla="*/ 389682 h 858257"/>
                  <a:gd name="connsiteX8" fmla="*/ 292513 w 1030322"/>
                  <a:gd name="connsiteY8" fmla="*/ 523166 h 858257"/>
                  <a:gd name="connsiteX9" fmla="*/ 306630 w 1030322"/>
                  <a:gd name="connsiteY9" fmla="*/ 726120 h 858257"/>
                  <a:gd name="connsiteX10" fmla="*/ 249657 w 1030322"/>
                  <a:gd name="connsiteY10" fmla="*/ 742832 h 858257"/>
                  <a:gd name="connsiteX11" fmla="*/ 201516 w 1030322"/>
                  <a:gd name="connsiteY11" fmla="*/ 680043 h 858257"/>
                  <a:gd name="connsiteX12" fmla="*/ 115874 w 1030322"/>
                  <a:gd name="connsiteY12" fmla="*/ 858070 h 858257"/>
                  <a:gd name="connsiteX13" fmla="*/ 40252 w 1030322"/>
                  <a:gd name="connsiteY13" fmla="*/ 707942 h 858257"/>
                  <a:gd name="connsiteX14" fmla="*/ 7489 w 1030322"/>
                  <a:gd name="connsiteY14" fmla="*/ 426201 h 858257"/>
                  <a:gd name="connsiteX15" fmla="*/ 182198 w 1030322"/>
                  <a:gd name="connsiteY15" fmla="*/ 104086 h 858257"/>
                  <a:gd name="connsiteX16" fmla="*/ 485349 w 1030322"/>
                  <a:gd name="connsiteY16" fmla="*/ 854 h 858257"/>
                  <a:gd name="connsiteX0" fmla="*/ 485349 w 1027443"/>
                  <a:gd name="connsiteY0" fmla="*/ 854 h 858257"/>
                  <a:gd name="connsiteX1" fmla="*/ 916315 w 1027443"/>
                  <a:gd name="connsiteY1" fmla="*/ 100155 h 858257"/>
                  <a:gd name="connsiteX2" fmla="*/ 1020186 w 1027443"/>
                  <a:gd name="connsiteY2" fmla="*/ 342822 h 858257"/>
                  <a:gd name="connsiteX3" fmla="*/ 1002267 w 1027443"/>
                  <a:gd name="connsiteY3" fmla="*/ 420863 h 858257"/>
                  <a:gd name="connsiteX4" fmla="*/ 849643 w 1027443"/>
                  <a:gd name="connsiteY4" fmla="*/ 370178 h 858257"/>
                  <a:gd name="connsiteX5" fmla="*/ 725134 w 1027443"/>
                  <a:gd name="connsiteY5" fmla="*/ 418972 h 858257"/>
                  <a:gd name="connsiteX6" fmla="*/ 498441 w 1027443"/>
                  <a:gd name="connsiteY6" fmla="*/ 363802 h 858257"/>
                  <a:gd name="connsiteX7" fmla="*/ 377073 w 1027443"/>
                  <a:gd name="connsiteY7" fmla="*/ 389682 h 858257"/>
                  <a:gd name="connsiteX8" fmla="*/ 292513 w 1027443"/>
                  <a:gd name="connsiteY8" fmla="*/ 523166 h 858257"/>
                  <a:gd name="connsiteX9" fmla="*/ 306630 w 1027443"/>
                  <a:gd name="connsiteY9" fmla="*/ 726120 h 858257"/>
                  <a:gd name="connsiteX10" fmla="*/ 249657 w 1027443"/>
                  <a:gd name="connsiteY10" fmla="*/ 742832 h 858257"/>
                  <a:gd name="connsiteX11" fmla="*/ 201516 w 1027443"/>
                  <a:gd name="connsiteY11" fmla="*/ 680043 h 858257"/>
                  <a:gd name="connsiteX12" fmla="*/ 115874 w 1027443"/>
                  <a:gd name="connsiteY12" fmla="*/ 858070 h 858257"/>
                  <a:gd name="connsiteX13" fmla="*/ 40252 w 1027443"/>
                  <a:gd name="connsiteY13" fmla="*/ 707942 h 858257"/>
                  <a:gd name="connsiteX14" fmla="*/ 7489 w 1027443"/>
                  <a:gd name="connsiteY14" fmla="*/ 426201 h 858257"/>
                  <a:gd name="connsiteX15" fmla="*/ 182198 w 1027443"/>
                  <a:gd name="connsiteY15" fmla="*/ 104086 h 858257"/>
                  <a:gd name="connsiteX16" fmla="*/ 485349 w 1027443"/>
                  <a:gd name="connsiteY16" fmla="*/ 854 h 858257"/>
                  <a:gd name="connsiteX0" fmla="*/ 485349 w 1027976"/>
                  <a:gd name="connsiteY0" fmla="*/ 910 h 858313"/>
                  <a:gd name="connsiteX1" fmla="*/ 909121 w 1027976"/>
                  <a:gd name="connsiteY1" fmla="*/ 96614 h 858313"/>
                  <a:gd name="connsiteX2" fmla="*/ 1020186 w 1027976"/>
                  <a:gd name="connsiteY2" fmla="*/ 342878 h 858313"/>
                  <a:gd name="connsiteX3" fmla="*/ 1002267 w 1027976"/>
                  <a:gd name="connsiteY3" fmla="*/ 420919 h 858313"/>
                  <a:gd name="connsiteX4" fmla="*/ 849643 w 1027976"/>
                  <a:gd name="connsiteY4" fmla="*/ 370234 h 858313"/>
                  <a:gd name="connsiteX5" fmla="*/ 725134 w 1027976"/>
                  <a:gd name="connsiteY5" fmla="*/ 419028 h 858313"/>
                  <a:gd name="connsiteX6" fmla="*/ 498441 w 1027976"/>
                  <a:gd name="connsiteY6" fmla="*/ 363858 h 858313"/>
                  <a:gd name="connsiteX7" fmla="*/ 377073 w 1027976"/>
                  <a:gd name="connsiteY7" fmla="*/ 389738 h 858313"/>
                  <a:gd name="connsiteX8" fmla="*/ 292513 w 1027976"/>
                  <a:gd name="connsiteY8" fmla="*/ 523222 h 858313"/>
                  <a:gd name="connsiteX9" fmla="*/ 306630 w 1027976"/>
                  <a:gd name="connsiteY9" fmla="*/ 726176 h 858313"/>
                  <a:gd name="connsiteX10" fmla="*/ 249657 w 1027976"/>
                  <a:gd name="connsiteY10" fmla="*/ 742888 h 858313"/>
                  <a:gd name="connsiteX11" fmla="*/ 201516 w 1027976"/>
                  <a:gd name="connsiteY11" fmla="*/ 680099 h 858313"/>
                  <a:gd name="connsiteX12" fmla="*/ 115874 w 1027976"/>
                  <a:gd name="connsiteY12" fmla="*/ 858126 h 858313"/>
                  <a:gd name="connsiteX13" fmla="*/ 40252 w 1027976"/>
                  <a:gd name="connsiteY13" fmla="*/ 707998 h 858313"/>
                  <a:gd name="connsiteX14" fmla="*/ 7489 w 1027976"/>
                  <a:gd name="connsiteY14" fmla="*/ 426257 h 858313"/>
                  <a:gd name="connsiteX15" fmla="*/ 182198 w 1027976"/>
                  <a:gd name="connsiteY15" fmla="*/ 104142 h 858313"/>
                  <a:gd name="connsiteX16" fmla="*/ 485349 w 1027976"/>
                  <a:gd name="connsiteY16" fmla="*/ 910 h 858313"/>
                  <a:gd name="connsiteX0" fmla="*/ 485349 w 1027976"/>
                  <a:gd name="connsiteY0" fmla="*/ 910 h 858390"/>
                  <a:gd name="connsiteX1" fmla="*/ 909121 w 1027976"/>
                  <a:gd name="connsiteY1" fmla="*/ 96614 h 858390"/>
                  <a:gd name="connsiteX2" fmla="*/ 1020186 w 1027976"/>
                  <a:gd name="connsiteY2" fmla="*/ 342878 h 858390"/>
                  <a:gd name="connsiteX3" fmla="*/ 1002267 w 1027976"/>
                  <a:gd name="connsiteY3" fmla="*/ 420919 h 858390"/>
                  <a:gd name="connsiteX4" fmla="*/ 849643 w 1027976"/>
                  <a:gd name="connsiteY4" fmla="*/ 370234 h 858390"/>
                  <a:gd name="connsiteX5" fmla="*/ 725134 w 1027976"/>
                  <a:gd name="connsiteY5" fmla="*/ 419028 h 858390"/>
                  <a:gd name="connsiteX6" fmla="*/ 498441 w 1027976"/>
                  <a:gd name="connsiteY6" fmla="*/ 363858 h 858390"/>
                  <a:gd name="connsiteX7" fmla="*/ 377073 w 1027976"/>
                  <a:gd name="connsiteY7" fmla="*/ 389738 h 858390"/>
                  <a:gd name="connsiteX8" fmla="*/ 292513 w 1027976"/>
                  <a:gd name="connsiteY8" fmla="*/ 523222 h 858390"/>
                  <a:gd name="connsiteX9" fmla="*/ 306630 w 1027976"/>
                  <a:gd name="connsiteY9" fmla="*/ 726176 h 858390"/>
                  <a:gd name="connsiteX10" fmla="*/ 249657 w 1027976"/>
                  <a:gd name="connsiteY10" fmla="*/ 742888 h 858390"/>
                  <a:gd name="connsiteX11" fmla="*/ 184802 w 1027976"/>
                  <a:gd name="connsiteY11" fmla="*/ 674528 h 858390"/>
                  <a:gd name="connsiteX12" fmla="*/ 115874 w 1027976"/>
                  <a:gd name="connsiteY12" fmla="*/ 858126 h 858390"/>
                  <a:gd name="connsiteX13" fmla="*/ 40252 w 1027976"/>
                  <a:gd name="connsiteY13" fmla="*/ 707998 h 858390"/>
                  <a:gd name="connsiteX14" fmla="*/ 7489 w 1027976"/>
                  <a:gd name="connsiteY14" fmla="*/ 426257 h 858390"/>
                  <a:gd name="connsiteX15" fmla="*/ 182198 w 1027976"/>
                  <a:gd name="connsiteY15" fmla="*/ 104142 h 858390"/>
                  <a:gd name="connsiteX16" fmla="*/ 485349 w 1027976"/>
                  <a:gd name="connsiteY16" fmla="*/ 910 h 858390"/>
                  <a:gd name="connsiteX0" fmla="*/ 485349 w 1027976"/>
                  <a:gd name="connsiteY0" fmla="*/ 910 h 858390"/>
                  <a:gd name="connsiteX1" fmla="*/ 909121 w 1027976"/>
                  <a:gd name="connsiteY1" fmla="*/ 96614 h 858390"/>
                  <a:gd name="connsiteX2" fmla="*/ 1020186 w 1027976"/>
                  <a:gd name="connsiteY2" fmla="*/ 342878 h 858390"/>
                  <a:gd name="connsiteX3" fmla="*/ 1002267 w 1027976"/>
                  <a:gd name="connsiteY3" fmla="*/ 420919 h 858390"/>
                  <a:gd name="connsiteX4" fmla="*/ 849643 w 1027976"/>
                  <a:gd name="connsiteY4" fmla="*/ 370234 h 858390"/>
                  <a:gd name="connsiteX5" fmla="*/ 725134 w 1027976"/>
                  <a:gd name="connsiteY5" fmla="*/ 419028 h 858390"/>
                  <a:gd name="connsiteX6" fmla="*/ 498441 w 1027976"/>
                  <a:gd name="connsiteY6" fmla="*/ 363858 h 858390"/>
                  <a:gd name="connsiteX7" fmla="*/ 377073 w 1027976"/>
                  <a:gd name="connsiteY7" fmla="*/ 389738 h 858390"/>
                  <a:gd name="connsiteX8" fmla="*/ 292513 w 1027976"/>
                  <a:gd name="connsiteY8" fmla="*/ 523222 h 858390"/>
                  <a:gd name="connsiteX9" fmla="*/ 306630 w 1027976"/>
                  <a:gd name="connsiteY9" fmla="*/ 726176 h 858390"/>
                  <a:gd name="connsiteX10" fmla="*/ 252442 w 1027976"/>
                  <a:gd name="connsiteY10" fmla="*/ 812528 h 858390"/>
                  <a:gd name="connsiteX11" fmla="*/ 184802 w 1027976"/>
                  <a:gd name="connsiteY11" fmla="*/ 674528 h 858390"/>
                  <a:gd name="connsiteX12" fmla="*/ 115874 w 1027976"/>
                  <a:gd name="connsiteY12" fmla="*/ 858126 h 858390"/>
                  <a:gd name="connsiteX13" fmla="*/ 40252 w 1027976"/>
                  <a:gd name="connsiteY13" fmla="*/ 707998 h 858390"/>
                  <a:gd name="connsiteX14" fmla="*/ 7489 w 1027976"/>
                  <a:gd name="connsiteY14" fmla="*/ 426257 h 858390"/>
                  <a:gd name="connsiteX15" fmla="*/ 182198 w 1027976"/>
                  <a:gd name="connsiteY15" fmla="*/ 104142 h 858390"/>
                  <a:gd name="connsiteX16" fmla="*/ 485349 w 1027976"/>
                  <a:gd name="connsiteY16" fmla="*/ 910 h 858390"/>
                  <a:gd name="connsiteX0" fmla="*/ 485349 w 1027976"/>
                  <a:gd name="connsiteY0" fmla="*/ 910 h 858390"/>
                  <a:gd name="connsiteX1" fmla="*/ 909121 w 1027976"/>
                  <a:gd name="connsiteY1" fmla="*/ 96614 h 858390"/>
                  <a:gd name="connsiteX2" fmla="*/ 1020186 w 1027976"/>
                  <a:gd name="connsiteY2" fmla="*/ 342878 h 858390"/>
                  <a:gd name="connsiteX3" fmla="*/ 1002267 w 1027976"/>
                  <a:gd name="connsiteY3" fmla="*/ 420919 h 858390"/>
                  <a:gd name="connsiteX4" fmla="*/ 849643 w 1027976"/>
                  <a:gd name="connsiteY4" fmla="*/ 370234 h 858390"/>
                  <a:gd name="connsiteX5" fmla="*/ 725134 w 1027976"/>
                  <a:gd name="connsiteY5" fmla="*/ 419028 h 858390"/>
                  <a:gd name="connsiteX6" fmla="*/ 498441 w 1027976"/>
                  <a:gd name="connsiteY6" fmla="*/ 363858 h 858390"/>
                  <a:gd name="connsiteX7" fmla="*/ 377073 w 1027976"/>
                  <a:gd name="connsiteY7" fmla="*/ 389738 h 858390"/>
                  <a:gd name="connsiteX8" fmla="*/ 292513 w 1027976"/>
                  <a:gd name="connsiteY8" fmla="*/ 523222 h 858390"/>
                  <a:gd name="connsiteX9" fmla="*/ 298273 w 1027976"/>
                  <a:gd name="connsiteY9" fmla="*/ 787460 h 858390"/>
                  <a:gd name="connsiteX10" fmla="*/ 252442 w 1027976"/>
                  <a:gd name="connsiteY10" fmla="*/ 812528 h 858390"/>
                  <a:gd name="connsiteX11" fmla="*/ 184802 w 1027976"/>
                  <a:gd name="connsiteY11" fmla="*/ 674528 h 858390"/>
                  <a:gd name="connsiteX12" fmla="*/ 115874 w 1027976"/>
                  <a:gd name="connsiteY12" fmla="*/ 858126 h 858390"/>
                  <a:gd name="connsiteX13" fmla="*/ 40252 w 1027976"/>
                  <a:gd name="connsiteY13" fmla="*/ 707998 h 858390"/>
                  <a:gd name="connsiteX14" fmla="*/ 7489 w 1027976"/>
                  <a:gd name="connsiteY14" fmla="*/ 426257 h 858390"/>
                  <a:gd name="connsiteX15" fmla="*/ 182198 w 1027976"/>
                  <a:gd name="connsiteY15" fmla="*/ 104142 h 858390"/>
                  <a:gd name="connsiteX16" fmla="*/ 485349 w 1027976"/>
                  <a:gd name="connsiteY16" fmla="*/ 910 h 858390"/>
                  <a:gd name="connsiteX0" fmla="*/ 252442 w 1027976"/>
                  <a:gd name="connsiteY0" fmla="*/ 812528 h 858390"/>
                  <a:gd name="connsiteX1" fmla="*/ 184802 w 1027976"/>
                  <a:gd name="connsiteY1" fmla="*/ 674528 h 858390"/>
                  <a:gd name="connsiteX2" fmla="*/ 115874 w 1027976"/>
                  <a:gd name="connsiteY2" fmla="*/ 858126 h 858390"/>
                  <a:gd name="connsiteX3" fmla="*/ 40252 w 1027976"/>
                  <a:gd name="connsiteY3" fmla="*/ 707998 h 858390"/>
                  <a:gd name="connsiteX4" fmla="*/ 7489 w 1027976"/>
                  <a:gd name="connsiteY4" fmla="*/ 426257 h 858390"/>
                  <a:gd name="connsiteX5" fmla="*/ 182198 w 1027976"/>
                  <a:gd name="connsiteY5" fmla="*/ 104142 h 858390"/>
                  <a:gd name="connsiteX6" fmla="*/ 485349 w 1027976"/>
                  <a:gd name="connsiteY6" fmla="*/ 910 h 858390"/>
                  <a:gd name="connsiteX7" fmla="*/ 909121 w 1027976"/>
                  <a:gd name="connsiteY7" fmla="*/ 96614 h 858390"/>
                  <a:gd name="connsiteX8" fmla="*/ 1020186 w 1027976"/>
                  <a:gd name="connsiteY8" fmla="*/ 342878 h 858390"/>
                  <a:gd name="connsiteX9" fmla="*/ 1002267 w 1027976"/>
                  <a:gd name="connsiteY9" fmla="*/ 420919 h 858390"/>
                  <a:gd name="connsiteX10" fmla="*/ 849643 w 1027976"/>
                  <a:gd name="connsiteY10" fmla="*/ 370234 h 858390"/>
                  <a:gd name="connsiteX11" fmla="*/ 725134 w 1027976"/>
                  <a:gd name="connsiteY11" fmla="*/ 419028 h 858390"/>
                  <a:gd name="connsiteX12" fmla="*/ 498441 w 1027976"/>
                  <a:gd name="connsiteY12" fmla="*/ 363858 h 858390"/>
                  <a:gd name="connsiteX13" fmla="*/ 377073 w 1027976"/>
                  <a:gd name="connsiteY13" fmla="*/ 389738 h 858390"/>
                  <a:gd name="connsiteX14" fmla="*/ 292513 w 1027976"/>
                  <a:gd name="connsiteY14" fmla="*/ 523222 h 858390"/>
                  <a:gd name="connsiteX15" fmla="*/ 338386 w 1027976"/>
                  <a:gd name="connsiteY15" fmla="*/ 827573 h 858390"/>
                  <a:gd name="connsiteX0" fmla="*/ 254275 w 1029809"/>
                  <a:gd name="connsiteY0" fmla="*/ 812528 h 858390"/>
                  <a:gd name="connsiteX1" fmla="*/ 186635 w 1029809"/>
                  <a:gd name="connsiteY1" fmla="*/ 674528 h 858390"/>
                  <a:gd name="connsiteX2" fmla="*/ 117707 w 1029809"/>
                  <a:gd name="connsiteY2" fmla="*/ 858126 h 858390"/>
                  <a:gd name="connsiteX3" fmla="*/ 33728 w 1029809"/>
                  <a:gd name="connsiteY3" fmla="*/ 707998 h 858390"/>
                  <a:gd name="connsiteX4" fmla="*/ 9322 w 1029809"/>
                  <a:gd name="connsiteY4" fmla="*/ 426257 h 858390"/>
                  <a:gd name="connsiteX5" fmla="*/ 184031 w 1029809"/>
                  <a:gd name="connsiteY5" fmla="*/ 104142 h 858390"/>
                  <a:gd name="connsiteX6" fmla="*/ 487182 w 1029809"/>
                  <a:gd name="connsiteY6" fmla="*/ 910 h 858390"/>
                  <a:gd name="connsiteX7" fmla="*/ 910954 w 1029809"/>
                  <a:gd name="connsiteY7" fmla="*/ 96614 h 858390"/>
                  <a:gd name="connsiteX8" fmla="*/ 1022019 w 1029809"/>
                  <a:gd name="connsiteY8" fmla="*/ 342878 h 858390"/>
                  <a:gd name="connsiteX9" fmla="*/ 1004100 w 1029809"/>
                  <a:gd name="connsiteY9" fmla="*/ 420919 h 858390"/>
                  <a:gd name="connsiteX10" fmla="*/ 851476 w 1029809"/>
                  <a:gd name="connsiteY10" fmla="*/ 370234 h 858390"/>
                  <a:gd name="connsiteX11" fmla="*/ 726967 w 1029809"/>
                  <a:gd name="connsiteY11" fmla="*/ 419028 h 858390"/>
                  <a:gd name="connsiteX12" fmla="*/ 500274 w 1029809"/>
                  <a:gd name="connsiteY12" fmla="*/ 363858 h 858390"/>
                  <a:gd name="connsiteX13" fmla="*/ 378906 w 1029809"/>
                  <a:gd name="connsiteY13" fmla="*/ 389738 h 858390"/>
                  <a:gd name="connsiteX14" fmla="*/ 294346 w 1029809"/>
                  <a:gd name="connsiteY14" fmla="*/ 523222 h 858390"/>
                  <a:gd name="connsiteX15" fmla="*/ 340219 w 1029809"/>
                  <a:gd name="connsiteY15" fmla="*/ 827573 h 858390"/>
                  <a:gd name="connsiteX0" fmla="*/ 254011 w 1029545"/>
                  <a:gd name="connsiteY0" fmla="*/ 812528 h 868812"/>
                  <a:gd name="connsiteX1" fmla="*/ 186371 w 1029545"/>
                  <a:gd name="connsiteY1" fmla="*/ 674528 h 868812"/>
                  <a:gd name="connsiteX2" fmla="*/ 106997 w 1029545"/>
                  <a:gd name="connsiteY2" fmla="*/ 868572 h 868812"/>
                  <a:gd name="connsiteX3" fmla="*/ 33464 w 1029545"/>
                  <a:gd name="connsiteY3" fmla="*/ 707998 h 868812"/>
                  <a:gd name="connsiteX4" fmla="*/ 9058 w 1029545"/>
                  <a:gd name="connsiteY4" fmla="*/ 426257 h 868812"/>
                  <a:gd name="connsiteX5" fmla="*/ 183767 w 1029545"/>
                  <a:gd name="connsiteY5" fmla="*/ 104142 h 868812"/>
                  <a:gd name="connsiteX6" fmla="*/ 486918 w 1029545"/>
                  <a:gd name="connsiteY6" fmla="*/ 910 h 868812"/>
                  <a:gd name="connsiteX7" fmla="*/ 910690 w 1029545"/>
                  <a:gd name="connsiteY7" fmla="*/ 96614 h 868812"/>
                  <a:gd name="connsiteX8" fmla="*/ 1021755 w 1029545"/>
                  <a:gd name="connsiteY8" fmla="*/ 342878 h 868812"/>
                  <a:gd name="connsiteX9" fmla="*/ 1003836 w 1029545"/>
                  <a:gd name="connsiteY9" fmla="*/ 420919 h 868812"/>
                  <a:gd name="connsiteX10" fmla="*/ 851212 w 1029545"/>
                  <a:gd name="connsiteY10" fmla="*/ 370234 h 868812"/>
                  <a:gd name="connsiteX11" fmla="*/ 726703 w 1029545"/>
                  <a:gd name="connsiteY11" fmla="*/ 419028 h 868812"/>
                  <a:gd name="connsiteX12" fmla="*/ 500010 w 1029545"/>
                  <a:gd name="connsiteY12" fmla="*/ 363858 h 868812"/>
                  <a:gd name="connsiteX13" fmla="*/ 378642 w 1029545"/>
                  <a:gd name="connsiteY13" fmla="*/ 389738 h 868812"/>
                  <a:gd name="connsiteX14" fmla="*/ 294082 w 1029545"/>
                  <a:gd name="connsiteY14" fmla="*/ 523222 h 868812"/>
                  <a:gd name="connsiteX15" fmla="*/ 339955 w 1029545"/>
                  <a:gd name="connsiteY15" fmla="*/ 827573 h 868812"/>
                  <a:gd name="connsiteX0" fmla="*/ 254011 w 1040797"/>
                  <a:gd name="connsiteY0" fmla="*/ 812757 h 869041"/>
                  <a:gd name="connsiteX1" fmla="*/ 186371 w 1040797"/>
                  <a:gd name="connsiteY1" fmla="*/ 674757 h 869041"/>
                  <a:gd name="connsiteX2" fmla="*/ 106997 w 1040797"/>
                  <a:gd name="connsiteY2" fmla="*/ 868801 h 869041"/>
                  <a:gd name="connsiteX3" fmla="*/ 33464 w 1040797"/>
                  <a:gd name="connsiteY3" fmla="*/ 708227 h 869041"/>
                  <a:gd name="connsiteX4" fmla="*/ 9058 w 1040797"/>
                  <a:gd name="connsiteY4" fmla="*/ 426486 h 869041"/>
                  <a:gd name="connsiteX5" fmla="*/ 183767 w 1040797"/>
                  <a:gd name="connsiteY5" fmla="*/ 104371 h 869041"/>
                  <a:gd name="connsiteX6" fmla="*/ 486918 w 1040797"/>
                  <a:gd name="connsiteY6" fmla="*/ 1139 h 869041"/>
                  <a:gd name="connsiteX7" fmla="*/ 910690 w 1040797"/>
                  <a:gd name="connsiteY7" fmla="*/ 96843 h 869041"/>
                  <a:gd name="connsiteX8" fmla="*/ 1035683 w 1040797"/>
                  <a:gd name="connsiteY8" fmla="*/ 412747 h 869041"/>
                  <a:gd name="connsiteX9" fmla="*/ 1003836 w 1040797"/>
                  <a:gd name="connsiteY9" fmla="*/ 421148 h 869041"/>
                  <a:gd name="connsiteX10" fmla="*/ 851212 w 1040797"/>
                  <a:gd name="connsiteY10" fmla="*/ 370463 h 869041"/>
                  <a:gd name="connsiteX11" fmla="*/ 726703 w 1040797"/>
                  <a:gd name="connsiteY11" fmla="*/ 419257 h 869041"/>
                  <a:gd name="connsiteX12" fmla="*/ 500010 w 1040797"/>
                  <a:gd name="connsiteY12" fmla="*/ 364087 h 869041"/>
                  <a:gd name="connsiteX13" fmla="*/ 378642 w 1040797"/>
                  <a:gd name="connsiteY13" fmla="*/ 389967 h 869041"/>
                  <a:gd name="connsiteX14" fmla="*/ 294082 w 1040797"/>
                  <a:gd name="connsiteY14" fmla="*/ 523451 h 869041"/>
                  <a:gd name="connsiteX15" fmla="*/ 339955 w 1040797"/>
                  <a:gd name="connsiteY15" fmla="*/ 827802 h 869041"/>
                  <a:gd name="connsiteX0" fmla="*/ 254011 w 1037895"/>
                  <a:gd name="connsiteY0" fmla="*/ 812757 h 869041"/>
                  <a:gd name="connsiteX1" fmla="*/ 186371 w 1037895"/>
                  <a:gd name="connsiteY1" fmla="*/ 674757 h 869041"/>
                  <a:gd name="connsiteX2" fmla="*/ 106997 w 1037895"/>
                  <a:gd name="connsiteY2" fmla="*/ 868801 h 869041"/>
                  <a:gd name="connsiteX3" fmla="*/ 33464 w 1037895"/>
                  <a:gd name="connsiteY3" fmla="*/ 708227 h 869041"/>
                  <a:gd name="connsiteX4" fmla="*/ 9058 w 1037895"/>
                  <a:gd name="connsiteY4" fmla="*/ 426486 h 869041"/>
                  <a:gd name="connsiteX5" fmla="*/ 183767 w 1037895"/>
                  <a:gd name="connsiteY5" fmla="*/ 104371 h 869041"/>
                  <a:gd name="connsiteX6" fmla="*/ 486918 w 1037895"/>
                  <a:gd name="connsiteY6" fmla="*/ 1139 h 869041"/>
                  <a:gd name="connsiteX7" fmla="*/ 910690 w 1037895"/>
                  <a:gd name="connsiteY7" fmla="*/ 96843 h 869041"/>
                  <a:gd name="connsiteX8" fmla="*/ 1035683 w 1037895"/>
                  <a:gd name="connsiteY8" fmla="*/ 412747 h 869041"/>
                  <a:gd name="connsiteX9" fmla="*/ 982944 w 1037895"/>
                  <a:gd name="connsiteY9" fmla="*/ 431594 h 869041"/>
                  <a:gd name="connsiteX10" fmla="*/ 851212 w 1037895"/>
                  <a:gd name="connsiteY10" fmla="*/ 370463 h 869041"/>
                  <a:gd name="connsiteX11" fmla="*/ 726703 w 1037895"/>
                  <a:gd name="connsiteY11" fmla="*/ 419257 h 869041"/>
                  <a:gd name="connsiteX12" fmla="*/ 500010 w 1037895"/>
                  <a:gd name="connsiteY12" fmla="*/ 364087 h 869041"/>
                  <a:gd name="connsiteX13" fmla="*/ 378642 w 1037895"/>
                  <a:gd name="connsiteY13" fmla="*/ 389967 h 869041"/>
                  <a:gd name="connsiteX14" fmla="*/ 294082 w 1037895"/>
                  <a:gd name="connsiteY14" fmla="*/ 523451 h 869041"/>
                  <a:gd name="connsiteX15" fmla="*/ 339955 w 1037895"/>
                  <a:gd name="connsiteY15" fmla="*/ 827802 h 869041"/>
                  <a:gd name="connsiteX0" fmla="*/ 254011 w 1035901"/>
                  <a:gd name="connsiteY0" fmla="*/ 812749 h 869033"/>
                  <a:gd name="connsiteX1" fmla="*/ 186371 w 1035901"/>
                  <a:gd name="connsiteY1" fmla="*/ 674749 h 869033"/>
                  <a:gd name="connsiteX2" fmla="*/ 106997 w 1035901"/>
                  <a:gd name="connsiteY2" fmla="*/ 868793 h 869033"/>
                  <a:gd name="connsiteX3" fmla="*/ 33464 w 1035901"/>
                  <a:gd name="connsiteY3" fmla="*/ 708219 h 869033"/>
                  <a:gd name="connsiteX4" fmla="*/ 9058 w 1035901"/>
                  <a:gd name="connsiteY4" fmla="*/ 426478 h 869033"/>
                  <a:gd name="connsiteX5" fmla="*/ 183767 w 1035901"/>
                  <a:gd name="connsiteY5" fmla="*/ 104363 h 869033"/>
                  <a:gd name="connsiteX6" fmla="*/ 486918 w 1035901"/>
                  <a:gd name="connsiteY6" fmla="*/ 1131 h 869033"/>
                  <a:gd name="connsiteX7" fmla="*/ 910690 w 1035901"/>
                  <a:gd name="connsiteY7" fmla="*/ 96835 h 869033"/>
                  <a:gd name="connsiteX8" fmla="*/ 1033594 w 1035901"/>
                  <a:gd name="connsiteY8" fmla="*/ 410649 h 869033"/>
                  <a:gd name="connsiteX9" fmla="*/ 982944 w 1035901"/>
                  <a:gd name="connsiteY9" fmla="*/ 431586 h 869033"/>
                  <a:gd name="connsiteX10" fmla="*/ 851212 w 1035901"/>
                  <a:gd name="connsiteY10" fmla="*/ 370455 h 869033"/>
                  <a:gd name="connsiteX11" fmla="*/ 726703 w 1035901"/>
                  <a:gd name="connsiteY11" fmla="*/ 419249 h 869033"/>
                  <a:gd name="connsiteX12" fmla="*/ 500010 w 1035901"/>
                  <a:gd name="connsiteY12" fmla="*/ 364079 h 869033"/>
                  <a:gd name="connsiteX13" fmla="*/ 378642 w 1035901"/>
                  <a:gd name="connsiteY13" fmla="*/ 389959 h 869033"/>
                  <a:gd name="connsiteX14" fmla="*/ 294082 w 1035901"/>
                  <a:gd name="connsiteY14" fmla="*/ 523443 h 869033"/>
                  <a:gd name="connsiteX15" fmla="*/ 339955 w 1035901"/>
                  <a:gd name="connsiteY15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1212 w 1034584"/>
                  <a:gd name="connsiteY10" fmla="*/ 370455 h 869033"/>
                  <a:gd name="connsiteX11" fmla="*/ 726703 w 1034584"/>
                  <a:gd name="connsiteY11" fmla="*/ 419249 h 869033"/>
                  <a:gd name="connsiteX12" fmla="*/ 500010 w 1034584"/>
                  <a:gd name="connsiteY12" fmla="*/ 364079 h 869033"/>
                  <a:gd name="connsiteX13" fmla="*/ 378642 w 1034584"/>
                  <a:gd name="connsiteY13" fmla="*/ 389959 h 869033"/>
                  <a:gd name="connsiteX14" fmla="*/ 294082 w 1034584"/>
                  <a:gd name="connsiteY14" fmla="*/ 523443 h 869033"/>
                  <a:gd name="connsiteX15" fmla="*/ 339955 w 1034584"/>
                  <a:gd name="connsiteY15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3301 w 1034584"/>
                  <a:gd name="connsiteY10" fmla="*/ 387169 h 869033"/>
                  <a:gd name="connsiteX11" fmla="*/ 726703 w 1034584"/>
                  <a:gd name="connsiteY11" fmla="*/ 419249 h 869033"/>
                  <a:gd name="connsiteX12" fmla="*/ 500010 w 1034584"/>
                  <a:gd name="connsiteY12" fmla="*/ 364079 h 869033"/>
                  <a:gd name="connsiteX13" fmla="*/ 378642 w 1034584"/>
                  <a:gd name="connsiteY13" fmla="*/ 389959 h 869033"/>
                  <a:gd name="connsiteX14" fmla="*/ 294082 w 1034584"/>
                  <a:gd name="connsiteY14" fmla="*/ 523443 h 869033"/>
                  <a:gd name="connsiteX15" fmla="*/ 339955 w 1034584"/>
                  <a:gd name="connsiteY15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3301 w 1034584"/>
                  <a:gd name="connsiteY10" fmla="*/ 387169 h 869033"/>
                  <a:gd name="connsiteX11" fmla="*/ 797021 w 1034584"/>
                  <a:gd name="connsiteY11" fmla="*/ 406138 h 869033"/>
                  <a:gd name="connsiteX12" fmla="*/ 726703 w 1034584"/>
                  <a:gd name="connsiteY12" fmla="*/ 419249 h 869033"/>
                  <a:gd name="connsiteX13" fmla="*/ 500010 w 1034584"/>
                  <a:gd name="connsiteY13" fmla="*/ 364079 h 869033"/>
                  <a:gd name="connsiteX14" fmla="*/ 378642 w 1034584"/>
                  <a:gd name="connsiteY14" fmla="*/ 389959 h 869033"/>
                  <a:gd name="connsiteX15" fmla="*/ 294082 w 1034584"/>
                  <a:gd name="connsiteY15" fmla="*/ 523443 h 869033"/>
                  <a:gd name="connsiteX16" fmla="*/ 339955 w 1034584"/>
                  <a:gd name="connsiteY16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3301 w 1034584"/>
                  <a:gd name="connsiteY10" fmla="*/ 387169 h 869033"/>
                  <a:gd name="connsiteX11" fmla="*/ 817913 w 1034584"/>
                  <a:gd name="connsiteY11" fmla="*/ 420763 h 869033"/>
                  <a:gd name="connsiteX12" fmla="*/ 726703 w 1034584"/>
                  <a:gd name="connsiteY12" fmla="*/ 419249 h 869033"/>
                  <a:gd name="connsiteX13" fmla="*/ 500010 w 1034584"/>
                  <a:gd name="connsiteY13" fmla="*/ 364079 h 869033"/>
                  <a:gd name="connsiteX14" fmla="*/ 378642 w 1034584"/>
                  <a:gd name="connsiteY14" fmla="*/ 389959 h 869033"/>
                  <a:gd name="connsiteX15" fmla="*/ 294082 w 1034584"/>
                  <a:gd name="connsiteY15" fmla="*/ 523443 h 869033"/>
                  <a:gd name="connsiteX16" fmla="*/ 339955 w 1034584"/>
                  <a:gd name="connsiteY16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3301 w 1034584"/>
                  <a:gd name="connsiteY10" fmla="*/ 387169 h 869033"/>
                  <a:gd name="connsiteX11" fmla="*/ 817913 w 1034584"/>
                  <a:gd name="connsiteY11" fmla="*/ 420763 h 869033"/>
                  <a:gd name="connsiteX12" fmla="*/ 726703 w 1034584"/>
                  <a:gd name="connsiteY12" fmla="*/ 419249 h 869033"/>
                  <a:gd name="connsiteX13" fmla="*/ 594025 w 1034584"/>
                  <a:gd name="connsiteY13" fmla="*/ 403774 h 869033"/>
                  <a:gd name="connsiteX14" fmla="*/ 378642 w 1034584"/>
                  <a:gd name="connsiteY14" fmla="*/ 389959 h 869033"/>
                  <a:gd name="connsiteX15" fmla="*/ 294082 w 1034584"/>
                  <a:gd name="connsiteY15" fmla="*/ 523443 h 869033"/>
                  <a:gd name="connsiteX16" fmla="*/ 339955 w 1034584"/>
                  <a:gd name="connsiteY16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3301 w 1034584"/>
                  <a:gd name="connsiteY10" fmla="*/ 387169 h 869033"/>
                  <a:gd name="connsiteX11" fmla="*/ 817913 w 1034584"/>
                  <a:gd name="connsiteY11" fmla="*/ 420763 h 869033"/>
                  <a:gd name="connsiteX12" fmla="*/ 726703 w 1034584"/>
                  <a:gd name="connsiteY12" fmla="*/ 419249 h 869033"/>
                  <a:gd name="connsiteX13" fmla="*/ 594025 w 1034584"/>
                  <a:gd name="connsiteY13" fmla="*/ 403774 h 869033"/>
                  <a:gd name="connsiteX14" fmla="*/ 420426 w 1034584"/>
                  <a:gd name="connsiteY14" fmla="*/ 410851 h 869033"/>
                  <a:gd name="connsiteX15" fmla="*/ 294082 w 1034584"/>
                  <a:gd name="connsiteY15" fmla="*/ 523443 h 869033"/>
                  <a:gd name="connsiteX16" fmla="*/ 339955 w 1034584"/>
                  <a:gd name="connsiteY16" fmla="*/ 827794 h 869033"/>
                  <a:gd name="connsiteX0" fmla="*/ 254011 w 1034794"/>
                  <a:gd name="connsiteY0" fmla="*/ 812749 h 869033"/>
                  <a:gd name="connsiteX1" fmla="*/ 186371 w 1034794"/>
                  <a:gd name="connsiteY1" fmla="*/ 674749 h 869033"/>
                  <a:gd name="connsiteX2" fmla="*/ 106997 w 1034794"/>
                  <a:gd name="connsiteY2" fmla="*/ 868793 h 869033"/>
                  <a:gd name="connsiteX3" fmla="*/ 33464 w 1034794"/>
                  <a:gd name="connsiteY3" fmla="*/ 708219 h 869033"/>
                  <a:gd name="connsiteX4" fmla="*/ 9058 w 1034794"/>
                  <a:gd name="connsiteY4" fmla="*/ 426478 h 869033"/>
                  <a:gd name="connsiteX5" fmla="*/ 183767 w 1034794"/>
                  <a:gd name="connsiteY5" fmla="*/ 104363 h 869033"/>
                  <a:gd name="connsiteX6" fmla="*/ 486918 w 1034794"/>
                  <a:gd name="connsiteY6" fmla="*/ 1131 h 869033"/>
                  <a:gd name="connsiteX7" fmla="*/ 910690 w 1034794"/>
                  <a:gd name="connsiteY7" fmla="*/ 96835 h 869033"/>
                  <a:gd name="connsiteX8" fmla="*/ 1033594 w 1034794"/>
                  <a:gd name="connsiteY8" fmla="*/ 410649 h 869033"/>
                  <a:gd name="connsiteX9" fmla="*/ 964141 w 1034794"/>
                  <a:gd name="connsiteY9" fmla="*/ 427407 h 869033"/>
                  <a:gd name="connsiteX10" fmla="*/ 817913 w 1034794"/>
                  <a:gd name="connsiteY10" fmla="*/ 420763 h 869033"/>
                  <a:gd name="connsiteX11" fmla="*/ 726703 w 1034794"/>
                  <a:gd name="connsiteY11" fmla="*/ 419249 h 869033"/>
                  <a:gd name="connsiteX12" fmla="*/ 594025 w 1034794"/>
                  <a:gd name="connsiteY12" fmla="*/ 403774 h 869033"/>
                  <a:gd name="connsiteX13" fmla="*/ 420426 w 1034794"/>
                  <a:gd name="connsiteY13" fmla="*/ 410851 h 869033"/>
                  <a:gd name="connsiteX14" fmla="*/ 294082 w 1034794"/>
                  <a:gd name="connsiteY14" fmla="*/ 523443 h 869033"/>
                  <a:gd name="connsiteX15" fmla="*/ 339955 w 1034794"/>
                  <a:gd name="connsiteY15" fmla="*/ 827794 h 869033"/>
                  <a:gd name="connsiteX0" fmla="*/ 254011 w 1034794"/>
                  <a:gd name="connsiteY0" fmla="*/ 812749 h 869033"/>
                  <a:gd name="connsiteX1" fmla="*/ 186371 w 1034794"/>
                  <a:gd name="connsiteY1" fmla="*/ 674749 h 869033"/>
                  <a:gd name="connsiteX2" fmla="*/ 106997 w 1034794"/>
                  <a:gd name="connsiteY2" fmla="*/ 868793 h 869033"/>
                  <a:gd name="connsiteX3" fmla="*/ 33464 w 1034794"/>
                  <a:gd name="connsiteY3" fmla="*/ 708219 h 869033"/>
                  <a:gd name="connsiteX4" fmla="*/ 9058 w 1034794"/>
                  <a:gd name="connsiteY4" fmla="*/ 426478 h 869033"/>
                  <a:gd name="connsiteX5" fmla="*/ 183767 w 1034794"/>
                  <a:gd name="connsiteY5" fmla="*/ 104363 h 869033"/>
                  <a:gd name="connsiteX6" fmla="*/ 486918 w 1034794"/>
                  <a:gd name="connsiteY6" fmla="*/ 1131 h 869033"/>
                  <a:gd name="connsiteX7" fmla="*/ 910690 w 1034794"/>
                  <a:gd name="connsiteY7" fmla="*/ 96835 h 869033"/>
                  <a:gd name="connsiteX8" fmla="*/ 1033594 w 1034794"/>
                  <a:gd name="connsiteY8" fmla="*/ 410649 h 869033"/>
                  <a:gd name="connsiteX9" fmla="*/ 964141 w 1034794"/>
                  <a:gd name="connsiteY9" fmla="*/ 427407 h 869033"/>
                  <a:gd name="connsiteX10" fmla="*/ 726703 w 1034794"/>
                  <a:gd name="connsiteY10" fmla="*/ 419249 h 869033"/>
                  <a:gd name="connsiteX11" fmla="*/ 594025 w 1034794"/>
                  <a:gd name="connsiteY11" fmla="*/ 403774 h 869033"/>
                  <a:gd name="connsiteX12" fmla="*/ 420426 w 1034794"/>
                  <a:gd name="connsiteY12" fmla="*/ 410851 h 869033"/>
                  <a:gd name="connsiteX13" fmla="*/ 294082 w 1034794"/>
                  <a:gd name="connsiteY13" fmla="*/ 523443 h 869033"/>
                  <a:gd name="connsiteX14" fmla="*/ 339955 w 1034794"/>
                  <a:gd name="connsiteY14" fmla="*/ 827794 h 869033"/>
                  <a:gd name="connsiteX0" fmla="*/ 254011 w 1013409"/>
                  <a:gd name="connsiteY0" fmla="*/ 812578 h 868862"/>
                  <a:gd name="connsiteX1" fmla="*/ 186371 w 1013409"/>
                  <a:gd name="connsiteY1" fmla="*/ 674578 h 868862"/>
                  <a:gd name="connsiteX2" fmla="*/ 106997 w 1013409"/>
                  <a:gd name="connsiteY2" fmla="*/ 868622 h 868862"/>
                  <a:gd name="connsiteX3" fmla="*/ 33464 w 1013409"/>
                  <a:gd name="connsiteY3" fmla="*/ 708048 h 868862"/>
                  <a:gd name="connsiteX4" fmla="*/ 9058 w 1013409"/>
                  <a:gd name="connsiteY4" fmla="*/ 426307 h 868862"/>
                  <a:gd name="connsiteX5" fmla="*/ 183767 w 1013409"/>
                  <a:gd name="connsiteY5" fmla="*/ 104192 h 868862"/>
                  <a:gd name="connsiteX6" fmla="*/ 486918 w 1013409"/>
                  <a:gd name="connsiteY6" fmla="*/ 960 h 868862"/>
                  <a:gd name="connsiteX7" fmla="*/ 910690 w 1013409"/>
                  <a:gd name="connsiteY7" fmla="*/ 96664 h 868862"/>
                  <a:gd name="connsiteX8" fmla="*/ 1011309 w 1013409"/>
                  <a:gd name="connsiteY8" fmla="*/ 360337 h 868862"/>
                  <a:gd name="connsiteX9" fmla="*/ 964141 w 1013409"/>
                  <a:gd name="connsiteY9" fmla="*/ 427236 h 868862"/>
                  <a:gd name="connsiteX10" fmla="*/ 726703 w 1013409"/>
                  <a:gd name="connsiteY10" fmla="*/ 419078 h 868862"/>
                  <a:gd name="connsiteX11" fmla="*/ 594025 w 1013409"/>
                  <a:gd name="connsiteY11" fmla="*/ 403603 h 868862"/>
                  <a:gd name="connsiteX12" fmla="*/ 420426 w 1013409"/>
                  <a:gd name="connsiteY12" fmla="*/ 410680 h 868862"/>
                  <a:gd name="connsiteX13" fmla="*/ 294082 w 1013409"/>
                  <a:gd name="connsiteY13" fmla="*/ 523272 h 868862"/>
                  <a:gd name="connsiteX14" fmla="*/ 339955 w 1013409"/>
                  <a:gd name="connsiteY14" fmla="*/ 827623 h 868862"/>
                  <a:gd name="connsiteX0" fmla="*/ 254011 w 1044175"/>
                  <a:gd name="connsiteY0" fmla="*/ 812578 h 868862"/>
                  <a:gd name="connsiteX1" fmla="*/ 186371 w 1044175"/>
                  <a:gd name="connsiteY1" fmla="*/ 674578 h 868862"/>
                  <a:gd name="connsiteX2" fmla="*/ 106997 w 1044175"/>
                  <a:gd name="connsiteY2" fmla="*/ 868622 h 868862"/>
                  <a:gd name="connsiteX3" fmla="*/ 33464 w 1044175"/>
                  <a:gd name="connsiteY3" fmla="*/ 708048 h 868862"/>
                  <a:gd name="connsiteX4" fmla="*/ 9058 w 1044175"/>
                  <a:gd name="connsiteY4" fmla="*/ 426307 h 868862"/>
                  <a:gd name="connsiteX5" fmla="*/ 183767 w 1044175"/>
                  <a:gd name="connsiteY5" fmla="*/ 104192 h 868862"/>
                  <a:gd name="connsiteX6" fmla="*/ 486918 w 1044175"/>
                  <a:gd name="connsiteY6" fmla="*/ 960 h 868862"/>
                  <a:gd name="connsiteX7" fmla="*/ 910690 w 1044175"/>
                  <a:gd name="connsiteY7" fmla="*/ 96664 h 868862"/>
                  <a:gd name="connsiteX8" fmla="*/ 1011309 w 1044175"/>
                  <a:gd name="connsiteY8" fmla="*/ 360337 h 868862"/>
                  <a:gd name="connsiteX9" fmla="*/ 1028211 w 1044175"/>
                  <a:gd name="connsiteY9" fmla="*/ 427236 h 868862"/>
                  <a:gd name="connsiteX10" fmla="*/ 726703 w 1044175"/>
                  <a:gd name="connsiteY10" fmla="*/ 419078 h 868862"/>
                  <a:gd name="connsiteX11" fmla="*/ 594025 w 1044175"/>
                  <a:gd name="connsiteY11" fmla="*/ 403603 h 868862"/>
                  <a:gd name="connsiteX12" fmla="*/ 420426 w 1044175"/>
                  <a:gd name="connsiteY12" fmla="*/ 410680 h 868862"/>
                  <a:gd name="connsiteX13" fmla="*/ 294082 w 1044175"/>
                  <a:gd name="connsiteY13" fmla="*/ 523272 h 868862"/>
                  <a:gd name="connsiteX14" fmla="*/ 339955 w 1044175"/>
                  <a:gd name="connsiteY14" fmla="*/ 827623 h 868862"/>
                  <a:gd name="connsiteX0" fmla="*/ 254011 w 1041826"/>
                  <a:gd name="connsiteY0" fmla="*/ 812578 h 868862"/>
                  <a:gd name="connsiteX1" fmla="*/ 186371 w 1041826"/>
                  <a:gd name="connsiteY1" fmla="*/ 674578 h 868862"/>
                  <a:gd name="connsiteX2" fmla="*/ 106997 w 1041826"/>
                  <a:gd name="connsiteY2" fmla="*/ 868622 h 868862"/>
                  <a:gd name="connsiteX3" fmla="*/ 33464 w 1041826"/>
                  <a:gd name="connsiteY3" fmla="*/ 708048 h 868862"/>
                  <a:gd name="connsiteX4" fmla="*/ 9058 w 1041826"/>
                  <a:gd name="connsiteY4" fmla="*/ 426307 h 868862"/>
                  <a:gd name="connsiteX5" fmla="*/ 183767 w 1041826"/>
                  <a:gd name="connsiteY5" fmla="*/ 104192 h 868862"/>
                  <a:gd name="connsiteX6" fmla="*/ 486918 w 1041826"/>
                  <a:gd name="connsiteY6" fmla="*/ 960 h 868862"/>
                  <a:gd name="connsiteX7" fmla="*/ 910690 w 1041826"/>
                  <a:gd name="connsiteY7" fmla="*/ 96664 h 868862"/>
                  <a:gd name="connsiteX8" fmla="*/ 1000167 w 1041826"/>
                  <a:gd name="connsiteY8" fmla="*/ 360337 h 868862"/>
                  <a:gd name="connsiteX9" fmla="*/ 1028211 w 1041826"/>
                  <a:gd name="connsiteY9" fmla="*/ 427236 h 868862"/>
                  <a:gd name="connsiteX10" fmla="*/ 726703 w 1041826"/>
                  <a:gd name="connsiteY10" fmla="*/ 419078 h 868862"/>
                  <a:gd name="connsiteX11" fmla="*/ 594025 w 1041826"/>
                  <a:gd name="connsiteY11" fmla="*/ 403603 h 868862"/>
                  <a:gd name="connsiteX12" fmla="*/ 420426 w 1041826"/>
                  <a:gd name="connsiteY12" fmla="*/ 410680 h 868862"/>
                  <a:gd name="connsiteX13" fmla="*/ 294082 w 1041826"/>
                  <a:gd name="connsiteY13" fmla="*/ 523272 h 868862"/>
                  <a:gd name="connsiteX14" fmla="*/ 339955 w 1041826"/>
                  <a:gd name="connsiteY14" fmla="*/ 827623 h 868862"/>
                  <a:gd name="connsiteX0" fmla="*/ 254011 w 1041826"/>
                  <a:gd name="connsiteY0" fmla="*/ 812578 h 868862"/>
                  <a:gd name="connsiteX1" fmla="*/ 186371 w 1041826"/>
                  <a:gd name="connsiteY1" fmla="*/ 674578 h 868862"/>
                  <a:gd name="connsiteX2" fmla="*/ 106997 w 1041826"/>
                  <a:gd name="connsiteY2" fmla="*/ 868622 h 868862"/>
                  <a:gd name="connsiteX3" fmla="*/ 33464 w 1041826"/>
                  <a:gd name="connsiteY3" fmla="*/ 708048 h 868862"/>
                  <a:gd name="connsiteX4" fmla="*/ 9058 w 1041826"/>
                  <a:gd name="connsiteY4" fmla="*/ 426307 h 868862"/>
                  <a:gd name="connsiteX5" fmla="*/ 183767 w 1041826"/>
                  <a:gd name="connsiteY5" fmla="*/ 104192 h 868862"/>
                  <a:gd name="connsiteX6" fmla="*/ 486918 w 1041826"/>
                  <a:gd name="connsiteY6" fmla="*/ 960 h 868862"/>
                  <a:gd name="connsiteX7" fmla="*/ 910690 w 1041826"/>
                  <a:gd name="connsiteY7" fmla="*/ 96664 h 868862"/>
                  <a:gd name="connsiteX8" fmla="*/ 1000167 w 1041826"/>
                  <a:gd name="connsiteY8" fmla="*/ 360337 h 868862"/>
                  <a:gd name="connsiteX9" fmla="*/ 1028211 w 1041826"/>
                  <a:gd name="connsiteY9" fmla="*/ 427236 h 868862"/>
                  <a:gd name="connsiteX10" fmla="*/ 726703 w 1041826"/>
                  <a:gd name="connsiteY10" fmla="*/ 419078 h 868862"/>
                  <a:gd name="connsiteX11" fmla="*/ 420426 w 1041826"/>
                  <a:gd name="connsiteY11" fmla="*/ 410680 h 868862"/>
                  <a:gd name="connsiteX12" fmla="*/ 294082 w 1041826"/>
                  <a:gd name="connsiteY12" fmla="*/ 523272 h 868862"/>
                  <a:gd name="connsiteX13" fmla="*/ 339955 w 1041826"/>
                  <a:gd name="connsiteY13" fmla="*/ 827623 h 868862"/>
                  <a:gd name="connsiteX0" fmla="*/ 254011 w 1039561"/>
                  <a:gd name="connsiteY0" fmla="*/ 812537 h 868821"/>
                  <a:gd name="connsiteX1" fmla="*/ 186371 w 1039561"/>
                  <a:gd name="connsiteY1" fmla="*/ 674537 h 868821"/>
                  <a:gd name="connsiteX2" fmla="*/ 106997 w 1039561"/>
                  <a:gd name="connsiteY2" fmla="*/ 868581 h 868821"/>
                  <a:gd name="connsiteX3" fmla="*/ 33464 w 1039561"/>
                  <a:gd name="connsiteY3" fmla="*/ 708007 h 868821"/>
                  <a:gd name="connsiteX4" fmla="*/ 9058 w 1039561"/>
                  <a:gd name="connsiteY4" fmla="*/ 426266 h 868821"/>
                  <a:gd name="connsiteX5" fmla="*/ 183767 w 1039561"/>
                  <a:gd name="connsiteY5" fmla="*/ 104151 h 868821"/>
                  <a:gd name="connsiteX6" fmla="*/ 486918 w 1039561"/>
                  <a:gd name="connsiteY6" fmla="*/ 919 h 868821"/>
                  <a:gd name="connsiteX7" fmla="*/ 910690 w 1039561"/>
                  <a:gd name="connsiteY7" fmla="*/ 96623 h 868821"/>
                  <a:gd name="connsiteX8" fmla="*/ 1008031 w 1039561"/>
                  <a:gd name="connsiteY8" fmla="*/ 346035 h 868821"/>
                  <a:gd name="connsiteX9" fmla="*/ 1000167 w 1039561"/>
                  <a:gd name="connsiteY9" fmla="*/ 360296 h 868821"/>
                  <a:gd name="connsiteX10" fmla="*/ 1028211 w 1039561"/>
                  <a:gd name="connsiteY10" fmla="*/ 427195 h 868821"/>
                  <a:gd name="connsiteX11" fmla="*/ 726703 w 1039561"/>
                  <a:gd name="connsiteY11" fmla="*/ 419037 h 868821"/>
                  <a:gd name="connsiteX12" fmla="*/ 420426 w 1039561"/>
                  <a:gd name="connsiteY12" fmla="*/ 410639 h 868821"/>
                  <a:gd name="connsiteX13" fmla="*/ 294082 w 1039561"/>
                  <a:gd name="connsiteY13" fmla="*/ 523231 h 868821"/>
                  <a:gd name="connsiteX14" fmla="*/ 339955 w 1039561"/>
                  <a:gd name="connsiteY14" fmla="*/ 827582 h 868821"/>
                  <a:gd name="connsiteX0" fmla="*/ 254011 w 1039561"/>
                  <a:gd name="connsiteY0" fmla="*/ 812416 h 868700"/>
                  <a:gd name="connsiteX1" fmla="*/ 186371 w 1039561"/>
                  <a:gd name="connsiteY1" fmla="*/ 674416 h 868700"/>
                  <a:gd name="connsiteX2" fmla="*/ 106997 w 1039561"/>
                  <a:gd name="connsiteY2" fmla="*/ 868460 h 868700"/>
                  <a:gd name="connsiteX3" fmla="*/ 33464 w 1039561"/>
                  <a:gd name="connsiteY3" fmla="*/ 707886 h 868700"/>
                  <a:gd name="connsiteX4" fmla="*/ 9058 w 1039561"/>
                  <a:gd name="connsiteY4" fmla="*/ 426145 h 868700"/>
                  <a:gd name="connsiteX5" fmla="*/ 183767 w 1039561"/>
                  <a:gd name="connsiteY5" fmla="*/ 104030 h 868700"/>
                  <a:gd name="connsiteX6" fmla="*/ 486918 w 1039561"/>
                  <a:gd name="connsiteY6" fmla="*/ 798 h 868700"/>
                  <a:gd name="connsiteX7" fmla="*/ 935761 w 1039561"/>
                  <a:gd name="connsiteY7" fmla="*/ 104859 h 868700"/>
                  <a:gd name="connsiteX8" fmla="*/ 1008031 w 1039561"/>
                  <a:gd name="connsiteY8" fmla="*/ 345914 h 868700"/>
                  <a:gd name="connsiteX9" fmla="*/ 1000167 w 1039561"/>
                  <a:gd name="connsiteY9" fmla="*/ 360175 h 868700"/>
                  <a:gd name="connsiteX10" fmla="*/ 1028211 w 1039561"/>
                  <a:gd name="connsiteY10" fmla="*/ 427074 h 868700"/>
                  <a:gd name="connsiteX11" fmla="*/ 726703 w 1039561"/>
                  <a:gd name="connsiteY11" fmla="*/ 418916 h 868700"/>
                  <a:gd name="connsiteX12" fmla="*/ 420426 w 1039561"/>
                  <a:gd name="connsiteY12" fmla="*/ 410518 h 868700"/>
                  <a:gd name="connsiteX13" fmla="*/ 294082 w 1039561"/>
                  <a:gd name="connsiteY13" fmla="*/ 523110 h 868700"/>
                  <a:gd name="connsiteX14" fmla="*/ 339955 w 1039561"/>
                  <a:gd name="connsiteY14" fmla="*/ 827461 h 868700"/>
                  <a:gd name="connsiteX0" fmla="*/ 254011 w 1039561"/>
                  <a:gd name="connsiteY0" fmla="*/ 806908 h 863192"/>
                  <a:gd name="connsiteX1" fmla="*/ 186371 w 1039561"/>
                  <a:gd name="connsiteY1" fmla="*/ 668908 h 863192"/>
                  <a:gd name="connsiteX2" fmla="*/ 106997 w 1039561"/>
                  <a:gd name="connsiteY2" fmla="*/ 862952 h 863192"/>
                  <a:gd name="connsiteX3" fmla="*/ 33464 w 1039561"/>
                  <a:gd name="connsiteY3" fmla="*/ 702378 h 863192"/>
                  <a:gd name="connsiteX4" fmla="*/ 9058 w 1039561"/>
                  <a:gd name="connsiteY4" fmla="*/ 420637 h 863192"/>
                  <a:gd name="connsiteX5" fmla="*/ 183767 w 1039561"/>
                  <a:gd name="connsiteY5" fmla="*/ 98522 h 863192"/>
                  <a:gd name="connsiteX6" fmla="*/ 472990 w 1039561"/>
                  <a:gd name="connsiteY6" fmla="*/ 861 h 863192"/>
                  <a:gd name="connsiteX7" fmla="*/ 935761 w 1039561"/>
                  <a:gd name="connsiteY7" fmla="*/ 99351 h 863192"/>
                  <a:gd name="connsiteX8" fmla="*/ 1008031 w 1039561"/>
                  <a:gd name="connsiteY8" fmla="*/ 340406 h 863192"/>
                  <a:gd name="connsiteX9" fmla="*/ 1000167 w 1039561"/>
                  <a:gd name="connsiteY9" fmla="*/ 354667 h 863192"/>
                  <a:gd name="connsiteX10" fmla="*/ 1028211 w 1039561"/>
                  <a:gd name="connsiteY10" fmla="*/ 421566 h 863192"/>
                  <a:gd name="connsiteX11" fmla="*/ 726703 w 1039561"/>
                  <a:gd name="connsiteY11" fmla="*/ 413408 h 863192"/>
                  <a:gd name="connsiteX12" fmla="*/ 420426 w 1039561"/>
                  <a:gd name="connsiteY12" fmla="*/ 405010 h 863192"/>
                  <a:gd name="connsiteX13" fmla="*/ 294082 w 1039561"/>
                  <a:gd name="connsiteY13" fmla="*/ 517602 h 863192"/>
                  <a:gd name="connsiteX14" fmla="*/ 339955 w 1039561"/>
                  <a:gd name="connsiteY14" fmla="*/ 821953 h 863192"/>
                  <a:gd name="connsiteX0" fmla="*/ 254011 w 1039561"/>
                  <a:gd name="connsiteY0" fmla="*/ 807247 h 863531"/>
                  <a:gd name="connsiteX1" fmla="*/ 186371 w 1039561"/>
                  <a:gd name="connsiteY1" fmla="*/ 669247 h 863531"/>
                  <a:gd name="connsiteX2" fmla="*/ 106997 w 1039561"/>
                  <a:gd name="connsiteY2" fmla="*/ 863291 h 863531"/>
                  <a:gd name="connsiteX3" fmla="*/ 33464 w 1039561"/>
                  <a:gd name="connsiteY3" fmla="*/ 702717 h 863531"/>
                  <a:gd name="connsiteX4" fmla="*/ 9058 w 1039561"/>
                  <a:gd name="connsiteY4" fmla="*/ 420976 h 863531"/>
                  <a:gd name="connsiteX5" fmla="*/ 183767 w 1039561"/>
                  <a:gd name="connsiteY5" fmla="*/ 98861 h 863531"/>
                  <a:gd name="connsiteX6" fmla="*/ 472990 w 1039561"/>
                  <a:gd name="connsiteY6" fmla="*/ 1200 h 863531"/>
                  <a:gd name="connsiteX7" fmla="*/ 941332 w 1039561"/>
                  <a:gd name="connsiteY7" fmla="*/ 82976 h 863531"/>
                  <a:gd name="connsiteX8" fmla="*/ 1008031 w 1039561"/>
                  <a:gd name="connsiteY8" fmla="*/ 340745 h 863531"/>
                  <a:gd name="connsiteX9" fmla="*/ 1000167 w 1039561"/>
                  <a:gd name="connsiteY9" fmla="*/ 355006 h 863531"/>
                  <a:gd name="connsiteX10" fmla="*/ 1028211 w 1039561"/>
                  <a:gd name="connsiteY10" fmla="*/ 421905 h 863531"/>
                  <a:gd name="connsiteX11" fmla="*/ 726703 w 1039561"/>
                  <a:gd name="connsiteY11" fmla="*/ 413747 h 863531"/>
                  <a:gd name="connsiteX12" fmla="*/ 420426 w 1039561"/>
                  <a:gd name="connsiteY12" fmla="*/ 405349 h 863531"/>
                  <a:gd name="connsiteX13" fmla="*/ 294082 w 1039561"/>
                  <a:gd name="connsiteY13" fmla="*/ 517941 h 863531"/>
                  <a:gd name="connsiteX14" fmla="*/ 339955 w 1039561"/>
                  <a:gd name="connsiteY14" fmla="*/ 822292 h 863531"/>
                  <a:gd name="connsiteX0" fmla="*/ 254011 w 1039561"/>
                  <a:gd name="connsiteY0" fmla="*/ 807247 h 863531"/>
                  <a:gd name="connsiteX1" fmla="*/ 186371 w 1039561"/>
                  <a:gd name="connsiteY1" fmla="*/ 669247 h 863531"/>
                  <a:gd name="connsiteX2" fmla="*/ 106997 w 1039561"/>
                  <a:gd name="connsiteY2" fmla="*/ 863291 h 863531"/>
                  <a:gd name="connsiteX3" fmla="*/ 33464 w 1039561"/>
                  <a:gd name="connsiteY3" fmla="*/ 702717 h 863531"/>
                  <a:gd name="connsiteX4" fmla="*/ 9058 w 1039561"/>
                  <a:gd name="connsiteY4" fmla="*/ 420976 h 863531"/>
                  <a:gd name="connsiteX5" fmla="*/ 183767 w 1039561"/>
                  <a:gd name="connsiteY5" fmla="*/ 98861 h 863531"/>
                  <a:gd name="connsiteX6" fmla="*/ 472990 w 1039561"/>
                  <a:gd name="connsiteY6" fmla="*/ 1200 h 863531"/>
                  <a:gd name="connsiteX7" fmla="*/ 941332 w 1039561"/>
                  <a:gd name="connsiteY7" fmla="*/ 82976 h 863531"/>
                  <a:gd name="connsiteX8" fmla="*/ 1008031 w 1039561"/>
                  <a:gd name="connsiteY8" fmla="*/ 340745 h 863531"/>
                  <a:gd name="connsiteX9" fmla="*/ 1000167 w 1039561"/>
                  <a:gd name="connsiteY9" fmla="*/ 355006 h 863531"/>
                  <a:gd name="connsiteX10" fmla="*/ 1028211 w 1039561"/>
                  <a:gd name="connsiteY10" fmla="*/ 421905 h 863531"/>
                  <a:gd name="connsiteX11" fmla="*/ 726703 w 1039561"/>
                  <a:gd name="connsiteY11" fmla="*/ 413747 h 863531"/>
                  <a:gd name="connsiteX12" fmla="*/ 420426 w 1039561"/>
                  <a:gd name="connsiteY12" fmla="*/ 405349 h 863531"/>
                  <a:gd name="connsiteX13" fmla="*/ 294082 w 1039561"/>
                  <a:gd name="connsiteY13" fmla="*/ 517941 h 863531"/>
                  <a:gd name="connsiteX14" fmla="*/ 339955 w 1039561"/>
                  <a:gd name="connsiteY14" fmla="*/ 822292 h 863531"/>
                  <a:gd name="connsiteX0" fmla="*/ 254011 w 1039561"/>
                  <a:gd name="connsiteY0" fmla="*/ 807314 h 863598"/>
                  <a:gd name="connsiteX1" fmla="*/ 186371 w 1039561"/>
                  <a:gd name="connsiteY1" fmla="*/ 669314 h 863598"/>
                  <a:gd name="connsiteX2" fmla="*/ 106997 w 1039561"/>
                  <a:gd name="connsiteY2" fmla="*/ 863358 h 863598"/>
                  <a:gd name="connsiteX3" fmla="*/ 33464 w 1039561"/>
                  <a:gd name="connsiteY3" fmla="*/ 702784 h 863598"/>
                  <a:gd name="connsiteX4" fmla="*/ 9058 w 1039561"/>
                  <a:gd name="connsiteY4" fmla="*/ 421043 h 863598"/>
                  <a:gd name="connsiteX5" fmla="*/ 183767 w 1039561"/>
                  <a:gd name="connsiteY5" fmla="*/ 98928 h 863598"/>
                  <a:gd name="connsiteX6" fmla="*/ 472990 w 1039561"/>
                  <a:gd name="connsiteY6" fmla="*/ 1267 h 863598"/>
                  <a:gd name="connsiteX7" fmla="*/ 941332 w 1039561"/>
                  <a:gd name="connsiteY7" fmla="*/ 83043 h 863598"/>
                  <a:gd name="connsiteX8" fmla="*/ 1000167 w 1039561"/>
                  <a:gd name="connsiteY8" fmla="*/ 355073 h 863598"/>
                  <a:gd name="connsiteX9" fmla="*/ 1028211 w 1039561"/>
                  <a:gd name="connsiteY9" fmla="*/ 421972 h 863598"/>
                  <a:gd name="connsiteX10" fmla="*/ 726703 w 1039561"/>
                  <a:gd name="connsiteY10" fmla="*/ 413814 h 863598"/>
                  <a:gd name="connsiteX11" fmla="*/ 420426 w 1039561"/>
                  <a:gd name="connsiteY11" fmla="*/ 405416 h 863598"/>
                  <a:gd name="connsiteX12" fmla="*/ 294082 w 1039561"/>
                  <a:gd name="connsiteY12" fmla="*/ 518008 h 863598"/>
                  <a:gd name="connsiteX13" fmla="*/ 339955 w 1039561"/>
                  <a:gd name="connsiteY13" fmla="*/ 822359 h 863598"/>
                  <a:gd name="connsiteX0" fmla="*/ 254011 w 1039561"/>
                  <a:gd name="connsiteY0" fmla="*/ 807314 h 863598"/>
                  <a:gd name="connsiteX1" fmla="*/ 186371 w 1039561"/>
                  <a:gd name="connsiteY1" fmla="*/ 669314 h 863598"/>
                  <a:gd name="connsiteX2" fmla="*/ 106997 w 1039561"/>
                  <a:gd name="connsiteY2" fmla="*/ 863358 h 863598"/>
                  <a:gd name="connsiteX3" fmla="*/ 33464 w 1039561"/>
                  <a:gd name="connsiteY3" fmla="*/ 702784 h 863598"/>
                  <a:gd name="connsiteX4" fmla="*/ 9058 w 1039561"/>
                  <a:gd name="connsiteY4" fmla="*/ 421043 h 863598"/>
                  <a:gd name="connsiteX5" fmla="*/ 183767 w 1039561"/>
                  <a:gd name="connsiteY5" fmla="*/ 98928 h 863598"/>
                  <a:gd name="connsiteX6" fmla="*/ 472990 w 1039561"/>
                  <a:gd name="connsiteY6" fmla="*/ 1267 h 863598"/>
                  <a:gd name="connsiteX7" fmla="*/ 941332 w 1039561"/>
                  <a:gd name="connsiteY7" fmla="*/ 83043 h 863598"/>
                  <a:gd name="connsiteX8" fmla="*/ 1000167 w 1039561"/>
                  <a:gd name="connsiteY8" fmla="*/ 355073 h 863598"/>
                  <a:gd name="connsiteX9" fmla="*/ 1028211 w 1039561"/>
                  <a:gd name="connsiteY9" fmla="*/ 421972 h 863598"/>
                  <a:gd name="connsiteX10" fmla="*/ 735060 w 1039561"/>
                  <a:gd name="connsiteY10" fmla="*/ 427742 h 863598"/>
                  <a:gd name="connsiteX11" fmla="*/ 420426 w 1039561"/>
                  <a:gd name="connsiteY11" fmla="*/ 405416 h 863598"/>
                  <a:gd name="connsiteX12" fmla="*/ 294082 w 1039561"/>
                  <a:gd name="connsiteY12" fmla="*/ 518008 h 863598"/>
                  <a:gd name="connsiteX13" fmla="*/ 339955 w 1039561"/>
                  <a:gd name="connsiteY13" fmla="*/ 822359 h 863598"/>
                  <a:gd name="connsiteX0" fmla="*/ 254011 w 1020727"/>
                  <a:gd name="connsiteY0" fmla="*/ 807314 h 863598"/>
                  <a:gd name="connsiteX1" fmla="*/ 186371 w 1020727"/>
                  <a:gd name="connsiteY1" fmla="*/ 669314 h 863598"/>
                  <a:gd name="connsiteX2" fmla="*/ 106997 w 1020727"/>
                  <a:gd name="connsiteY2" fmla="*/ 863358 h 863598"/>
                  <a:gd name="connsiteX3" fmla="*/ 33464 w 1020727"/>
                  <a:gd name="connsiteY3" fmla="*/ 702784 h 863598"/>
                  <a:gd name="connsiteX4" fmla="*/ 9058 w 1020727"/>
                  <a:gd name="connsiteY4" fmla="*/ 421043 h 863598"/>
                  <a:gd name="connsiteX5" fmla="*/ 183767 w 1020727"/>
                  <a:gd name="connsiteY5" fmla="*/ 98928 h 863598"/>
                  <a:gd name="connsiteX6" fmla="*/ 472990 w 1020727"/>
                  <a:gd name="connsiteY6" fmla="*/ 1267 h 863598"/>
                  <a:gd name="connsiteX7" fmla="*/ 941332 w 1020727"/>
                  <a:gd name="connsiteY7" fmla="*/ 83043 h 863598"/>
                  <a:gd name="connsiteX8" fmla="*/ 1000167 w 1020727"/>
                  <a:gd name="connsiteY8" fmla="*/ 355073 h 863598"/>
                  <a:gd name="connsiteX9" fmla="*/ 1003140 w 1020727"/>
                  <a:gd name="connsiteY9" fmla="*/ 413615 h 863598"/>
                  <a:gd name="connsiteX10" fmla="*/ 735060 w 1020727"/>
                  <a:gd name="connsiteY10" fmla="*/ 427742 h 863598"/>
                  <a:gd name="connsiteX11" fmla="*/ 420426 w 1020727"/>
                  <a:gd name="connsiteY11" fmla="*/ 405416 h 863598"/>
                  <a:gd name="connsiteX12" fmla="*/ 294082 w 1020727"/>
                  <a:gd name="connsiteY12" fmla="*/ 518008 h 863598"/>
                  <a:gd name="connsiteX13" fmla="*/ 339955 w 1020727"/>
                  <a:gd name="connsiteY13" fmla="*/ 822359 h 863598"/>
                  <a:gd name="connsiteX0" fmla="*/ 254011 w 1020727"/>
                  <a:gd name="connsiteY0" fmla="*/ 807314 h 863598"/>
                  <a:gd name="connsiteX1" fmla="*/ 186371 w 1020727"/>
                  <a:gd name="connsiteY1" fmla="*/ 669314 h 863598"/>
                  <a:gd name="connsiteX2" fmla="*/ 106997 w 1020727"/>
                  <a:gd name="connsiteY2" fmla="*/ 863358 h 863598"/>
                  <a:gd name="connsiteX3" fmla="*/ 33464 w 1020727"/>
                  <a:gd name="connsiteY3" fmla="*/ 702784 h 863598"/>
                  <a:gd name="connsiteX4" fmla="*/ 9058 w 1020727"/>
                  <a:gd name="connsiteY4" fmla="*/ 421043 h 863598"/>
                  <a:gd name="connsiteX5" fmla="*/ 183767 w 1020727"/>
                  <a:gd name="connsiteY5" fmla="*/ 98928 h 863598"/>
                  <a:gd name="connsiteX6" fmla="*/ 472990 w 1020727"/>
                  <a:gd name="connsiteY6" fmla="*/ 1267 h 863598"/>
                  <a:gd name="connsiteX7" fmla="*/ 941332 w 1020727"/>
                  <a:gd name="connsiteY7" fmla="*/ 83043 h 863598"/>
                  <a:gd name="connsiteX8" fmla="*/ 1000167 w 1020727"/>
                  <a:gd name="connsiteY8" fmla="*/ 355073 h 863598"/>
                  <a:gd name="connsiteX9" fmla="*/ 1003140 w 1020727"/>
                  <a:gd name="connsiteY9" fmla="*/ 413615 h 863598"/>
                  <a:gd name="connsiteX10" fmla="*/ 722525 w 1020727"/>
                  <a:gd name="connsiteY10" fmla="*/ 448634 h 863598"/>
                  <a:gd name="connsiteX11" fmla="*/ 420426 w 1020727"/>
                  <a:gd name="connsiteY11" fmla="*/ 405416 h 863598"/>
                  <a:gd name="connsiteX12" fmla="*/ 294082 w 1020727"/>
                  <a:gd name="connsiteY12" fmla="*/ 518008 h 863598"/>
                  <a:gd name="connsiteX13" fmla="*/ 339955 w 1020727"/>
                  <a:gd name="connsiteY13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61786 w 1015051"/>
                  <a:gd name="connsiteY10" fmla="*/ 421595 h 863598"/>
                  <a:gd name="connsiteX11" fmla="*/ 722525 w 1015051"/>
                  <a:gd name="connsiteY11" fmla="*/ 448634 h 863598"/>
                  <a:gd name="connsiteX12" fmla="*/ 420426 w 1015051"/>
                  <a:gd name="connsiteY12" fmla="*/ 405416 h 863598"/>
                  <a:gd name="connsiteX13" fmla="*/ 294082 w 1015051"/>
                  <a:gd name="connsiteY13" fmla="*/ 518008 h 863598"/>
                  <a:gd name="connsiteX14" fmla="*/ 339955 w 1015051"/>
                  <a:gd name="connsiteY14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22525 w 1015051"/>
                  <a:gd name="connsiteY11" fmla="*/ 448634 h 863598"/>
                  <a:gd name="connsiteX12" fmla="*/ 420426 w 1015051"/>
                  <a:gd name="connsiteY12" fmla="*/ 405416 h 863598"/>
                  <a:gd name="connsiteX13" fmla="*/ 294082 w 1015051"/>
                  <a:gd name="connsiteY13" fmla="*/ 518008 h 863598"/>
                  <a:gd name="connsiteX14" fmla="*/ 339955 w 1015051"/>
                  <a:gd name="connsiteY14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420426 w 1015051"/>
                  <a:gd name="connsiteY12" fmla="*/ 405416 h 863598"/>
                  <a:gd name="connsiteX13" fmla="*/ 294082 w 1015051"/>
                  <a:gd name="connsiteY13" fmla="*/ 518008 h 863598"/>
                  <a:gd name="connsiteX14" fmla="*/ 339955 w 1015051"/>
                  <a:gd name="connsiteY14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420426 w 1015051"/>
                  <a:gd name="connsiteY12" fmla="*/ 405416 h 863598"/>
                  <a:gd name="connsiteX13" fmla="*/ 327509 w 1015051"/>
                  <a:gd name="connsiteY13" fmla="*/ 522187 h 863598"/>
                  <a:gd name="connsiteX14" fmla="*/ 339955 w 1015051"/>
                  <a:gd name="connsiteY14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535869 w 1015051"/>
                  <a:gd name="connsiteY12" fmla="*/ 421595 h 863598"/>
                  <a:gd name="connsiteX13" fmla="*/ 420426 w 1015051"/>
                  <a:gd name="connsiteY13" fmla="*/ 405416 h 863598"/>
                  <a:gd name="connsiteX14" fmla="*/ 327509 w 1015051"/>
                  <a:gd name="connsiteY14" fmla="*/ 522187 h 863598"/>
                  <a:gd name="connsiteX15" fmla="*/ 339955 w 1015051"/>
                  <a:gd name="connsiteY15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23616 w 1015051"/>
                  <a:gd name="connsiteY12" fmla="*/ 438309 h 863598"/>
                  <a:gd name="connsiteX13" fmla="*/ 535869 w 1015051"/>
                  <a:gd name="connsiteY13" fmla="*/ 421595 h 863598"/>
                  <a:gd name="connsiteX14" fmla="*/ 420426 w 1015051"/>
                  <a:gd name="connsiteY14" fmla="*/ 405416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23616 w 1015051"/>
                  <a:gd name="connsiteY12" fmla="*/ 438309 h 863598"/>
                  <a:gd name="connsiteX13" fmla="*/ 506620 w 1015051"/>
                  <a:gd name="connsiteY13" fmla="*/ 438309 h 863598"/>
                  <a:gd name="connsiteX14" fmla="*/ 420426 w 1015051"/>
                  <a:gd name="connsiteY14" fmla="*/ 405416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19438 w 1015051"/>
                  <a:gd name="connsiteY12" fmla="*/ 425774 h 863598"/>
                  <a:gd name="connsiteX13" fmla="*/ 506620 w 1015051"/>
                  <a:gd name="connsiteY13" fmla="*/ 438309 h 863598"/>
                  <a:gd name="connsiteX14" fmla="*/ 420426 w 1015051"/>
                  <a:gd name="connsiteY14" fmla="*/ 405416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19438 w 1015051"/>
                  <a:gd name="connsiteY12" fmla="*/ 425774 h 863598"/>
                  <a:gd name="connsiteX13" fmla="*/ 506620 w 1015051"/>
                  <a:gd name="connsiteY13" fmla="*/ 438309 h 863598"/>
                  <a:gd name="connsiteX14" fmla="*/ 423212 w 1015051"/>
                  <a:gd name="connsiteY14" fmla="*/ 397059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19438 w 1015051"/>
                  <a:gd name="connsiteY12" fmla="*/ 425774 h 863598"/>
                  <a:gd name="connsiteX13" fmla="*/ 520548 w 1015051"/>
                  <a:gd name="connsiteY13" fmla="*/ 429952 h 863598"/>
                  <a:gd name="connsiteX14" fmla="*/ 423212 w 1015051"/>
                  <a:gd name="connsiteY14" fmla="*/ 397059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30581 w 1015051"/>
                  <a:gd name="connsiteY12" fmla="*/ 417417 h 863598"/>
                  <a:gd name="connsiteX13" fmla="*/ 520548 w 1015051"/>
                  <a:gd name="connsiteY13" fmla="*/ 429952 h 863598"/>
                  <a:gd name="connsiteX14" fmla="*/ 423212 w 1015051"/>
                  <a:gd name="connsiteY14" fmla="*/ 397059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28096 w 1015051"/>
                  <a:gd name="connsiteY11" fmla="*/ 436099 h 863598"/>
                  <a:gd name="connsiteX12" fmla="*/ 630581 w 1015051"/>
                  <a:gd name="connsiteY12" fmla="*/ 417417 h 863598"/>
                  <a:gd name="connsiteX13" fmla="*/ 520548 w 1015051"/>
                  <a:gd name="connsiteY13" fmla="*/ 429952 h 863598"/>
                  <a:gd name="connsiteX14" fmla="*/ 423212 w 1015051"/>
                  <a:gd name="connsiteY14" fmla="*/ 397059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7354 w 1015051"/>
                  <a:gd name="connsiteY0" fmla="*/ 793943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28096 w 1015051"/>
                  <a:gd name="connsiteY11" fmla="*/ 436099 h 863598"/>
                  <a:gd name="connsiteX12" fmla="*/ 630581 w 1015051"/>
                  <a:gd name="connsiteY12" fmla="*/ 417417 h 863598"/>
                  <a:gd name="connsiteX13" fmla="*/ 520548 w 1015051"/>
                  <a:gd name="connsiteY13" fmla="*/ 429952 h 863598"/>
                  <a:gd name="connsiteX14" fmla="*/ 423212 w 1015051"/>
                  <a:gd name="connsiteY14" fmla="*/ 397059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8900 w 1016597"/>
                  <a:gd name="connsiteY0" fmla="*/ 793943 h 833481"/>
                  <a:gd name="connsiteX1" fmla="*/ 187917 w 1016597"/>
                  <a:gd name="connsiteY1" fmla="*/ 669314 h 833481"/>
                  <a:gd name="connsiteX2" fmla="*/ 163910 w 1016597"/>
                  <a:gd name="connsiteY2" fmla="*/ 833158 h 833481"/>
                  <a:gd name="connsiteX3" fmla="*/ 35010 w 1016597"/>
                  <a:gd name="connsiteY3" fmla="*/ 702784 h 833481"/>
                  <a:gd name="connsiteX4" fmla="*/ 10604 w 1016597"/>
                  <a:gd name="connsiteY4" fmla="*/ 421043 h 833481"/>
                  <a:gd name="connsiteX5" fmla="*/ 185313 w 1016597"/>
                  <a:gd name="connsiteY5" fmla="*/ 98928 h 833481"/>
                  <a:gd name="connsiteX6" fmla="*/ 474536 w 1016597"/>
                  <a:gd name="connsiteY6" fmla="*/ 1267 h 833481"/>
                  <a:gd name="connsiteX7" fmla="*/ 942878 w 1016597"/>
                  <a:gd name="connsiteY7" fmla="*/ 83043 h 833481"/>
                  <a:gd name="connsiteX8" fmla="*/ 1001713 w 1016597"/>
                  <a:gd name="connsiteY8" fmla="*/ 355073 h 833481"/>
                  <a:gd name="connsiteX9" fmla="*/ 1004686 w 1016597"/>
                  <a:gd name="connsiteY9" fmla="*/ 413615 h 833481"/>
                  <a:gd name="connsiteX10" fmla="*/ 846618 w 1016597"/>
                  <a:gd name="connsiteY10" fmla="*/ 400703 h 833481"/>
                  <a:gd name="connsiteX11" fmla="*/ 729642 w 1016597"/>
                  <a:gd name="connsiteY11" fmla="*/ 436099 h 833481"/>
                  <a:gd name="connsiteX12" fmla="*/ 632127 w 1016597"/>
                  <a:gd name="connsiteY12" fmla="*/ 417417 h 833481"/>
                  <a:gd name="connsiteX13" fmla="*/ 522094 w 1016597"/>
                  <a:gd name="connsiteY13" fmla="*/ 429952 h 833481"/>
                  <a:gd name="connsiteX14" fmla="*/ 424758 w 1016597"/>
                  <a:gd name="connsiteY14" fmla="*/ 397059 h 833481"/>
                  <a:gd name="connsiteX15" fmla="*/ 329055 w 1016597"/>
                  <a:gd name="connsiteY15" fmla="*/ 522187 h 833481"/>
                  <a:gd name="connsiteX16" fmla="*/ 341501 w 1016597"/>
                  <a:gd name="connsiteY16" fmla="*/ 822359 h 833481"/>
                  <a:gd name="connsiteX0" fmla="*/ 257178 w 1014875"/>
                  <a:gd name="connsiteY0" fmla="*/ 793943 h 842445"/>
                  <a:gd name="connsiteX1" fmla="*/ 186195 w 1014875"/>
                  <a:gd name="connsiteY1" fmla="*/ 669314 h 842445"/>
                  <a:gd name="connsiteX2" fmla="*/ 162188 w 1014875"/>
                  <a:gd name="connsiteY2" fmla="*/ 833158 h 842445"/>
                  <a:gd name="connsiteX3" fmla="*/ 99580 w 1014875"/>
                  <a:gd name="connsiteY3" fmla="*/ 809343 h 842445"/>
                  <a:gd name="connsiteX4" fmla="*/ 33288 w 1014875"/>
                  <a:gd name="connsiteY4" fmla="*/ 702784 h 842445"/>
                  <a:gd name="connsiteX5" fmla="*/ 8882 w 1014875"/>
                  <a:gd name="connsiteY5" fmla="*/ 421043 h 842445"/>
                  <a:gd name="connsiteX6" fmla="*/ 183591 w 1014875"/>
                  <a:gd name="connsiteY6" fmla="*/ 98928 h 842445"/>
                  <a:gd name="connsiteX7" fmla="*/ 472814 w 1014875"/>
                  <a:gd name="connsiteY7" fmla="*/ 1267 h 842445"/>
                  <a:gd name="connsiteX8" fmla="*/ 941156 w 1014875"/>
                  <a:gd name="connsiteY8" fmla="*/ 83043 h 842445"/>
                  <a:gd name="connsiteX9" fmla="*/ 999991 w 1014875"/>
                  <a:gd name="connsiteY9" fmla="*/ 355073 h 842445"/>
                  <a:gd name="connsiteX10" fmla="*/ 1002964 w 1014875"/>
                  <a:gd name="connsiteY10" fmla="*/ 413615 h 842445"/>
                  <a:gd name="connsiteX11" fmla="*/ 844896 w 1014875"/>
                  <a:gd name="connsiteY11" fmla="*/ 400703 h 842445"/>
                  <a:gd name="connsiteX12" fmla="*/ 727920 w 1014875"/>
                  <a:gd name="connsiteY12" fmla="*/ 436099 h 842445"/>
                  <a:gd name="connsiteX13" fmla="*/ 630405 w 1014875"/>
                  <a:gd name="connsiteY13" fmla="*/ 417417 h 842445"/>
                  <a:gd name="connsiteX14" fmla="*/ 520372 w 1014875"/>
                  <a:gd name="connsiteY14" fmla="*/ 429952 h 842445"/>
                  <a:gd name="connsiteX15" fmla="*/ 423036 w 1014875"/>
                  <a:gd name="connsiteY15" fmla="*/ 397059 h 842445"/>
                  <a:gd name="connsiteX16" fmla="*/ 327333 w 1014875"/>
                  <a:gd name="connsiteY16" fmla="*/ 522187 h 842445"/>
                  <a:gd name="connsiteX17" fmla="*/ 339779 w 1014875"/>
                  <a:gd name="connsiteY17" fmla="*/ 822359 h 842445"/>
                  <a:gd name="connsiteX0" fmla="*/ 258090 w 1015787"/>
                  <a:gd name="connsiteY0" fmla="*/ 793943 h 973242"/>
                  <a:gd name="connsiteX1" fmla="*/ 187107 w 1015787"/>
                  <a:gd name="connsiteY1" fmla="*/ 669314 h 973242"/>
                  <a:gd name="connsiteX2" fmla="*/ 163100 w 1015787"/>
                  <a:gd name="connsiteY2" fmla="*/ 833158 h 973242"/>
                  <a:gd name="connsiteX3" fmla="*/ 135726 w 1015787"/>
                  <a:gd name="connsiteY3" fmla="*/ 970409 h 973242"/>
                  <a:gd name="connsiteX4" fmla="*/ 34200 w 1015787"/>
                  <a:gd name="connsiteY4" fmla="*/ 702784 h 973242"/>
                  <a:gd name="connsiteX5" fmla="*/ 9794 w 1015787"/>
                  <a:gd name="connsiteY5" fmla="*/ 421043 h 973242"/>
                  <a:gd name="connsiteX6" fmla="*/ 184503 w 1015787"/>
                  <a:gd name="connsiteY6" fmla="*/ 98928 h 973242"/>
                  <a:gd name="connsiteX7" fmla="*/ 473726 w 1015787"/>
                  <a:gd name="connsiteY7" fmla="*/ 1267 h 973242"/>
                  <a:gd name="connsiteX8" fmla="*/ 942068 w 1015787"/>
                  <a:gd name="connsiteY8" fmla="*/ 83043 h 973242"/>
                  <a:gd name="connsiteX9" fmla="*/ 1000903 w 1015787"/>
                  <a:gd name="connsiteY9" fmla="*/ 355073 h 973242"/>
                  <a:gd name="connsiteX10" fmla="*/ 1003876 w 1015787"/>
                  <a:gd name="connsiteY10" fmla="*/ 413615 h 973242"/>
                  <a:gd name="connsiteX11" fmla="*/ 845808 w 1015787"/>
                  <a:gd name="connsiteY11" fmla="*/ 400703 h 973242"/>
                  <a:gd name="connsiteX12" fmla="*/ 728832 w 1015787"/>
                  <a:gd name="connsiteY12" fmla="*/ 436099 h 973242"/>
                  <a:gd name="connsiteX13" fmla="*/ 631317 w 1015787"/>
                  <a:gd name="connsiteY13" fmla="*/ 417417 h 973242"/>
                  <a:gd name="connsiteX14" fmla="*/ 521284 w 1015787"/>
                  <a:gd name="connsiteY14" fmla="*/ 429952 h 973242"/>
                  <a:gd name="connsiteX15" fmla="*/ 423948 w 1015787"/>
                  <a:gd name="connsiteY15" fmla="*/ 397059 h 973242"/>
                  <a:gd name="connsiteX16" fmla="*/ 328245 w 1015787"/>
                  <a:gd name="connsiteY16" fmla="*/ 522187 h 973242"/>
                  <a:gd name="connsiteX17" fmla="*/ 340691 w 1015787"/>
                  <a:gd name="connsiteY17" fmla="*/ 822359 h 973242"/>
                  <a:gd name="connsiteX0" fmla="*/ 258377 w 1016074"/>
                  <a:gd name="connsiteY0" fmla="*/ 793943 h 968306"/>
                  <a:gd name="connsiteX1" fmla="*/ 187394 w 1016074"/>
                  <a:gd name="connsiteY1" fmla="*/ 669314 h 968306"/>
                  <a:gd name="connsiteX2" fmla="*/ 163387 w 1016074"/>
                  <a:gd name="connsiteY2" fmla="*/ 833158 h 968306"/>
                  <a:gd name="connsiteX3" fmla="*/ 146079 w 1016074"/>
                  <a:gd name="connsiteY3" fmla="*/ 965376 h 968306"/>
                  <a:gd name="connsiteX4" fmla="*/ 34487 w 1016074"/>
                  <a:gd name="connsiteY4" fmla="*/ 702784 h 968306"/>
                  <a:gd name="connsiteX5" fmla="*/ 10081 w 1016074"/>
                  <a:gd name="connsiteY5" fmla="*/ 421043 h 968306"/>
                  <a:gd name="connsiteX6" fmla="*/ 184790 w 1016074"/>
                  <a:gd name="connsiteY6" fmla="*/ 98928 h 968306"/>
                  <a:gd name="connsiteX7" fmla="*/ 474013 w 1016074"/>
                  <a:gd name="connsiteY7" fmla="*/ 1267 h 968306"/>
                  <a:gd name="connsiteX8" fmla="*/ 942355 w 1016074"/>
                  <a:gd name="connsiteY8" fmla="*/ 83043 h 968306"/>
                  <a:gd name="connsiteX9" fmla="*/ 1001190 w 1016074"/>
                  <a:gd name="connsiteY9" fmla="*/ 355073 h 968306"/>
                  <a:gd name="connsiteX10" fmla="*/ 1004163 w 1016074"/>
                  <a:gd name="connsiteY10" fmla="*/ 413615 h 968306"/>
                  <a:gd name="connsiteX11" fmla="*/ 846095 w 1016074"/>
                  <a:gd name="connsiteY11" fmla="*/ 400703 h 968306"/>
                  <a:gd name="connsiteX12" fmla="*/ 729119 w 1016074"/>
                  <a:gd name="connsiteY12" fmla="*/ 436099 h 968306"/>
                  <a:gd name="connsiteX13" fmla="*/ 631604 w 1016074"/>
                  <a:gd name="connsiteY13" fmla="*/ 417417 h 968306"/>
                  <a:gd name="connsiteX14" fmla="*/ 521571 w 1016074"/>
                  <a:gd name="connsiteY14" fmla="*/ 429952 h 968306"/>
                  <a:gd name="connsiteX15" fmla="*/ 424235 w 1016074"/>
                  <a:gd name="connsiteY15" fmla="*/ 397059 h 968306"/>
                  <a:gd name="connsiteX16" fmla="*/ 328532 w 1016074"/>
                  <a:gd name="connsiteY16" fmla="*/ 522187 h 968306"/>
                  <a:gd name="connsiteX17" fmla="*/ 340978 w 1016074"/>
                  <a:gd name="connsiteY17" fmla="*/ 822359 h 968306"/>
                  <a:gd name="connsiteX0" fmla="*/ 259830 w 1017527"/>
                  <a:gd name="connsiteY0" fmla="*/ 793943 h 1012912"/>
                  <a:gd name="connsiteX1" fmla="*/ 188847 w 1017527"/>
                  <a:gd name="connsiteY1" fmla="*/ 669314 h 1012912"/>
                  <a:gd name="connsiteX2" fmla="*/ 164840 w 1017527"/>
                  <a:gd name="connsiteY2" fmla="*/ 833158 h 1012912"/>
                  <a:gd name="connsiteX3" fmla="*/ 192831 w 1017527"/>
                  <a:gd name="connsiteY3" fmla="*/ 1010676 h 1012912"/>
                  <a:gd name="connsiteX4" fmla="*/ 35940 w 1017527"/>
                  <a:gd name="connsiteY4" fmla="*/ 702784 h 1012912"/>
                  <a:gd name="connsiteX5" fmla="*/ 11534 w 1017527"/>
                  <a:gd name="connsiteY5" fmla="*/ 421043 h 1012912"/>
                  <a:gd name="connsiteX6" fmla="*/ 186243 w 1017527"/>
                  <a:gd name="connsiteY6" fmla="*/ 98928 h 1012912"/>
                  <a:gd name="connsiteX7" fmla="*/ 475466 w 1017527"/>
                  <a:gd name="connsiteY7" fmla="*/ 1267 h 1012912"/>
                  <a:gd name="connsiteX8" fmla="*/ 943808 w 1017527"/>
                  <a:gd name="connsiteY8" fmla="*/ 83043 h 1012912"/>
                  <a:gd name="connsiteX9" fmla="*/ 1002643 w 1017527"/>
                  <a:gd name="connsiteY9" fmla="*/ 355073 h 1012912"/>
                  <a:gd name="connsiteX10" fmla="*/ 1005616 w 1017527"/>
                  <a:gd name="connsiteY10" fmla="*/ 413615 h 1012912"/>
                  <a:gd name="connsiteX11" fmla="*/ 847548 w 1017527"/>
                  <a:gd name="connsiteY11" fmla="*/ 400703 h 1012912"/>
                  <a:gd name="connsiteX12" fmla="*/ 730572 w 1017527"/>
                  <a:gd name="connsiteY12" fmla="*/ 436099 h 1012912"/>
                  <a:gd name="connsiteX13" fmla="*/ 633057 w 1017527"/>
                  <a:gd name="connsiteY13" fmla="*/ 417417 h 1012912"/>
                  <a:gd name="connsiteX14" fmla="*/ 523024 w 1017527"/>
                  <a:gd name="connsiteY14" fmla="*/ 429952 h 1012912"/>
                  <a:gd name="connsiteX15" fmla="*/ 425688 w 1017527"/>
                  <a:gd name="connsiteY15" fmla="*/ 397059 h 1012912"/>
                  <a:gd name="connsiteX16" fmla="*/ 329985 w 1017527"/>
                  <a:gd name="connsiteY16" fmla="*/ 522187 h 1012912"/>
                  <a:gd name="connsiteX17" fmla="*/ 342431 w 1017527"/>
                  <a:gd name="connsiteY17" fmla="*/ 822359 h 1012912"/>
                  <a:gd name="connsiteX0" fmla="*/ 259830 w 1017527"/>
                  <a:gd name="connsiteY0" fmla="*/ 793943 h 1013234"/>
                  <a:gd name="connsiteX1" fmla="*/ 188847 w 1017527"/>
                  <a:gd name="connsiteY1" fmla="*/ 669314 h 1013234"/>
                  <a:gd name="connsiteX2" fmla="*/ 174907 w 1017527"/>
                  <a:gd name="connsiteY2" fmla="*/ 853291 h 1013234"/>
                  <a:gd name="connsiteX3" fmla="*/ 192831 w 1017527"/>
                  <a:gd name="connsiteY3" fmla="*/ 1010676 h 1013234"/>
                  <a:gd name="connsiteX4" fmla="*/ 35940 w 1017527"/>
                  <a:gd name="connsiteY4" fmla="*/ 702784 h 1013234"/>
                  <a:gd name="connsiteX5" fmla="*/ 11534 w 1017527"/>
                  <a:gd name="connsiteY5" fmla="*/ 421043 h 1013234"/>
                  <a:gd name="connsiteX6" fmla="*/ 186243 w 1017527"/>
                  <a:gd name="connsiteY6" fmla="*/ 98928 h 1013234"/>
                  <a:gd name="connsiteX7" fmla="*/ 475466 w 1017527"/>
                  <a:gd name="connsiteY7" fmla="*/ 1267 h 1013234"/>
                  <a:gd name="connsiteX8" fmla="*/ 943808 w 1017527"/>
                  <a:gd name="connsiteY8" fmla="*/ 83043 h 1013234"/>
                  <a:gd name="connsiteX9" fmla="*/ 1002643 w 1017527"/>
                  <a:gd name="connsiteY9" fmla="*/ 355073 h 1013234"/>
                  <a:gd name="connsiteX10" fmla="*/ 1005616 w 1017527"/>
                  <a:gd name="connsiteY10" fmla="*/ 413615 h 1013234"/>
                  <a:gd name="connsiteX11" fmla="*/ 847548 w 1017527"/>
                  <a:gd name="connsiteY11" fmla="*/ 400703 h 1013234"/>
                  <a:gd name="connsiteX12" fmla="*/ 730572 w 1017527"/>
                  <a:gd name="connsiteY12" fmla="*/ 436099 h 1013234"/>
                  <a:gd name="connsiteX13" fmla="*/ 633057 w 1017527"/>
                  <a:gd name="connsiteY13" fmla="*/ 417417 h 1013234"/>
                  <a:gd name="connsiteX14" fmla="*/ 523024 w 1017527"/>
                  <a:gd name="connsiteY14" fmla="*/ 429952 h 1013234"/>
                  <a:gd name="connsiteX15" fmla="*/ 425688 w 1017527"/>
                  <a:gd name="connsiteY15" fmla="*/ 397059 h 1013234"/>
                  <a:gd name="connsiteX16" fmla="*/ 329985 w 1017527"/>
                  <a:gd name="connsiteY16" fmla="*/ 522187 h 1013234"/>
                  <a:gd name="connsiteX17" fmla="*/ 342431 w 1017527"/>
                  <a:gd name="connsiteY17" fmla="*/ 822359 h 1013234"/>
                  <a:gd name="connsiteX0" fmla="*/ 259830 w 1017527"/>
                  <a:gd name="connsiteY0" fmla="*/ 793943 h 1013234"/>
                  <a:gd name="connsiteX1" fmla="*/ 188847 w 1017527"/>
                  <a:gd name="connsiteY1" fmla="*/ 669314 h 1013234"/>
                  <a:gd name="connsiteX2" fmla="*/ 174907 w 1017527"/>
                  <a:gd name="connsiteY2" fmla="*/ 853291 h 1013234"/>
                  <a:gd name="connsiteX3" fmla="*/ 192831 w 1017527"/>
                  <a:gd name="connsiteY3" fmla="*/ 1010676 h 1013234"/>
                  <a:gd name="connsiteX4" fmla="*/ 35940 w 1017527"/>
                  <a:gd name="connsiteY4" fmla="*/ 702784 h 1013234"/>
                  <a:gd name="connsiteX5" fmla="*/ 11534 w 1017527"/>
                  <a:gd name="connsiteY5" fmla="*/ 421043 h 1013234"/>
                  <a:gd name="connsiteX6" fmla="*/ 186243 w 1017527"/>
                  <a:gd name="connsiteY6" fmla="*/ 98928 h 1013234"/>
                  <a:gd name="connsiteX7" fmla="*/ 475466 w 1017527"/>
                  <a:gd name="connsiteY7" fmla="*/ 1267 h 1013234"/>
                  <a:gd name="connsiteX8" fmla="*/ 943808 w 1017527"/>
                  <a:gd name="connsiteY8" fmla="*/ 83043 h 1013234"/>
                  <a:gd name="connsiteX9" fmla="*/ 1002643 w 1017527"/>
                  <a:gd name="connsiteY9" fmla="*/ 355073 h 1013234"/>
                  <a:gd name="connsiteX10" fmla="*/ 1005616 w 1017527"/>
                  <a:gd name="connsiteY10" fmla="*/ 413615 h 1013234"/>
                  <a:gd name="connsiteX11" fmla="*/ 847548 w 1017527"/>
                  <a:gd name="connsiteY11" fmla="*/ 400703 h 1013234"/>
                  <a:gd name="connsiteX12" fmla="*/ 730572 w 1017527"/>
                  <a:gd name="connsiteY12" fmla="*/ 436099 h 1013234"/>
                  <a:gd name="connsiteX13" fmla="*/ 633057 w 1017527"/>
                  <a:gd name="connsiteY13" fmla="*/ 417417 h 1013234"/>
                  <a:gd name="connsiteX14" fmla="*/ 523024 w 1017527"/>
                  <a:gd name="connsiteY14" fmla="*/ 429952 h 1013234"/>
                  <a:gd name="connsiteX15" fmla="*/ 425688 w 1017527"/>
                  <a:gd name="connsiteY15" fmla="*/ 397059 h 1013234"/>
                  <a:gd name="connsiteX16" fmla="*/ 329985 w 1017527"/>
                  <a:gd name="connsiteY16" fmla="*/ 522187 h 1013234"/>
                  <a:gd name="connsiteX17" fmla="*/ 342431 w 1017527"/>
                  <a:gd name="connsiteY17" fmla="*/ 822359 h 1013234"/>
                  <a:gd name="connsiteX0" fmla="*/ 259830 w 1017527"/>
                  <a:gd name="connsiteY0" fmla="*/ 793943 h 1023064"/>
                  <a:gd name="connsiteX1" fmla="*/ 188847 w 1017527"/>
                  <a:gd name="connsiteY1" fmla="*/ 669314 h 1023064"/>
                  <a:gd name="connsiteX2" fmla="*/ 174907 w 1017527"/>
                  <a:gd name="connsiteY2" fmla="*/ 853291 h 1023064"/>
                  <a:gd name="connsiteX3" fmla="*/ 189478 w 1017527"/>
                  <a:gd name="connsiteY3" fmla="*/ 951952 h 1023064"/>
                  <a:gd name="connsiteX4" fmla="*/ 192831 w 1017527"/>
                  <a:gd name="connsiteY4" fmla="*/ 1010676 h 1023064"/>
                  <a:gd name="connsiteX5" fmla="*/ 35940 w 1017527"/>
                  <a:gd name="connsiteY5" fmla="*/ 702784 h 1023064"/>
                  <a:gd name="connsiteX6" fmla="*/ 11534 w 1017527"/>
                  <a:gd name="connsiteY6" fmla="*/ 421043 h 1023064"/>
                  <a:gd name="connsiteX7" fmla="*/ 186243 w 1017527"/>
                  <a:gd name="connsiteY7" fmla="*/ 98928 h 1023064"/>
                  <a:gd name="connsiteX8" fmla="*/ 475466 w 1017527"/>
                  <a:gd name="connsiteY8" fmla="*/ 1267 h 1023064"/>
                  <a:gd name="connsiteX9" fmla="*/ 943808 w 1017527"/>
                  <a:gd name="connsiteY9" fmla="*/ 83043 h 1023064"/>
                  <a:gd name="connsiteX10" fmla="*/ 1002643 w 1017527"/>
                  <a:gd name="connsiteY10" fmla="*/ 355073 h 1023064"/>
                  <a:gd name="connsiteX11" fmla="*/ 1005616 w 1017527"/>
                  <a:gd name="connsiteY11" fmla="*/ 413615 h 1023064"/>
                  <a:gd name="connsiteX12" fmla="*/ 847548 w 1017527"/>
                  <a:gd name="connsiteY12" fmla="*/ 400703 h 1023064"/>
                  <a:gd name="connsiteX13" fmla="*/ 730572 w 1017527"/>
                  <a:gd name="connsiteY13" fmla="*/ 436099 h 1023064"/>
                  <a:gd name="connsiteX14" fmla="*/ 633057 w 1017527"/>
                  <a:gd name="connsiteY14" fmla="*/ 417417 h 1023064"/>
                  <a:gd name="connsiteX15" fmla="*/ 523024 w 1017527"/>
                  <a:gd name="connsiteY15" fmla="*/ 429952 h 1023064"/>
                  <a:gd name="connsiteX16" fmla="*/ 425688 w 1017527"/>
                  <a:gd name="connsiteY16" fmla="*/ 397059 h 1023064"/>
                  <a:gd name="connsiteX17" fmla="*/ 329985 w 1017527"/>
                  <a:gd name="connsiteY17" fmla="*/ 522187 h 1023064"/>
                  <a:gd name="connsiteX18" fmla="*/ 342431 w 1017527"/>
                  <a:gd name="connsiteY18" fmla="*/ 822359 h 1023064"/>
                  <a:gd name="connsiteX0" fmla="*/ 259830 w 1017527"/>
                  <a:gd name="connsiteY0" fmla="*/ 793943 h 1027788"/>
                  <a:gd name="connsiteX1" fmla="*/ 188847 w 1017527"/>
                  <a:gd name="connsiteY1" fmla="*/ 669314 h 1027788"/>
                  <a:gd name="connsiteX2" fmla="*/ 174907 w 1017527"/>
                  <a:gd name="connsiteY2" fmla="*/ 853291 h 1027788"/>
                  <a:gd name="connsiteX3" fmla="*/ 320345 w 1017527"/>
                  <a:gd name="connsiteY3" fmla="*/ 982152 h 1027788"/>
                  <a:gd name="connsiteX4" fmla="*/ 192831 w 1017527"/>
                  <a:gd name="connsiteY4" fmla="*/ 1010676 h 1027788"/>
                  <a:gd name="connsiteX5" fmla="*/ 35940 w 1017527"/>
                  <a:gd name="connsiteY5" fmla="*/ 702784 h 1027788"/>
                  <a:gd name="connsiteX6" fmla="*/ 11534 w 1017527"/>
                  <a:gd name="connsiteY6" fmla="*/ 421043 h 1027788"/>
                  <a:gd name="connsiteX7" fmla="*/ 186243 w 1017527"/>
                  <a:gd name="connsiteY7" fmla="*/ 98928 h 1027788"/>
                  <a:gd name="connsiteX8" fmla="*/ 475466 w 1017527"/>
                  <a:gd name="connsiteY8" fmla="*/ 1267 h 1027788"/>
                  <a:gd name="connsiteX9" fmla="*/ 943808 w 1017527"/>
                  <a:gd name="connsiteY9" fmla="*/ 83043 h 1027788"/>
                  <a:gd name="connsiteX10" fmla="*/ 1002643 w 1017527"/>
                  <a:gd name="connsiteY10" fmla="*/ 355073 h 1027788"/>
                  <a:gd name="connsiteX11" fmla="*/ 1005616 w 1017527"/>
                  <a:gd name="connsiteY11" fmla="*/ 413615 h 1027788"/>
                  <a:gd name="connsiteX12" fmla="*/ 847548 w 1017527"/>
                  <a:gd name="connsiteY12" fmla="*/ 400703 h 1027788"/>
                  <a:gd name="connsiteX13" fmla="*/ 730572 w 1017527"/>
                  <a:gd name="connsiteY13" fmla="*/ 436099 h 1027788"/>
                  <a:gd name="connsiteX14" fmla="*/ 633057 w 1017527"/>
                  <a:gd name="connsiteY14" fmla="*/ 417417 h 1027788"/>
                  <a:gd name="connsiteX15" fmla="*/ 523024 w 1017527"/>
                  <a:gd name="connsiteY15" fmla="*/ 429952 h 1027788"/>
                  <a:gd name="connsiteX16" fmla="*/ 425688 w 1017527"/>
                  <a:gd name="connsiteY16" fmla="*/ 397059 h 1027788"/>
                  <a:gd name="connsiteX17" fmla="*/ 329985 w 1017527"/>
                  <a:gd name="connsiteY17" fmla="*/ 522187 h 1027788"/>
                  <a:gd name="connsiteX18" fmla="*/ 342431 w 1017527"/>
                  <a:gd name="connsiteY18" fmla="*/ 822359 h 1027788"/>
                  <a:gd name="connsiteX0" fmla="*/ 258233 w 1015930"/>
                  <a:gd name="connsiteY0" fmla="*/ 793943 h 1003371"/>
                  <a:gd name="connsiteX1" fmla="*/ 187250 w 1015930"/>
                  <a:gd name="connsiteY1" fmla="*/ 669314 h 1003371"/>
                  <a:gd name="connsiteX2" fmla="*/ 173310 w 1015930"/>
                  <a:gd name="connsiteY2" fmla="*/ 853291 h 1003371"/>
                  <a:gd name="connsiteX3" fmla="*/ 318748 w 1015930"/>
                  <a:gd name="connsiteY3" fmla="*/ 982152 h 1003371"/>
                  <a:gd name="connsiteX4" fmla="*/ 140900 w 1015930"/>
                  <a:gd name="connsiteY4" fmla="*/ 973765 h 1003371"/>
                  <a:gd name="connsiteX5" fmla="*/ 34343 w 1015930"/>
                  <a:gd name="connsiteY5" fmla="*/ 702784 h 1003371"/>
                  <a:gd name="connsiteX6" fmla="*/ 9937 w 1015930"/>
                  <a:gd name="connsiteY6" fmla="*/ 421043 h 1003371"/>
                  <a:gd name="connsiteX7" fmla="*/ 184646 w 1015930"/>
                  <a:gd name="connsiteY7" fmla="*/ 98928 h 1003371"/>
                  <a:gd name="connsiteX8" fmla="*/ 473869 w 1015930"/>
                  <a:gd name="connsiteY8" fmla="*/ 1267 h 1003371"/>
                  <a:gd name="connsiteX9" fmla="*/ 942211 w 1015930"/>
                  <a:gd name="connsiteY9" fmla="*/ 83043 h 1003371"/>
                  <a:gd name="connsiteX10" fmla="*/ 1001046 w 1015930"/>
                  <a:gd name="connsiteY10" fmla="*/ 355073 h 1003371"/>
                  <a:gd name="connsiteX11" fmla="*/ 1004019 w 1015930"/>
                  <a:gd name="connsiteY11" fmla="*/ 413615 h 1003371"/>
                  <a:gd name="connsiteX12" fmla="*/ 845951 w 1015930"/>
                  <a:gd name="connsiteY12" fmla="*/ 400703 h 1003371"/>
                  <a:gd name="connsiteX13" fmla="*/ 728975 w 1015930"/>
                  <a:gd name="connsiteY13" fmla="*/ 436099 h 1003371"/>
                  <a:gd name="connsiteX14" fmla="*/ 631460 w 1015930"/>
                  <a:gd name="connsiteY14" fmla="*/ 417417 h 1003371"/>
                  <a:gd name="connsiteX15" fmla="*/ 521427 w 1015930"/>
                  <a:gd name="connsiteY15" fmla="*/ 429952 h 1003371"/>
                  <a:gd name="connsiteX16" fmla="*/ 424091 w 1015930"/>
                  <a:gd name="connsiteY16" fmla="*/ 397059 h 1003371"/>
                  <a:gd name="connsiteX17" fmla="*/ 328388 w 1015930"/>
                  <a:gd name="connsiteY17" fmla="*/ 522187 h 1003371"/>
                  <a:gd name="connsiteX18" fmla="*/ 340834 w 1015930"/>
                  <a:gd name="connsiteY18" fmla="*/ 822359 h 100337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45951 w 1015930"/>
                  <a:gd name="connsiteY12" fmla="*/ 400703 h 1011191"/>
                  <a:gd name="connsiteX13" fmla="*/ 728975 w 1015930"/>
                  <a:gd name="connsiteY13" fmla="*/ 436099 h 1011191"/>
                  <a:gd name="connsiteX14" fmla="*/ 631460 w 1015930"/>
                  <a:gd name="connsiteY14" fmla="*/ 417417 h 1011191"/>
                  <a:gd name="connsiteX15" fmla="*/ 521427 w 1015930"/>
                  <a:gd name="connsiteY15" fmla="*/ 429952 h 1011191"/>
                  <a:gd name="connsiteX16" fmla="*/ 424091 w 1015930"/>
                  <a:gd name="connsiteY16" fmla="*/ 397059 h 1011191"/>
                  <a:gd name="connsiteX17" fmla="*/ 328388 w 1015930"/>
                  <a:gd name="connsiteY17" fmla="*/ 522187 h 1011191"/>
                  <a:gd name="connsiteX18" fmla="*/ 340834 w 1015930"/>
                  <a:gd name="connsiteY18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45951 w 1015930"/>
                  <a:gd name="connsiteY12" fmla="*/ 400703 h 1011191"/>
                  <a:gd name="connsiteX13" fmla="*/ 728975 w 1015930"/>
                  <a:gd name="connsiteY13" fmla="*/ 436099 h 1011191"/>
                  <a:gd name="connsiteX14" fmla="*/ 521427 w 1015930"/>
                  <a:gd name="connsiteY14" fmla="*/ 429952 h 1011191"/>
                  <a:gd name="connsiteX15" fmla="*/ 424091 w 1015930"/>
                  <a:gd name="connsiteY15" fmla="*/ 397059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728975 w 1015930"/>
                  <a:gd name="connsiteY13" fmla="*/ 436099 h 1011191"/>
                  <a:gd name="connsiteX14" fmla="*/ 521427 w 1015930"/>
                  <a:gd name="connsiteY14" fmla="*/ 429952 h 1011191"/>
                  <a:gd name="connsiteX15" fmla="*/ 424091 w 1015930"/>
                  <a:gd name="connsiteY15" fmla="*/ 397059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66973 w 1015930"/>
                  <a:gd name="connsiteY13" fmla="*/ 400669 h 1011191"/>
                  <a:gd name="connsiteX14" fmla="*/ 521427 w 1015930"/>
                  <a:gd name="connsiteY14" fmla="*/ 429952 h 1011191"/>
                  <a:gd name="connsiteX15" fmla="*/ 424091 w 1015930"/>
                  <a:gd name="connsiteY15" fmla="*/ 397059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66973 w 1015930"/>
                  <a:gd name="connsiteY13" fmla="*/ 400669 h 1011191"/>
                  <a:gd name="connsiteX14" fmla="*/ 521427 w 1015930"/>
                  <a:gd name="connsiteY14" fmla="*/ 429952 h 1011191"/>
                  <a:gd name="connsiteX15" fmla="*/ 419663 w 1015930"/>
                  <a:gd name="connsiteY15" fmla="*/ 454631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66973 w 1015930"/>
                  <a:gd name="connsiteY13" fmla="*/ 400669 h 1011191"/>
                  <a:gd name="connsiteX14" fmla="*/ 521427 w 1015930"/>
                  <a:gd name="connsiteY14" fmla="*/ 385665 h 1011191"/>
                  <a:gd name="connsiteX15" fmla="*/ 419663 w 1015930"/>
                  <a:gd name="connsiteY15" fmla="*/ 454631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75831 w 1015930"/>
                  <a:gd name="connsiteY13" fmla="*/ 347525 h 1011191"/>
                  <a:gd name="connsiteX14" fmla="*/ 521427 w 1015930"/>
                  <a:gd name="connsiteY14" fmla="*/ 385665 h 1011191"/>
                  <a:gd name="connsiteX15" fmla="*/ 419663 w 1015930"/>
                  <a:gd name="connsiteY15" fmla="*/ 454631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75831 w 1015930"/>
                  <a:gd name="connsiteY13" fmla="*/ 347525 h 1011191"/>
                  <a:gd name="connsiteX14" fmla="*/ 539142 w 1015930"/>
                  <a:gd name="connsiteY14" fmla="*/ 398951 h 1011191"/>
                  <a:gd name="connsiteX15" fmla="*/ 419663 w 1015930"/>
                  <a:gd name="connsiteY15" fmla="*/ 454631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75831 w 1015930"/>
                  <a:gd name="connsiteY13" fmla="*/ 347525 h 1011191"/>
                  <a:gd name="connsiteX14" fmla="*/ 419663 w 1015930"/>
                  <a:gd name="connsiteY14" fmla="*/ 454631 h 1011191"/>
                  <a:gd name="connsiteX15" fmla="*/ 328388 w 1015930"/>
                  <a:gd name="connsiteY15" fmla="*/ 522187 h 1011191"/>
                  <a:gd name="connsiteX16" fmla="*/ 340834 w 1015930"/>
                  <a:gd name="connsiteY16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75831 w 1015930"/>
                  <a:gd name="connsiteY13" fmla="*/ 347525 h 1011191"/>
                  <a:gd name="connsiteX14" fmla="*/ 525952 w 1015930"/>
                  <a:gd name="connsiteY14" fmla="*/ 454631 h 1011191"/>
                  <a:gd name="connsiteX15" fmla="*/ 328388 w 1015930"/>
                  <a:gd name="connsiteY15" fmla="*/ 522187 h 1011191"/>
                  <a:gd name="connsiteX16" fmla="*/ 340834 w 1015930"/>
                  <a:gd name="connsiteY16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87641 w 1015930"/>
                  <a:gd name="connsiteY13" fmla="*/ 335716 h 1011191"/>
                  <a:gd name="connsiteX14" fmla="*/ 525952 w 1015930"/>
                  <a:gd name="connsiteY14" fmla="*/ 454631 h 1011191"/>
                  <a:gd name="connsiteX15" fmla="*/ 328388 w 1015930"/>
                  <a:gd name="connsiteY15" fmla="*/ 522187 h 1011191"/>
                  <a:gd name="connsiteX16" fmla="*/ 340834 w 1015930"/>
                  <a:gd name="connsiteY16" fmla="*/ 822359 h 1011191"/>
                  <a:gd name="connsiteX0" fmla="*/ 258233 w 1004633"/>
                  <a:gd name="connsiteY0" fmla="*/ 793943 h 1011191"/>
                  <a:gd name="connsiteX1" fmla="*/ 187250 w 1004633"/>
                  <a:gd name="connsiteY1" fmla="*/ 669314 h 1011191"/>
                  <a:gd name="connsiteX2" fmla="*/ 173310 w 1004633"/>
                  <a:gd name="connsiteY2" fmla="*/ 853291 h 1011191"/>
                  <a:gd name="connsiteX3" fmla="*/ 328815 w 1004633"/>
                  <a:gd name="connsiteY3" fmla="*/ 995574 h 1011191"/>
                  <a:gd name="connsiteX4" fmla="*/ 140900 w 1004633"/>
                  <a:gd name="connsiteY4" fmla="*/ 973765 h 1011191"/>
                  <a:gd name="connsiteX5" fmla="*/ 34343 w 1004633"/>
                  <a:gd name="connsiteY5" fmla="*/ 702784 h 1011191"/>
                  <a:gd name="connsiteX6" fmla="*/ 9937 w 1004633"/>
                  <a:gd name="connsiteY6" fmla="*/ 421043 h 1011191"/>
                  <a:gd name="connsiteX7" fmla="*/ 184646 w 1004633"/>
                  <a:gd name="connsiteY7" fmla="*/ 98928 h 1011191"/>
                  <a:gd name="connsiteX8" fmla="*/ 473869 w 1004633"/>
                  <a:gd name="connsiteY8" fmla="*/ 1267 h 1011191"/>
                  <a:gd name="connsiteX9" fmla="*/ 942211 w 1004633"/>
                  <a:gd name="connsiteY9" fmla="*/ 83043 h 1011191"/>
                  <a:gd name="connsiteX10" fmla="*/ 1001046 w 1004633"/>
                  <a:gd name="connsiteY10" fmla="*/ 355073 h 1011191"/>
                  <a:gd name="connsiteX11" fmla="*/ 983352 w 1004633"/>
                  <a:gd name="connsiteY11" fmla="*/ 472663 h 1011191"/>
                  <a:gd name="connsiteX12" fmla="*/ 876952 w 1004633"/>
                  <a:gd name="connsiteY12" fmla="*/ 449419 h 1011191"/>
                  <a:gd name="connsiteX13" fmla="*/ 687641 w 1004633"/>
                  <a:gd name="connsiteY13" fmla="*/ 335716 h 1011191"/>
                  <a:gd name="connsiteX14" fmla="*/ 525952 w 1004633"/>
                  <a:gd name="connsiteY14" fmla="*/ 454631 h 1011191"/>
                  <a:gd name="connsiteX15" fmla="*/ 328388 w 1004633"/>
                  <a:gd name="connsiteY15" fmla="*/ 522187 h 1011191"/>
                  <a:gd name="connsiteX16" fmla="*/ 340834 w 1004633"/>
                  <a:gd name="connsiteY16" fmla="*/ 822359 h 1011191"/>
                  <a:gd name="connsiteX0" fmla="*/ 258233 w 1014012"/>
                  <a:gd name="connsiteY0" fmla="*/ 793943 h 1011191"/>
                  <a:gd name="connsiteX1" fmla="*/ 187250 w 1014012"/>
                  <a:gd name="connsiteY1" fmla="*/ 669314 h 1011191"/>
                  <a:gd name="connsiteX2" fmla="*/ 173310 w 1014012"/>
                  <a:gd name="connsiteY2" fmla="*/ 853291 h 1011191"/>
                  <a:gd name="connsiteX3" fmla="*/ 328815 w 1014012"/>
                  <a:gd name="connsiteY3" fmla="*/ 995574 h 1011191"/>
                  <a:gd name="connsiteX4" fmla="*/ 140900 w 1014012"/>
                  <a:gd name="connsiteY4" fmla="*/ 973765 h 1011191"/>
                  <a:gd name="connsiteX5" fmla="*/ 34343 w 1014012"/>
                  <a:gd name="connsiteY5" fmla="*/ 702784 h 1011191"/>
                  <a:gd name="connsiteX6" fmla="*/ 9937 w 1014012"/>
                  <a:gd name="connsiteY6" fmla="*/ 421043 h 1011191"/>
                  <a:gd name="connsiteX7" fmla="*/ 184646 w 1014012"/>
                  <a:gd name="connsiteY7" fmla="*/ 98928 h 1011191"/>
                  <a:gd name="connsiteX8" fmla="*/ 473869 w 1014012"/>
                  <a:gd name="connsiteY8" fmla="*/ 1267 h 1011191"/>
                  <a:gd name="connsiteX9" fmla="*/ 942211 w 1014012"/>
                  <a:gd name="connsiteY9" fmla="*/ 83043 h 1011191"/>
                  <a:gd name="connsiteX10" fmla="*/ 1001046 w 1014012"/>
                  <a:gd name="connsiteY10" fmla="*/ 355073 h 1011191"/>
                  <a:gd name="connsiteX11" fmla="*/ 1012967 w 1014012"/>
                  <a:gd name="connsiteY11" fmla="*/ 352093 h 1011191"/>
                  <a:gd name="connsiteX12" fmla="*/ 983352 w 1014012"/>
                  <a:gd name="connsiteY12" fmla="*/ 472663 h 1011191"/>
                  <a:gd name="connsiteX13" fmla="*/ 876952 w 1014012"/>
                  <a:gd name="connsiteY13" fmla="*/ 449419 h 1011191"/>
                  <a:gd name="connsiteX14" fmla="*/ 687641 w 1014012"/>
                  <a:gd name="connsiteY14" fmla="*/ 335716 h 1011191"/>
                  <a:gd name="connsiteX15" fmla="*/ 525952 w 1014012"/>
                  <a:gd name="connsiteY15" fmla="*/ 454631 h 1011191"/>
                  <a:gd name="connsiteX16" fmla="*/ 328388 w 1014012"/>
                  <a:gd name="connsiteY16" fmla="*/ 522187 h 1011191"/>
                  <a:gd name="connsiteX17" fmla="*/ 340834 w 1014012"/>
                  <a:gd name="connsiteY17" fmla="*/ 822359 h 1011191"/>
                  <a:gd name="connsiteX0" fmla="*/ 258233 w 1014012"/>
                  <a:gd name="connsiteY0" fmla="*/ 793943 h 1011191"/>
                  <a:gd name="connsiteX1" fmla="*/ 187250 w 1014012"/>
                  <a:gd name="connsiteY1" fmla="*/ 669314 h 1011191"/>
                  <a:gd name="connsiteX2" fmla="*/ 173310 w 1014012"/>
                  <a:gd name="connsiteY2" fmla="*/ 853291 h 1011191"/>
                  <a:gd name="connsiteX3" fmla="*/ 328815 w 1014012"/>
                  <a:gd name="connsiteY3" fmla="*/ 995574 h 1011191"/>
                  <a:gd name="connsiteX4" fmla="*/ 140900 w 1014012"/>
                  <a:gd name="connsiteY4" fmla="*/ 973765 h 1011191"/>
                  <a:gd name="connsiteX5" fmla="*/ 34343 w 1014012"/>
                  <a:gd name="connsiteY5" fmla="*/ 702784 h 1011191"/>
                  <a:gd name="connsiteX6" fmla="*/ 9937 w 1014012"/>
                  <a:gd name="connsiteY6" fmla="*/ 421043 h 1011191"/>
                  <a:gd name="connsiteX7" fmla="*/ 184646 w 1014012"/>
                  <a:gd name="connsiteY7" fmla="*/ 98928 h 1011191"/>
                  <a:gd name="connsiteX8" fmla="*/ 473869 w 1014012"/>
                  <a:gd name="connsiteY8" fmla="*/ 1267 h 1011191"/>
                  <a:gd name="connsiteX9" fmla="*/ 942211 w 1014012"/>
                  <a:gd name="connsiteY9" fmla="*/ 83043 h 1011191"/>
                  <a:gd name="connsiteX10" fmla="*/ 1001046 w 1014012"/>
                  <a:gd name="connsiteY10" fmla="*/ 355073 h 1011191"/>
                  <a:gd name="connsiteX11" fmla="*/ 1012967 w 1014012"/>
                  <a:gd name="connsiteY11" fmla="*/ 352093 h 1011191"/>
                  <a:gd name="connsiteX12" fmla="*/ 983352 w 1014012"/>
                  <a:gd name="connsiteY12" fmla="*/ 472663 h 1011191"/>
                  <a:gd name="connsiteX13" fmla="*/ 850380 w 1014012"/>
                  <a:gd name="connsiteY13" fmla="*/ 422847 h 1011191"/>
                  <a:gd name="connsiteX14" fmla="*/ 687641 w 1014012"/>
                  <a:gd name="connsiteY14" fmla="*/ 335716 h 1011191"/>
                  <a:gd name="connsiteX15" fmla="*/ 525952 w 1014012"/>
                  <a:gd name="connsiteY15" fmla="*/ 454631 h 1011191"/>
                  <a:gd name="connsiteX16" fmla="*/ 328388 w 1014012"/>
                  <a:gd name="connsiteY16" fmla="*/ 522187 h 1011191"/>
                  <a:gd name="connsiteX17" fmla="*/ 340834 w 1014012"/>
                  <a:gd name="connsiteY17" fmla="*/ 822359 h 1011191"/>
                  <a:gd name="connsiteX0" fmla="*/ 258233 w 1014012"/>
                  <a:gd name="connsiteY0" fmla="*/ 793943 h 1011191"/>
                  <a:gd name="connsiteX1" fmla="*/ 187250 w 1014012"/>
                  <a:gd name="connsiteY1" fmla="*/ 669314 h 1011191"/>
                  <a:gd name="connsiteX2" fmla="*/ 173310 w 1014012"/>
                  <a:gd name="connsiteY2" fmla="*/ 853291 h 1011191"/>
                  <a:gd name="connsiteX3" fmla="*/ 328815 w 1014012"/>
                  <a:gd name="connsiteY3" fmla="*/ 995574 h 1011191"/>
                  <a:gd name="connsiteX4" fmla="*/ 140900 w 1014012"/>
                  <a:gd name="connsiteY4" fmla="*/ 973765 h 1011191"/>
                  <a:gd name="connsiteX5" fmla="*/ 34343 w 1014012"/>
                  <a:gd name="connsiteY5" fmla="*/ 702784 h 1011191"/>
                  <a:gd name="connsiteX6" fmla="*/ 9937 w 1014012"/>
                  <a:gd name="connsiteY6" fmla="*/ 421043 h 1011191"/>
                  <a:gd name="connsiteX7" fmla="*/ 184646 w 1014012"/>
                  <a:gd name="connsiteY7" fmla="*/ 98928 h 1011191"/>
                  <a:gd name="connsiteX8" fmla="*/ 473869 w 1014012"/>
                  <a:gd name="connsiteY8" fmla="*/ 1267 h 1011191"/>
                  <a:gd name="connsiteX9" fmla="*/ 942211 w 1014012"/>
                  <a:gd name="connsiteY9" fmla="*/ 83043 h 1011191"/>
                  <a:gd name="connsiteX10" fmla="*/ 1001046 w 1014012"/>
                  <a:gd name="connsiteY10" fmla="*/ 355073 h 1011191"/>
                  <a:gd name="connsiteX11" fmla="*/ 1012967 w 1014012"/>
                  <a:gd name="connsiteY11" fmla="*/ 352093 h 1011191"/>
                  <a:gd name="connsiteX12" fmla="*/ 983352 w 1014012"/>
                  <a:gd name="connsiteY12" fmla="*/ 472663 h 1011191"/>
                  <a:gd name="connsiteX13" fmla="*/ 850380 w 1014012"/>
                  <a:gd name="connsiteY13" fmla="*/ 422847 h 1011191"/>
                  <a:gd name="connsiteX14" fmla="*/ 687641 w 1014012"/>
                  <a:gd name="connsiteY14" fmla="*/ 335716 h 1011191"/>
                  <a:gd name="connsiteX15" fmla="*/ 525952 w 1014012"/>
                  <a:gd name="connsiteY15" fmla="*/ 454631 h 1011191"/>
                  <a:gd name="connsiteX16" fmla="*/ 328388 w 1014012"/>
                  <a:gd name="connsiteY16" fmla="*/ 522187 h 1011191"/>
                  <a:gd name="connsiteX17" fmla="*/ 340834 w 1014012"/>
                  <a:gd name="connsiteY17" fmla="*/ 822359 h 1011191"/>
                  <a:gd name="connsiteX0" fmla="*/ 258233 w 1017394"/>
                  <a:gd name="connsiteY0" fmla="*/ 793943 h 1011191"/>
                  <a:gd name="connsiteX1" fmla="*/ 187250 w 1017394"/>
                  <a:gd name="connsiteY1" fmla="*/ 669314 h 1011191"/>
                  <a:gd name="connsiteX2" fmla="*/ 173310 w 1017394"/>
                  <a:gd name="connsiteY2" fmla="*/ 853291 h 1011191"/>
                  <a:gd name="connsiteX3" fmla="*/ 328815 w 1017394"/>
                  <a:gd name="connsiteY3" fmla="*/ 995574 h 1011191"/>
                  <a:gd name="connsiteX4" fmla="*/ 140900 w 1017394"/>
                  <a:gd name="connsiteY4" fmla="*/ 973765 h 1011191"/>
                  <a:gd name="connsiteX5" fmla="*/ 34343 w 1017394"/>
                  <a:gd name="connsiteY5" fmla="*/ 702784 h 1011191"/>
                  <a:gd name="connsiteX6" fmla="*/ 9937 w 1017394"/>
                  <a:gd name="connsiteY6" fmla="*/ 421043 h 1011191"/>
                  <a:gd name="connsiteX7" fmla="*/ 184646 w 1017394"/>
                  <a:gd name="connsiteY7" fmla="*/ 98928 h 1011191"/>
                  <a:gd name="connsiteX8" fmla="*/ 473869 w 1017394"/>
                  <a:gd name="connsiteY8" fmla="*/ 1267 h 1011191"/>
                  <a:gd name="connsiteX9" fmla="*/ 942211 w 1017394"/>
                  <a:gd name="connsiteY9" fmla="*/ 83043 h 1011191"/>
                  <a:gd name="connsiteX10" fmla="*/ 1001046 w 1017394"/>
                  <a:gd name="connsiteY10" fmla="*/ 355073 h 1011191"/>
                  <a:gd name="connsiteX11" fmla="*/ 1012967 w 1017394"/>
                  <a:gd name="connsiteY11" fmla="*/ 352093 h 1011191"/>
                  <a:gd name="connsiteX12" fmla="*/ 983352 w 1017394"/>
                  <a:gd name="connsiteY12" fmla="*/ 472663 h 1011191"/>
                  <a:gd name="connsiteX13" fmla="*/ 687641 w 1017394"/>
                  <a:gd name="connsiteY13" fmla="*/ 335716 h 1011191"/>
                  <a:gd name="connsiteX14" fmla="*/ 525952 w 1017394"/>
                  <a:gd name="connsiteY14" fmla="*/ 454631 h 1011191"/>
                  <a:gd name="connsiteX15" fmla="*/ 328388 w 1017394"/>
                  <a:gd name="connsiteY15" fmla="*/ 522187 h 1011191"/>
                  <a:gd name="connsiteX16" fmla="*/ 340834 w 1017394"/>
                  <a:gd name="connsiteY16" fmla="*/ 822359 h 1011191"/>
                  <a:gd name="connsiteX0" fmla="*/ 258233 w 1014012"/>
                  <a:gd name="connsiteY0" fmla="*/ 793943 h 1011191"/>
                  <a:gd name="connsiteX1" fmla="*/ 187250 w 1014012"/>
                  <a:gd name="connsiteY1" fmla="*/ 669314 h 1011191"/>
                  <a:gd name="connsiteX2" fmla="*/ 173310 w 1014012"/>
                  <a:gd name="connsiteY2" fmla="*/ 853291 h 1011191"/>
                  <a:gd name="connsiteX3" fmla="*/ 328815 w 1014012"/>
                  <a:gd name="connsiteY3" fmla="*/ 995574 h 1011191"/>
                  <a:gd name="connsiteX4" fmla="*/ 140900 w 1014012"/>
                  <a:gd name="connsiteY4" fmla="*/ 973765 h 1011191"/>
                  <a:gd name="connsiteX5" fmla="*/ 34343 w 1014012"/>
                  <a:gd name="connsiteY5" fmla="*/ 702784 h 1011191"/>
                  <a:gd name="connsiteX6" fmla="*/ 9937 w 1014012"/>
                  <a:gd name="connsiteY6" fmla="*/ 421043 h 1011191"/>
                  <a:gd name="connsiteX7" fmla="*/ 184646 w 1014012"/>
                  <a:gd name="connsiteY7" fmla="*/ 98928 h 1011191"/>
                  <a:gd name="connsiteX8" fmla="*/ 473869 w 1014012"/>
                  <a:gd name="connsiteY8" fmla="*/ 1267 h 1011191"/>
                  <a:gd name="connsiteX9" fmla="*/ 942211 w 1014012"/>
                  <a:gd name="connsiteY9" fmla="*/ 83043 h 1011191"/>
                  <a:gd name="connsiteX10" fmla="*/ 1001046 w 1014012"/>
                  <a:gd name="connsiteY10" fmla="*/ 355073 h 1011191"/>
                  <a:gd name="connsiteX11" fmla="*/ 1012967 w 1014012"/>
                  <a:gd name="connsiteY11" fmla="*/ 352093 h 1011191"/>
                  <a:gd name="connsiteX12" fmla="*/ 962685 w 1014012"/>
                  <a:gd name="connsiteY12" fmla="*/ 487426 h 1011191"/>
                  <a:gd name="connsiteX13" fmla="*/ 687641 w 1014012"/>
                  <a:gd name="connsiteY13" fmla="*/ 335716 h 1011191"/>
                  <a:gd name="connsiteX14" fmla="*/ 525952 w 1014012"/>
                  <a:gd name="connsiteY14" fmla="*/ 454631 h 1011191"/>
                  <a:gd name="connsiteX15" fmla="*/ 328388 w 1014012"/>
                  <a:gd name="connsiteY15" fmla="*/ 522187 h 1011191"/>
                  <a:gd name="connsiteX16" fmla="*/ 340834 w 1014012"/>
                  <a:gd name="connsiteY16" fmla="*/ 822359 h 1011191"/>
                  <a:gd name="connsiteX0" fmla="*/ 258233 w 1014012"/>
                  <a:gd name="connsiteY0" fmla="*/ 793943 h 1011191"/>
                  <a:gd name="connsiteX1" fmla="*/ 187250 w 1014012"/>
                  <a:gd name="connsiteY1" fmla="*/ 669314 h 1011191"/>
                  <a:gd name="connsiteX2" fmla="*/ 173310 w 1014012"/>
                  <a:gd name="connsiteY2" fmla="*/ 853291 h 1011191"/>
                  <a:gd name="connsiteX3" fmla="*/ 328815 w 1014012"/>
                  <a:gd name="connsiteY3" fmla="*/ 995574 h 1011191"/>
                  <a:gd name="connsiteX4" fmla="*/ 140900 w 1014012"/>
                  <a:gd name="connsiteY4" fmla="*/ 973765 h 1011191"/>
                  <a:gd name="connsiteX5" fmla="*/ 34343 w 1014012"/>
                  <a:gd name="connsiteY5" fmla="*/ 702784 h 1011191"/>
                  <a:gd name="connsiteX6" fmla="*/ 9937 w 1014012"/>
                  <a:gd name="connsiteY6" fmla="*/ 421043 h 1011191"/>
                  <a:gd name="connsiteX7" fmla="*/ 184646 w 1014012"/>
                  <a:gd name="connsiteY7" fmla="*/ 98928 h 1011191"/>
                  <a:gd name="connsiteX8" fmla="*/ 473869 w 1014012"/>
                  <a:gd name="connsiteY8" fmla="*/ 1267 h 1011191"/>
                  <a:gd name="connsiteX9" fmla="*/ 942211 w 1014012"/>
                  <a:gd name="connsiteY9" fmla="*/ 83043 h 1011191"/>
                  <a:gd name="connsiteX10" fmla="*/ 1001046 w 1014012"/>
                  <a:gd name="connsiteY10" fmla="*/ 355073 h 1011191"/>
                  <a:gd name="connsiteX11" fmla="*/ 1012967 w 1014012"/>
                  <a:gd name="connsiteY11" fmla="*/ 352093 h 1011191"/>
                  <a:gd name="connsiteX12" fmla="*/ 962685 w 1014012"/>
                  <a:gd name="connsiteY12" fmla="*/ 487426 h 1011191"/>
                  <a:gd name="connsiteX13" fmla="*/ 687641 w 1014012"/>
                  <a:gd name="connsiteY13" fmla="*/ 335716 h 1011191"/>
                  <a:gd name="connsiteX14" fmla="*/ 525952 w 1014012"/>
                  <a:gd name="connsiteY14" fmla="*/ 454631 h 1011191"/>
                  <a:gd name="connsiteX15" fmla="*/ 328388 w 1014012"/>
                  <a:gd name="connsiteY15" fmla="*/ 522187 h 1011191"/>
                  <a:gd name="connsiteX16" fmla="*/ 340834 w 1014012"/>
                  <a:gd name="connsiteY16" fmla="*/ 822359 h 1011191"/>
                  <a:gd name="connsiteX0" fmla="*/ 258233 w 1004230"/>
                  <a:gd name="connsiteY0" fmla="*/ 793943 h 1011191"/>
                  <a:gd name="connsiteX1" fmla="*/ 187250 w 1004230"/>
                  <a:gd name="connsiteY1" fmla="*/ 669314 h 1011191"/>
                  <a:gd name="connsiteX2" fmla="*/ 173310 w 1004230"/>
                  <a:gd name="connsiteY2" fmla="*/ 853291 h 1011191"/>
                  <a:gd name="connsiteX3" fmla="*/ 328815 w 1004230"/>
                  <a:gd name="connsiteY3" fmla="*/ 995574 h 1011191"/>
                  <a:gd name="connsiteX4" fmla="*/ 140900 w 1004230"/>
                  <a:gd name="connsiteY4" fmla="*/ 973765 h 1011191"/>
                  <a:gd name="connsiteX5" fmla="*/ 34343 w 1004230"/>
                  <a:gd name="connsiteY5" fmla="*/ 702784 h 1011191"/>
                  <a:gd name="connsiteX6" fmla="*/ 9937 w 1004230"/>
                  <a:gd name="connsiteY6" fmla="*/ 421043 h 1011191"/>
                  <a:gd name="connsiteX7" fmla="*/ 184646 w 1004230"/>
                  <a:gd name="connsiteY7" fmla="*/ 98928 h 1011191"/>
                  <a:gd name="connsiteX8" fmla="*/ 473869 w 1004230"/>
                  <a:gd name="connsiteY8" fmla="*/ 1267 h 1011191"/>
                  <a:gd name="connsiteX9" fmla="*/ 942211 w 1004230"/>
                  <a:gd name="connsiteY9" fmla="*/ 83043 h 1011191"/>
                  <a:gd name="connsiteX10" fmla="*/ 1001046 w 1004230"/>
                  <a:gd name="connsiteY10" fmla="*/ 355073 h 1011191"/>
                  <a:gd name="connsiteX11" fmla="*/ 962685 w 1004230"/>
                  <a:gd name="connsiteY11" fmla="*/ 487426 h 1011191"/>
                  <a:gd name="connsiteX12" fmla="*/ 687641 w 1004230"/>
                  <a:gd name="connsiteY12" fmla="*/ 335716 h 1011191"/>
                  <a:gd name="connsiteX13" fmla="*/ 525952 w 1004230"/>
                  <a:gd name="connsiteY13" fmla="*/ 454631 h 1011191"/>
                  <a:gd name="connsiteX14" fmla="*/ 328388 w 1004230"/>
                  <a:gd name="connsiteY14" fmla="*/ 522187 h 1011191"/>
                  <a:gd name="connsiteX15" fmla="*/ 340834 w 1004230"/>
                  <a:gd name="connsiteY15" fmla="*/ 822359 h 1011191"/>
                  <a:gd name="connsiteX0" fmla="*/ 258233 w 1025170"/>
                  <a:gd name="connsiteY0" fmla="*/ 794037 h 1011285"/>
                  <a:gd name="connsiteX1" fmla="*/ 187250 w 1025170"/>
                  <a:gd name="connsiteY1" fmla="*/ 669408 h 1011285"/>
                  <a:gd name="connsiteX2" fmla="*/ 173310 w 1025170"/>
                  <a:gd name="connsiteY2" fmla="*/ 853385 h 1011285"/>
                  <a:gd name="connsiteX3" fmla="*/ 328815 w 1025170"/>
                  <a:gd name="connsiteY3" fmla="*/ 995668 h 1011285"/>
                  <a:gd name="connsiteX4" fmla="*/ 140900 w 1025170"/>
                  <a:gd name="connsiteY4" fmla="*/ 973859 h 1011285"/>
                  <a:gd name="connsiteX5" fmla="*/ 34343 w 1025170"/>
                  <a:gd name="connsiteY5" fmla="*/ 702878 h 1011285"/>
                  <a:gd name="connsiteX6" fmla="*/ 9937 w 1025170"/>
                  <a:gd name="connsiteY6" fmla="*/ 421137 h 1011285"/>
                  <a:gd name="connsiteX7" fmla="*/ 184646 w 1025170"/>
                  <a:gd name="connsiteY7" fmla="*/ 99022 h 1011285"/>
                  <a:gd name="connsiteX8" fmla="*/ 473869 w 1025170"/>
                  <a:gd name="connsiteY8" fmla="*/ 1361 h 1011285"/>
                  <a:gd name="connsiteX9" fmla="*/ 942211 w 1025170"/>
                  <a:gd name="connsiteY9" fmla="*/ 83137 h 1011285"/>
                  <a:gd name="connsiteX10" fmla="*/ 1024666 w 1025170"/>
                  <a:gd name="connsiteY10" fmla="*/ 372882 h 1011285"/>
                  <a:gd name="connsiteX11" fmla="*/ 962685 w 1025170"/>
                  <a:gd name="connsiteY11" fmla="*/ 487520 h 1011285"/>
                  <a:gd name="connsiteX12" fmla="*/ 687641 w 1025170"/>
                  <a:gd name="connsiteY12" fmla="*/ 335810 h 1011285"/>
                  <a:gd name="connsiteX13" fmla="*/ 525952 w 1025170"/>
                  <a:gd name="connsiteY13" fmla="*/ 454725 h 1011285"/>
                  <a:gd name="connsiteX14" fmla="*/ 328388 w 1025170"/>
                  <a:gd name="connsiteY14" fmla="*/ 522281 h 1011285"/>
                  <a:gd name="connsiteX15" fmla="*/ 340834 w 1025170"/>
                  <a:gd name="connsiteY15" fmla="*/ 822453 h 1011285"/>
                  <a:gd name="connsiteX0" fmla="*/ 258233 w 1024878"/>
                  <a:gd name="connsiteY0" fmla="*/ 794037 h 1011285"/>
                  <a:gd name="connsiteX1" fmla="*/ 187250 w 1024878"/>
                  <a:gd name="connsiteY1" fmla="*/ 669408 h 1011285"/>
                  <a:gd name="connsiteX2" fmla="*/ 173310 w 1024878"/>
                  <a:gd name="connsiteY2" fmla="*/ 853385 h 1011285"/>
                  <a:gd name="connsiteX3" fmla="*/ 328815 w 1024878"/>
                  <a:gd name="connsiteY3" fmla="*/ 995668 h 1011285"/>
                  <a:gd name="connsiteX4" fmla="*/ 140900 w 1024878"/>
                  <a:gd name="connsiteY4" fmla="*/ 973859 h 1011285"/>
                  <a:gd name="connsiteX5" fmla="*/ 34343 w 1024878"/>
                  <a:gd name="connsiteY5" fmla="*/ 702878 h 1011285"/>
                  <a:gd name="connsiteX6" fmla="*/ 9937 w 1024878"/>
                  <a:gd name="connsiteY6" fmla="*/ 421137 h 1011285"/>
                  <a:gd name="connsiteX7" fmla="*/ 184646 w 1024878"/>
                  <a:gd name="connsiteY7" fmla="*/ 99022 h 1011285"/>
                  <a:gd name="connsiteX8" fmla="*/ 473869 w 1024878"/>
                  <a:gd name="connsiteY8" fmla="*/ 1361 h 1011285"/>
                  <a:gd name="connsiteX9" fmla="*/ 942211 w 1024878"/>
                  <a:gd name="connsiteY9" fmla="*/ 83137 h 1011285"/>
                  <a:gd name="connsiteX10" fmla="*/ 1024666 w 1024878"/>
                  <a:gd name="connsiteY10" fmla="*/ 372882 h 1011285"/>
                  <a:gd name="connsiteX11" fmla="*/ 956780 w 1024878"/>
                  <a:gd name="connsiteY11" fmla="*/ 493424 h 1011285"/>
                  <a:gd name="connsiteX12" fmla="*/ 687641 w 1024878"/>
                  <a:gd name="connsiteY12" fmla="*/ 335810 h 1011285"/>
                  <a:gd name="connsiteX13" fmla="*/ 525952 w 1024878"/>
                  <a:gd name="connsiteY13" fmla="*/ 454725 h 1011285"/>
                  <a:gd name="connsiteX14" fmla="*/ 328388 w 1024878"/>
                  <a:gd name="connsiteY14" fmla="*/ 522281 h 1011285"/>
                  <a:gd name="connsiteX15" fmla="*/ 340834 w 1024878"/>
                  <a:gd name="connsiteY15" fmla="*/ 822453 h 1011285"/>
                  <a:gd name="connsiteX0" fmla="*/ 258233 w 1024878"/>
                  <a:gd name="connsiteY0" fmla="*/ 794037 h 1011285"/>
                  <a:gd name="connsiteX1" fmla="*/ 187250 w 1024878"/>
                  <a:gd name="connsiteY1" fmla="*/ 669408 h 1011285"/>
                  <a:gd name="connsiteX2" fmla="*/ 173310 w 1024878"/>
                  <a:gd name="connsiteY2" fmla="*/ 853385 h 1011285"/>
                  <a:gd name="connsiteX3" fmla="*/ 328815 w 1024878"/>
                  <a:gd name="connsiteY3" fmla="*/ 995668 h 1011285"/>
                  <a:gd name="connsiteX4" fmla="*/ 140900 w 1024878"/>
                  <a:gd name="connsiteY4" fmla="*/ 973859 h 1011285"/>
                  <a:gd name="connsiteX5" fmla="*/ 34343 w 1024878"/>
                  <a:gd name="connsiteY5" fmla="*/ 702878 h 1011285"/>
                  <a:gd name="connsiteX6" fmla="*/ 9937 w 1024878"/>
                  <a:gd name="connsiteY6" fmla="*/ 421137 h 1011285"/>
                  <a:gd name="connsiteX7" fmla="*/ 184646 w 1024878"/>
                  <a:gd name="connsiteY7" fmla="*/ 99022 h 1011285"/>
                  <a:gd name="connsiteX8" fmla="*/ 473869 w 1024878"/>
                  <a:gd name="connsiteY8" fmla="*/ 1361 h 1011285"/>
                  <a:gd name="connsiteX9" fmla="*/ 942211 w 1024878"/>
                  <a:gd name="connsiteY9" fmla="*/ 83137 h 1011285"/>
                  <a:gd name="connsiteX10" fmla="*/ 1024666 w 1024878"/>
                  <a:gd name="connsiteY10" fmla="*/ 372882 h 1011285"/>
                  <a:gd name="connsiteX11" fmla="*/ 956780 w 1024878"/>
                  <a:gd name="connsiteY11" fmla="*/ 493424 h 1011285"/>
                  <a:gd name="connsiteX12" fmla="*/ 705356 w 1024878"/>
                  <a:gd name="connsiteY12" fmla="*/ 359429 h 1011285"/>
                  <a:gd name="connsiteX13" fmla="*/ 525952 w 1024878"/>
                  <a:gd name="connsiteY13" fmla="*/ 454725 h 1011285"/>
                  <a:gd name="connsiteX14" fmla="*/ 328388 w 1024878"/>
                  <a:gd name="connsiteY14" fmla="*/ 522281 h 1011285"/>
                  <a:gd name="connsiteX15" fmla="*/ 340834 w 1024878"/>
                  <a:gd name="connsiteY15" fmla="*/ 822453 h 1011285"/>
                  <a:gd name="connsiteX0" fmla="*/ 258233 w 1028037"/>
                  <a:gd name="connsiteY0" fmla="*/ 794429 h 1011677"/>
                  <a:gd name="connsiteX1" fmla="*/ 187250 w 1028037"/>
                  <a:gd name="connsiteY1" fmla="*/ 669800 h 1011677"/>
                  <a:gd name="connsiteX2" fmla="*/ 173310 w 1028037"/>
                  <a:gd name="connsiteY2" fmla="*/ 853777 h 1011677"/>
                  <a:gd name="connsiteX3" fmla="*/ 328815 w 1028037"/>
                  <a:gd name="connsiteY3" fmla="*/ 996060 h 1011677"/>
                  <a:gd name="connsiteX4" fmla="*/ 140900 w 1028037"/>
                  <a:gd name="connsiteY4" fmla="*/ 974251 h 1011677"/>
                  <a:gd name="connsiteX5" fmla="*/ 34343 w 1028037"/>
                  <a:gd name="connsiteY5" fmla="*/ 703270 h 1011677"/>
                  <a:gd name="connsiteX6" fmla="*/ 9937 w 1028037"/>
                  <a:gd name="connsiteY6" fmla="*/ 421529 h 1011677"/>
                  <a:gd name="connsiteX7" fmla="*/ 184646 w 1028037"/>
                  <a:gd name="connsiteY7" fmla="*/ 99414 h 1011677"/>
                  <a:gd name="connsiteX8" fmla="*/ 473869 w 1028037"/>
                  <a:gd name="connsiteY8" fmla="*/ 1753 h 1011677"/>
                  <a:gd name="connsiteX9" fmla="*/ 874304 w 1028037"/>
                  <a:gd name="connsiteY9" fmla="*/ 74672 h 1011677"/>
                  <a:gd name="connsiteX10" fmla="*/ 1024666 w 1028037"/>
                  <a:gd name="connsiteY10" fmla="*/ 373274 h 1011677"/>
                  <a:gd name="connsiteX11" fmla="*/ 956780 w 1028037"/>
                  <a:gd name="connsiteY11" fmla="*/ 493816 h 1011677"/>
                  <a:gd name="connsiteX12" fmla="*/ 705356 w 1028037"/>
                  <a:gd name="connsiteY12" fmla="*/ 359821 h 1011677"/>
                  <a:gd name="connsiteX13" fmla="*/ 525952 w 1028037"/>
                  <a:gd name="connsiteY13" fmla="*/ 455117 h 1011677"/>
                  <a:gd name="connsiteX14" fmla="*/ 328388 w 1028037"/>
                  <a:gd name="connsiteY14" fmla="*/ 522673 h 1011677"/>
                  <a:gd name="connsiteX15" fmla="*/ 340834 w 1028037"/>
                  <a:gd name="connsiteY15" fmla="*/ 822845 h 1011677"/>
                  <a:gd name="connsiteX0" fmla="*/ 258233 w 996902"/>
                  <a:gd name="connsiteY0" fmla="*/ 793986 h 1011234"/>
                  <a:gd name="connsiteX1" fmla="*/ 187250 w 996902"/>
                  <a:gd name="connsiteY1" fmla="*/ 669357 h 1011234"/>
                  <a:gd name="connsiteX2" fmla="*/ 173310 w 996902"/>
                  <a:gd name="connsiteY2" fmla="*/ 853334 h 1011234"/>
                  <a:gd name="connsiteX3" fmla="*/ 328815 w 996902"/>
                  <a:gd name="connsiteY3" fmla="*/ 995617 h 1011234"/>
                  <a:gd name="connsiteX4" fmla="*/ 140900 w 996902"/>
                  <a:gd name="connsiteY4" fmla="*/ 973808 h 1011234"/>
                  <a:gd name="connsiteX5" fmla="*/ 34343 w 996902"/>
                  <a:gd name="connsiteY5" fmla="*/ 702827 h 1011234"/>
                  <a:gd name="connsiteX6" fmla="*/ 9937 w 996902"/>
                  <a:gd name="connsiteY6" fmla="*/ 421086 h 1011234"/>
                  <a:gd name="connsiteX7" fmla="*/ 184646 w 996902"/>
                  <a:gd name="connsiteY7" fmla="*/ 98971 h 1011234"/>
                  <a:gd name="connsiteX8" fmla="*/ 473869 w 996902"/>
                  <a:gd name="connsiteY8" fmla="*/ 1310 h 1011234"/>
                  <a:gd name="connsiteX9" fmla="*/ 874304 w 996902"/>
                  <a:gd name="connsiteY9" fmla="*/ 74229 h 1011234"/>
                  <a:gd name="connsiteX10" fmla="*/ 986284 w 996902"/>
                  <a:gd name="connsiteY10" fmla="*/ 307878 h 1011234"/>
                  <a:gd name="connsiteX11" fmla="*/ 956780 w 996902"/>
                  <a:gd name="connsiteY11" fmla="*/ 493373 h 1011234"/>
                  <a:gd name="connsiteX12" fmla="*/ 705356 w 996902"/>
                  <a:gd name="connsiteY12" fmla="*/ 359378 h 1011234"/>
                  <a:gd name="connsiteX13" fmla="*/ 525952 w 996902"/>
                  <a:gd name="connsiteY13" fmla="*/ 454674 h 1011234"/>
                  <a:gd name="connsiteX14" fmla="*/ 328388 w 996902"/>
                  <a:gd name="connsiteY14" fmla="*/ 522230 h 1011234"/>
                  <a:gd name="connsiteX15" fmla="*/ 340834 w 996902"/>
                  <a:gd name="connsiteY15" fmla="*/ 822402 h 1011234"/>
                  <a:gd name="connsiteX0" fmla="*/ 258233 w 993432"/>
                  <a:gd name="connsiteY0" fmla="*/ 793955 h 1011203"/>
                  <a:gd name="connsiteX1" fmla="*/ 187250 w 993432"/>
                  <a:gd name="connsiteY1" fmla="*/ 669326 h 1011203"/>
                  <a:gd name="connsiteX2" fmla="*/ 173310 w 993432"/>
                  <a:gd name="connsiteY2" fmla="*/ 853303 h 1011203"/>
                  <a:gd name="connsiteX3" fmla="*/ 328815 w 993432"/>
                  <a:gd name="connsiteY3" fmla="*/ 995586 h 1011203"/>
                  <a:gd name="connsiteX4" fmla="*/ 140900 w 993432"/>
                  <a:gd name="connsiteY4" fmla="*/ 973777 h 1011203"/>
                  <a:gd name="connsiteX5" fmla="*/ 34343 w 993432"/>
                  <a:gd name="connsiteY5" fmla="*/ 702796 h 1011203"/>
                  <a:gd name="connsiteX6" fmla="*/ 9937 w 993432"/>
                  <a:gd name="connsiteY6" fmla="*/ 421055 h 1011203"/>
                  <a:gd name="connsiteX7" fmla="*/ 184646 w 993432"/>
                  <a:gd name="connsiteY7" fmla="*/ 98940 h 1011203"/>
                  <a:gd name="connsiteX8" fmla="*/ 473869 w 993432"/>
                  <a:gd name="connsiteY8" fmla="*/ 1279 h 1011203"/>
                  <a:gd name="connsiteX9" fmla="*/ 874304 w 993432"/>
                  <a:gd name="connsiteY9" fmla="*/ 74198 h 1011203"/>
                  <a:gd name="connsiteX10" fmla="*/ 980379 w 993432"/>
                  <a:gd name="connsiteY10" fmla="*/ 301942 h 1011203"/>
                  <a:gd name="connsiteX11" fmla="*/ 956780 w 993432"/>
                  <a:gd name="connsiteY11" fmla="*/ 493342 h 1011203"/>
                  <a:gd name="connsiteX12" fmla="*/ 705356 w 993432"/>
                  <a:gd name="connsiteY12" fmla="*/ 359347 h 1011203"/>
                  <a:gd name="connsiteX13" fmla="*/ 525952 w 993432"/>
                  <a:gd name="connsiteY13" fmla="*/ 454643 h 1011203"/>
                  <a:gd name="connsiteX14" fmla="*/ 328388 w 993432"/>
                  <a:gd name="connsiteY14" fmla="*/ 522199 h 1011203"/>
                  <a:gd name="connsiteX15" fmla="*/ 340834 w 993432"/>
                  <a:gd name="connsiteY15" fmla="*/ 822371 h 1011203"/>
                  <a:gd name="connsiteX0" fmla="*/ 258233 w 993432"/>
                  <a:gd name="connsiteY0" fmla="*/ 793955 h 1011203"/>
                  <a:gd name="connsiteX1" fmla="*/ 187250 w 993432"/>
                  <a:gd name="connsiteY1" fmla="*/ 669326 h 1011203"/>
                  <a:gd name="connsiteX2" fmla="*/ 173310 w 993432"/>
                  <a:gd name="connsiteY2" fmla="*/ 853303 h 1011203"/>
                  <a:gd name="connsiteX3" fmla="*/ 328815 w 993432"/>
                  <a:gd name="connsiteY3" fmla="*/ 995586 h 1011203"/>
                  <a:gd name="connsiteX4" fmla="*/ 140900 w 993432"/>
                  <a:gd name="connsiteY4" fmla="*/ 973777 h 1011203"/>
                  <a:gd name="connsiteX5" fmla="*/ 34343 w 993432"/>
                  <a:gd name="connsiteY5" fmla="*/ 702796 h 1011203"/>
                  <a:gd name="connsiteX6" fmla="*/ 9937 w 993432"/>
                  <a:gd name="connsiteY6" fmla="*/ 421055 h 1011203"/>
                  <a:gd name="connsiteX7" fmla="*/ 184646 w 993432"/>
                  <a:gd name="connsiteY7" fmla="*/ 98940 h 1011203"/>
                  <a:gd name="connsiteX8" fmla="*/ 473869 w 993432"/>
                  <a:gd name="connsiteY8" fmla="*/ 1279 h 1011203"/>
                  <a:gd name="connsiteX9" fmla="*/ 874304 w 993432"/>
                  <a:gd name="connsiteY9" fmla="*/ 74198 h 1011203"/>
                  <a:gd name="connsiteX10" fmla="*/ 980379 w 993432"/>
                  <a:gd name="connsiteY10" fmla="*/ 301942 h 1011203"/>
                  <a:gd name="connsiteX11" fmla="*/ 956780 w 993432"/>
                  <a:gd name="connsiteY11" fmla="*/ 493342 h 1011203"/>
                  <a:gd name="connsiteX12" fmla="*/ 705356 w 993432"/>
                  <a:gd name="connsiteY12" fmla="*/ 359347 h 1011203"/>
                  <a:gd name="connsiteX13" fmla="*/ 514143 w 993432"/>
                  <a:gd name="connsiteY13" fmla="*/ 451691 h 1011203"/>
                  <a:gd name="connsiteX14" fmla="*/ 328388 w 993432"/>
                  <a:gd name="connsiteY14" fmla="*/ 522199 h 1011203"/>
                  <a:gd name="connsiteX15" fmla="*/ 340834 w 993432"/>
                  <a:gd name="connsiteY15" fmla="*/ 822371 h 1011203"/>
                  <a:gd name="connsiteX0" fmla="*/ 258233 w 993432"/>
                  <a:gd name="connsiteY0" fmla="*/ 793955 h 1011203"/>
                  <a:gd name="connsiteX1" fmla="*/ 187250 w 993432"/>
                  <a:gd name="connsiteY1" fmla="*/ 669326 h 1011203"/>
                  <a:gd name="connsiteX2" fmla="*/ 173310 w 993432"/>
                  <a:gd name="connsiteY2" fmla="*/ 853303 h 1011203"/>
                  <a:gd name="connsiteX3" fmla="*/ 328815 w 993432"/>
                  <a:gd name="connsiteY3" fmla="*/ 995586 h 1011203"/>
                  <a:gd name="connsiteX4" fmla="*/ 140900 w 993432"/>
                  <a:gd name="connsiteY4" fmla="*/ 973777 h 1011203"/>
                  <a:gd name="connsiteX5" fmla="*/ 34343 w 993432"/>
                  <a:gd name="connsiteY5" fmla="*/ 702796 h 1011203"/>
                  <a:gd name="connsiteX6" fmla="*/ 9937 w 993432"/>
                  <a:gd name="connsiteY6" fmla="*/ 421055 h 1011203"/>
                  <a:gd name="connsiteX7" fmla="*/ 184646 w 993432"/>
                  <a:gd name="connsiteY7" fmla="*/ 98940 h 1011203"/>
                  <a:gd name="connsiteX8" fmla="*/ 473869 w 993432"/>
                  <a:gd name="connsiteY8" fmla="*/ 1279 h 1011203"/>
                  <a:gd name="connsiteX9" fmla="*/ 874304 w 993432"/>
                  <a:gd name="connsiteY9" fmla="*/ 74198 h 1011203"/>
                  <a:gd name="connsiteX10" fmla="*/ 980379 w 993432"/>
                  <a:gd name="connsiteY10" fmla="*/ 301942 h 1011203"/>
                  <a:gd name="connsiteX11" fmla="*/ 956780 w 993432"/>
                  <a:gd name="connsiteY11" fmla="*/ 493342 h 1011203"/>
                  <a:gd name="connsiteX12" fmla="*/ 705356 w 993432"/>
                  <a:gd name="connsiteY12" fmla="*/ 359347 h 1011203"/>
                  <a:gd name="connsiteX13" fmla="*/ 514143 w 993432"/>
                  <a:gd name="connsiteY13" fmla="*/ 451691 h 1011203"/>
                  <a:gd name="connsiteX14" fmla="*/ 328388 w 993432"/>
                  <a:gd name="connsiteY14" fmla="*/ 522199 h 1011203"/>
                  <a:gd name="connsiteX15" fmla="*/ 308357 w 993432"/>
                  <a:gd name="connsiteY15" fmla="*/ 869610 h 1011203"/>
                  <a:gd name="connsiteX0" fmla="*/ 258233 w 993432"/>
                  <a:gd name="connsiteY0" fmla="*/ 793955 h 1011203"/>
                  <a:gd name="connsiteX1" fmla="*/ 187250 w 993432"/>
                  <a:gd name="connsiteY1" fmla="*/ 669326 h 1011203"/>
                  <a:gd name="connsiteX2" fmla="*/ 173310 w 993432"/>
                  <a:gd name="connsiteY2" fmla="*/ 853303 h 1011203"/>
                  <a:gd name="connsiteX3" fmla="*/ 328815 w 993432"/>
                  <a:gd name="connsiteY3" fmla="*/ 995586 h 1011203"/>
                  <a:gd name="connsiteX4" fmla="*/ 140900 w 993432"/>
                  <a:gd name="connsiteY4" fmla="*/ 973777 h 1011203"/>
                  <a:gd name="connsiteX5" fmla="*/ 34343 w 993432"/>
                  <a:gd name="connsiteY5" fmla="*/ 702796 h 1011203"/>
                  <a:gd name="connsiteX6" fmla="*/ 9937 w 993432"/>
                  <a:gd name="connsiteY6" fmla="*/ 421055 h 1011203"/>
                  <a:gd name="connsiteX7" fmla="*/ 184646 w 993432"/>
                  <a:gd name="connsiteY7" fmla="*/ 98940 h 1011203"/>
                  <a:gd name="connsiteX8" fmla="*/ 473869 w 993432"/>
                  <a:gd name="connsiteY8" fmla="*/ 1279 h 1011203"/>
                  <a:gd name="connsiteX9" fmla="*/ 874304 w 993432"/>
                  <a:gd name="connsiteY9" fmla="*/ 74198 h 1011203"/>
                  <a:gd name="connsiteX10" fmla="*/ 980379 w 993432"/>
                  <a:gd name="connsiteY10" fmla="*/ 301942 h 1011203"/>
                  <a:gd name="connsiteX11" fmla="*/ 956780 w 993432"/>
                  <a:gd name="connsiteY11" fmla="*/ 493342 h 1011203"/>
                  <a:gd name="connsiteX12" fmla="*/ 705356 w 993432"/>
                  <a:gd name="connsiteY12" fmla="*/ 359347 h 1011203"/>
                  <a:gd name="connsiteX13" fmla="*/ 514143 w 993432"/>
                  <a:gd name="connsiteY13" fmla="*/ 451691 h 1011203"/>
                  <a:gd name="connsiteX14" fmla="*/ 328388 w 993432"/>
                  <a:gd name="connsiteY14" fmla="*/ 522199 h 1011203"/>
                  <a:gd name="connsiteX15" fmla="*/ 308357 w 993432"/>
                  <a:gd name="connsiteY15" fmla="*/ 869610 h 1011203"/>
                  <a:gd name="connsiteX0" fmla="*/ 258233 w 993432"/>
                  <a:gd name="connsiteY0" fmla="*/ 793955 h 1011203"/>
                  <a:gd name="connsiteX1" fmla="*/ 187250 w 993432"/>
                  <a:gd name="connsiteY1" fmla="*/ 669326 h 1011203"/>
                  <a:gd name="connsiteX2" fmla="*/ 173310 w 993432"/>
                  <a:gd name="connsiteY2" fmla="*/ 853303 h 1011203"/>
                  <a:gd name="connsiteX3" fmla="*/ 328815 w 993432"/>
                  <a:gd name="connsiteY3" fmla="*/ 995586 h 1011203"/>
                  <a:gd name="connsiteX4" fmla="*/ 140900 w 993432"/>
                  <a:gd name="connsiteY4" fmla="*/ 973777 h 1011203"/>
                  <a:gd name="connsiteX5" fmla="*/ 34343 w 993432"/>
                  <a:gd name="connsiteY5" fmla="*/ 702796 h 1011203"/>
                  <a:gd name="connsiteX6" fmla="*/ 9937 w 993432"/>
                  <a:gd name="connsiteY6" fmla="*/ 421055 h 1011203"/>
                  <a:gd name="connsiteX7" fmla="*/ 184646 w 993432"/>
                  <a:gd name="connsiteY7" fmla="*/ 98940 h 1011203"/>
                  <a:gd name="connsiteX8" fmla="*/ 473869 w 993432"/>
                  <a:gd name="connsiteY8" fmla="*/ 1279 h 1011203"/>
                  <a:gd name="connsiteX9" fmla="*/ 874304 w 993432"/>
                  <a:gd name="connsiteY9" fmla="*/ 74198 h 1011203"/>
                  <a:gd name="connsiteX10" fmla="*/ 980379 w 993432"/>
                  <a:gd name="connsiteY10" fmla="*/ 301942 h 1011203"/>
                  <a:gd name="connsiteX11" fmla="*/ 956780 w 993432"/>
                  <a:gd name="connsiteY11" fmla="*/ 493342 h 1011203"/>
                  <a:gd name="connsiteX12" fmla="*/ 705356 w 993432"/>
                  <a:gd name="connsiteY12" fmla="*/ 359347 h 1011203"/>
                  <a:gd name="connsiteX13" fmla="*/ 514143 w 993432"/>
                  <a:gd name="connsiteY13" fmla="*/ 451691 h 1011203"/>
                  <a:gd name="connsiteX14" fmla="*/ 328388 w 993432"/>
                  <a:gd name="connsiteY14" fmla="*/ 522199 h 1011203"/>
                  <a:gd name="connsiteX15" fmla="*/ 308357 w 993432"/>
                  <a:gd name="connsiteY15" fmla="*/ 869610 h 1011203"/>
                  <a:gd name="connsiteX0" fmla="*/ 187250 w 993432"/>
                  <a:gd name="connsiteY0" fmla="*/ 669326 h 1011203"/>
                  <a:gd name="connsiteX1" fmla="*/ 173310 w 993432"/>
                  <a:gd name="connsiteY1" fmla="*/ 853303 h 1011203"/>
                  <a:gd name="connsiteX2" fmla="*/ 328815 w 993432"/>
                  <a:gd name="connsiteY2" fmla="*/ 995586 h 1011203"/>
                  <a:gd name="connsiteX3" fmla="*/ 140900 w 993432"/>
                  <a:gd name="connsiteY3" fmla="*/ 973777 h 1011203"/>
                  <a:gd name="connsiteX4" fmla="*/ 34343 w 993432"/>
                  <a:gd name="connsiteY4" fmla="*/ 702796 h 1011203"/>
                  <a:gd name="connsiteX5" fmla="*/ 9937 w 993432"/>
                  <a:gd name="connsiteY5" fmla="*/ 421055 h 1011203"/>
                  <a:gd name="connsiteX6" fmla="*/ 184646 w 993432"/>
                  <a:gd name="connsiteY6" fmla="*/ 98940 h 1011203"/>
                  <a:gd name="connsiteX7" fmla="*/ 473869 w 993432"/>
                  <a:gd name="connsiteY7" fmla="*/ 1279 h 1011203"/>
                  <a:gd name="connsiteX8" fmla="*/ 874304 w 993432"/>
                  <a:gd name="connsiteY8" fmla="*/ 74198 h 1011203"/>
                  <a:gd name="connsiteX9" fmla="*/ 980379 w 993432"/>
                  <a:gd name="connsiteY9" fmla="*/ 301942 h 1011203"/>
                  <a:gd name="connsiteX10" fmla="*/ 956780 w 993432"/>
                  <a:gd name="connsiteY10" fmla="*/ 493342 h 1011203"/>
                  <a:gd name="connsiteX11" fmla="*/ 705356 w 993432"/>
                  <a:gd name="connsiteY11" fmla="*/ 359347 h 1011203"/>
                  <a:gd name="connsiteX12" fmla="*/ 514143 w 993432"/>
                  <a:gd name="connsiteY12" fmla="*/ 451691 h 1011203"/>
                  <a:gd name="connsiteX13" fmla="*/ 328388 w 993432"/>
                  <a:gd name="connsiteY13" fmla="*/ 522199 h 1011203"/>
                  <a:gd name="connsiteX14" fmla="*/ 308357 w 993432"/>
                  <a:gd name="connsiteY14" fmla="*/ 869610 h 1011203"/>
                  <a:gd name="connsiteX0" fmla="*/ 187250 w 993432"/>
                  <a:gd name="connsiteY0" fmla="*/ 669326 h 1021938"/>
                  <a:gd name="connsiteX1" fmla="*/ 328815 w 993432"/>
                  <a:gd name="connsiteY1" fmla="*/ 995586 h 1021938"/>
                  <a:gd name="connsiteX2" fmla="*/ 140900 w 993432"/>
                  <a:gd name="connsiteY2" fmla="*/ 973777 h 1021938"/>
                  <a:gd name="connsiteX3" fmla="*/ 34343 w 993432"/>
                  <a:gd name="connsiteY3" fmla="*/ 702796 h 1021938"/>
                  <a:gd name="connsiteX4" fmla="*/ 9937 w 993432"/>
                  <a:gd name="connsiteY4" fmla="*/ 421055 h 1021938"/>
                  <a:gd name="connsiteX5" fmla="*/ 184646 w 993432"/>
                  <a:gd name="connsiteY5" fmla="*/ 98940 h 1021938"/>
                  <a:gd name="connsiteX6" fmla="*/ 473869 w 993432"/>
                  <a:gd name="connsiteY6" fmla="*/ 1279 h 1021938"/>
                  <a:gd name="connsiteX7" fmla="*/ 874304 w 993432"/>
                  <a:gd name="connsiteY7" fmla="*/ 74198 h 1021938"/>
                  <a:gd name="connsiteX8" fmla="*/ 980379 w 993432"/>
                  <a:gd name="connsiteY8" fmla="*/ 301942 h 1021938"/>
                  <a:gd name="connsiteX9" fmla="*/ 956780 w 993432"/>
                  <a:gd name="connsiteY9" fmla="*/ 493342 h 1021938"/>
                  <a:gd name="connsiteX10" fmla="*/ 705356 w 993432"/>
                  <a:gd name="connsiteY10" fmla="*/ 359347 h 1021938"/>
                  <a:gd name="connsiteX11" fmla="*/ 514143 w 993432"/>
                  <a:gd name="connsiteY11" fmla="*/ 451691 h 1021938"/>
                  <a:gd name="connsiteX12" fmla="*/ 328388 w 993432"/>
                  <a:gd name="connsiteY12" fmla="*/ 522199 h 1021938"/>
                  <a:gd name="connsiteX13" fmla="*/ 308357 w 993432"/>
                  <a:gd name="connsiteY13" fmla="*/ 869610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14143 w 993432"/>
                  <a:gd name="connsiteY10" fmla="*/ 451691 h 1021938"/>
                  <a:gd name="connsiteX11" fmla="*/ 328388 w 993432"/>
                  <a:gd name="connsiteY11" fmla="*/ 522199 h 1021938"/>
                  <a:gd name="connsiteX12" fmla="*/ 308357 w 993432"/>
                  <a:gd name="connsiteY12" fmla="*/ 869610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14143 w 993432"/>
                  <a:gd name="connsiteY10" fmla="*/ 451691 h 1021938"/>
                  <a:gd name="connsiteX11" fmla="*/ 328388 w 993432"/>
                  <a:gd name="connsiteY11" fmla="*/ 522199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14143 w 993432"/>
                  <a:gd name="connsiteY10" fmla="*/ 451691 h 1021938"/>
                  <a:gd name="connsiteX11" fmla="*/ 298864 w 993432"/>
                  <a:gd name="connsiteY11" fmla="*/ 522199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25953 w 993432"/>
                  <a:gd name="connsiteY10" fmla="*/ 451691 h 1021938"/>
                  <a:gd name="connsiteX11" fmla="*/ 298864 w 993432"/>
                  <a:gd name="connsiteY11" fmla="*/ 522199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25953 w 993432"/>
                  <a:gd name="connsiteY10" fmla="*/ 451691 h 1021938"/>
                  <a:gd name="connsiteX11" fmla="*/ 248672 w 993432"/>
                  <a:gd name="connsiteY11" fmla="*/ 528104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25953 w 993432"/>
                  <a:gd name="connsiteY10" fmla="*/ 451691 h 1021938"/>
                  <a:gd name="connsiteX11" fmla="*/ 263434 w 993432"/>
                  <a:gd name="connsiteY11" fmla="*/ 542866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25953 w 993432"/>
                  <a:gd name="connsiteY10" fmla="*/ 445786 h 1021938"/>
                  <a:gd name="connsiteX11" fmla="*/ 263434 w 993432"/>
                  <a:gd name="connsiteY11" fmla="*/ 542866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681736 w 993432"/>
                  <a:gd name="connsiteY9" fmla="*/ 359347 h 1021938"/>
                  <a:gd name="connsiteX10" fmla="*/ 525953 w 993432"/>
                  <a:gd name="connsiteY10" fmla="*/ 445786 h 1021938"/>
                  <a:gd name="connsiteX11" fmla="*/ 263434 w 993432"/>
                  <a:gd name="connsiteY11" fmla="*/ 542866 h 1021938"/>
                  <a:gd name="connsiteX12" fmla="*/ 290642 w 993432"/>
                  <a:gd name="connsiteY12" fmla="*/ 825323 h 1021938"/>
                  <a:gd name="connsiteX0" fmla="*/ 335458 w 993432"/>
                  <a:gd name="connsiteY0" fmla="*/ 1017730 h 1038477"/>
                  <a:gd name="connsiteX1" fmla="*/ 140900 w 993432"/>
                  <a:gd name="connsiteY1" fmla="*/ 973777 h 1038477"/>
                  <a:gd name="connsiteX2" fmla="*/ 34343 w 993432"/>
                  <a:gd name="connsiteY2" fmla="*/ 702796 h 1038477"/>
                  <a:gd name="connsiteX3" fmla="*/ 9937 w 993432"/>
                  <a:gd name="connsiteY3" fmla="*/ 421055 h 1038477"/>
                  <a:gd name="connsiteX4" fmla="*/ 184646 w 993432"/>
                  <a:gd name="connsiteY4" fmla="*/ 98940 h 1038477"/>
                  <a:gd name="connsiteX5" fmla="*/ 473869 w 993432"/>
                  <a:gd name="connsiteY5" fmla="*/ 1279 h 1038477"/>
                  <a:gd name="connsiteX6" fmla="*/ 874304 w 993432"/>
                  <a:gd name="connsiteY6" fmla="*/ 74198 h 1038477"/>
                  <a:gd name="connsiteX7" fmla="*/ 980379 w 993432"/>
                  <a:gd name="connsiteY7" fmla="*/ 301942 h 1038477"/>
                  <a:gd name="connsiteX8" fmla="*/ 956780 w 993432"/>
                  <a:gd name="connsiteY8" fmla="*/ 493342 h 1038477"/>
                  <a:gd name="connsiteX9" fmla="*/ 681736 w 993432"/>
                  <a:gd name="connsiteY9" fmla="*/ 359347 h 1038477"/>
                  <a:gd name="connsiteX10" fmla="*/ 525953 w 993432"/>
                  <a:gd name="connsiteY10" fmla="*/ 445786 h 1038477"/>
                  <a:gd name="connsiteX11" fmla="*/ 263434 w 993432"/>
                  <a:gd name="connsiteY11" fmla="*/ 542866 h 1038477"/>
                  <a:gd name="connsiteX12" fmla="*/ 290642 w 993432"/>
                  <a:gd name="connsiteY12" fmla="*/ 825323 h 1038477"/>
                  <a:gd name="connsiteX0" fmla="*/ 335458 w 993432"/>
                  <a:gd name="connsiteY0" fmla="*/ 1017730 h 1038477"/>
                  <a:gd name="connsiteX1" fmla="*/ 140900 w 993432"/>
                  <a:gd name="connsiteY1" fmla="*/ 973777 h 1038477"/>
                  <a:gd name="connsiteX2" fmla="*/ 34343 w 993432"/>
                  <a:gd name="connsiteY2" fmla="*/ 702796 h 1038477"/>
                  <a:gd name="connsiteX3" fmla="*/ 9937 w 993432"/>
                  <a:gd name="connsiteY3" fmla="*/ 421055 h 1038477"/>
                  <a:gd name="connsiteX4" fmla="*/ 184646 w 993432"/>
                  <a:gd name="connsiteY4" fmla="*/ 98940 h 1038477"/>
                  <a:gd name="connsiteX5" fmla="*/ 473869 w 993432"/>
                  <a:gd name="connsiteY5" fmla="*/ 1279 h 1038477"/>
                  <a:gd name="connsiteX6" fmla="*/ 874304 w 993432"/>
                  <a:gd name="connsiteY6" fmla="*/ 74198 h 1038477"/>
                  <a:gd name="connsiteX7" fmla="*/ 980379 w 993432"/>
                  <a:gd name="connsiteY7" fmla="*/ 301942 h 1038477"/>
                  <a:gd name="connsiteX8" fmla="*/ 956780 w 993432"/>
                  <a:gd name="connsiteY8" fmla="*/ 493342 h 1038477"/>
                  <a:gd name="connsiteX9" fmla="*/ 681736 w 993432"/>
                  <a:gd name="connsiteY9" fmla="*/ 359347 h 1038477"/>
                  <a:gd name="connsiteX10" fmla="*/ 525953 w 993432"/>
                  <a:gd name="connsiteY10" fmla="*/ 445786 h 1038477"/>
                  <a:gd name="connsiteX11" fmla="*/ 263434 w 993432"/>
                  <a:gd name="connsiteY11" fmla="*/ 542866 h 1038477"/>
                  <a:gd name="connsiteX12" fmla="*/ 307320 w 993432"/>
                  <a:gd name="connsiteY12" fmla="*/ 840485 h 1038477"/>
                  <a:gd name="connsiteX0" fmla="*/ 338490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63434 w 993432"/>
                  <a:gd name="connsiteY11" fmla="*/ 542866 h 1026898"/>
                  <a:gd name="connsiteX12" fmla="*/ 307320 w 993432"/>
                  <a:gd name="connsiteY12" fmla="*/ 840485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63434 w 993432"/>
                  <a:gd name="connsiteY11" fmla="*/ 542866 h 1026898"/>
                  <a:gd name="connsiteX12" fmla="*/ 307320 w 993432"/>
                  <a:gd name="connsiteY12" fmla="*/ 840485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63434 w 993432"/>
                  <a:gd name="connsiteY11" fmla="*/ 542866 h 1026898"/>
                  <a:gd name="connsiteX12" fmla="*/ 280029 w 993432"/>
                  <a:gd name="connsiteY12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63434 w 993432"/>
                  <a:gd name="connsiteY11" fmla="*/ 542866 h 1026898"/>
                  <a:gd name="connsiteX12" fmla="*/ 280029 w 993432"/>
                  <a:gd name="connsiteY12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86176 w 993432"/>
                  <a:gd name="connsiteY11" fmla="*/ 562576 h 1026898"/>
                  <a:gd name="connsiteX12" fmla="*/ 280029 w 993432"/>
                  <a:gd name="connsiteY12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89208 w 993432"/>
                  <a:gd name="connsiteY11" fmla="*/ 570157 h 1026898"/>
                  <a:gd name="connsiteX12" fmla="*/ 280029 w 993432"/>
                  <a:gd name="connsiteY12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89208 w 993432"/>
                  <a:gd name="connsiteY11" fmla="*/ 570157 h 1026898"/>
                  <a:gd name="connsiteX12" fmla="*/ 280029 w 993432"/>
                  <a:gd name="connsiteY12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650567 w 993432"/>
                  <a:gd name="connsiteY10" fmla="*/ 361997 h 1026898"/>
                  <a:gd name="connsiteX11" fmla="*/ 525953 w 993432"/>
                  <a:gd name="connsiteY11" fmla="*/ 445786 h 1026898"/>
                  <a:gd name="connsiteX12" fmla="*/ 289208 w 993432"/>
                  <a:gd name="connsiteY12" fmla="*/ 570157 h 1026898"/>
                  <a:gd name="connsiteX13" fmla="*/ 280029 w 993432"/>
                  <a:gd name="connsiteY13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702205 w 993432"/>
                  <a:gd name="connsiteY9" fmla="*/ 359347 h 1026898"/>
                  <a:gd name="connsiteX10" fmla="*/ 650567 w 993432"/>
                  <a:gd name="connsiteY10" fmla="*/ 361997 h 1026898"/>
                  <a:gd name="connsiteX11" fmla="*/ 525953 w 993432"/>
                  <a:gd name="connsiteY11" fmla="*/ 445786 h 1026898"/>
                  <a:gd name="connsiteX12" fmla="*/ 289208 w 993432"/>
                  <a:gd name="connsiteY12" fmla="*/ 570157 h 1026898"/>
                  <a:gd name="connsiteX13" fmla="*/ 280029 w 993432"/>
                  <a:gd name="connsiteY13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716988 w 993432"/>
                  <a:gd name="connsiteY9" fmla="*/ 374130 h 1026898"/>
                  <a:gd name="connsiteX10" fmla="*/ 650567 w 993432"/>
                  <a:gd name="connsiteY10" fmla="*/ 361997 h 1026898"/>
                  <a:gd name="connsiteX11" fmla="*/ 525953 w 993432"/>
                  <a:gd name="connsiteY11" fmla="*/ 445786 h 1026898"/>
                  <a:gd name="connsiteX12" fmla="*/ 289208 w 993432"/>
                  <a:gd name="connsiteY12" fmla="*/ 570157 h 1026898"/>
                  <a:gd name="connsiteX13" fmla="*/ 280029 w 993432"/>
                  <a:gd name="connsiteY13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56780 w 989168"/>
                  <a:gd name="connsiteY9" fmla="*/ 493342 h 1026898"/>
                  <a:gd name="connsiteX10" fmla="*/ 716988 w 989168"/>
                  <a:gd name="connsiteY10" fmla="*/ 374130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48820 w 989168"/>
                  <a:gd name="connsiteY9" fmla="*/ 493342 h 1026898"/>
                  <a:gd name="connsiteX10" fmla="*/ 716988 w 989168"/>
                  <a:gd name="connsiteY10" fmla="*/ 374130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39723 w 989168"/>
                  <a:gd name="connsiteY9" fmla="*/ 495616 h 1026898"/>
                  <a:gd name="connsiteX10" fmla="*/ 716988 w 989168"/>
                  <a:gd name="connsiteY10" fmla="*/ 374130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39723 w 989168"/>
                  <a:gd name="connsiteY9" fmla="*/ 495616 h 1026898"/>
                  <a:gd name="connsiteX10" fmla="*/ 716988 w 989168"/>
                  <a:gd name="connsiteY10" fmla="*/ 374130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39723 w 989168"/>
                  <a:gd name="connsiteY9" fmla="*/ 495616 h 1026898"/>
                  <a:gd name="connsiteX10" fmla="*/ 703343 w 989168"/>
                  <a:gd name="connsiteY10" fmla="*/ 391187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39723 w 989168"/>
                  <a:gd name="connsiteY9" fmla="*/ 495616 h 1026898"/>
                  <a:gd name="connsiteX10" fmla="*/ 703343 w 989168"/>
                  <a:gd name="connsiteY10" fmla="*/ 391187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5356 w 987550"/>
                  <a:gd name="connsiteY0" fmla="*/ 1002569 h 1026898"/>
                  <a:gd name="connsiteX1" fmla="*/ 139282 w 987550"/>
                  <a:gd name="connsiteY1" fmla="*/ 973777 h 1026898"/>
                  <a:gd name="connsiteX2" fmla="*/ 39382 w 987550"/>
                  <a:gd name="connsiteY2" fmla="*/ 742738 h 1026898"/>
                  <a:gd name="connsiteX3" fmla="*/ 8319 w 987550"/>
                  <a:gd name="connsiteY3" fmla="*/ 421055 h 1026898"/>
                  <a:gd name="connsiteX4" fmla="*/ 183028 w 987550"/>
                  <a:gd name="connsiteY4" fmla="*/ 98940 h 1026898"/>
                  <a:gd name="connsiteX5" fmla="*/ 472251 w 987550"/>
                  <a:gd name="connsiteY5" fmla="*/ 1279 h 1026898"/>
                  <a:gd name="connsiteX6" fmla="*/ 872686 w 987550"/>
                  <a:gd name="connsiteY6" fmla="*/ 74198 h 1026898"/>
                  <a:gd name="connsiteX7" fmla="*/ 978761 w 987550"/>
                  <a:gd name="connsiteY7" fmla="*/ 301942 h 1026898"/>
                  <a:gd name="connsiteX8" fmla="*/ 978717 w 987550"/>
                  <a:gd name="connsiteY8" fmla="*/ 482532 h 1026898"/>
                  <a:gd name="connsiteX9" fmla="*/ 938105 w 987550"/>
                  <a:gd name="connsiteY9" fmla="*/ 495616 h 1026898"/>
                  <a:gd name="connsiteX10" fmla="*/ 701725 w 987550"/>
                  <a:gd name="connsiteY10" fmla="*/ 391187 h 1026898"/>
                  <a:gd name="connsiteX11" fmla="*/ 648949 w 987550"/>
                  <a:gd name="connsiteY11" fmla="*/ 361997 h 1026898"/>
                  <a:gd name="connsiteX12" fmla="*/ 524335 w 987550"/>
                  <a:gd name="connsiteY12" fmla="*/ 445786 h 1026898"/>
                  <a:gd name="connsiteX13" fmla="*/ 287590 w 987550"/>
                  <a:gd name="connsiteY13" fmla="*/ 570157 h 1026898"/>
                  <a:gd name="connsiteX14" fmla="*/ 278411 w 987550"/>
                  <a:gd name="connsiteY14" fmla="*/ 799549 h 1026898"/>
                  <a:gd name="connsiteX0" fmla="*/ 335356 w 987550"/>
                  <a:gd name="connsiteY0" fmla="*/ 1002569 h 1026898"/>
                  <a:gd name="connsiteX1" fmla="*/ 139282 w 987550"/>
                  <a:gd name="connsiteY1" fmla="*/ 973777 h 1026898"/>
                  <a:gd name="connsiteX2" fmla="*/ 39382 w 987550"/>
                  <a:gd name="connsiteY2" fmla="*/ 742738 h 1026898"/>
                  <a:gd name="connsiteX3" fmla="*/ 8319 w 987550"/>
                  <a:gd name="connsiteY3" fmla="*/ 421055 h 1026898"/>
                  <a:gd name="connsiteX4" fmla="*/ 183028 w 987550"/>
                  <a:gd name="connsiteY4" fmla="*/ 98940 h 1026898"/>
                  <a:gd name="connsiteX5" fmla="*/ 472251 w 987550"/>
                  <a:gd name="connsiteY5" fmla="*/ 1279 h 1026898"/>
                  <a:gd name="connsiteX6" fmla="*/ 872686 w 987550"/>
                  <a:gd name="connsiteY6" fmla="*/ 74198 h 1026898"/>
                  <a:gd name="connsiteX7" fmla="*/ 978761 w 987550"/>
                  <a:gd name="connsiteY7" fmla="*/ 301942 h 1026898"/>
                  <a:gd name="connsiteX8" fmla="*/ 978717 w 987550"/>
                  <a:gd name="connsiteY8" fmla="*/ 482532 h 1026898"/>
                  <a:gd name="connsiteX9" fmla="*/ 938105 w 987550"/>
                  <a:gd name="connsiteY9" fmla="*/ 495616 h 1026898"/>
                  <a:gd name="connsiteX10" fmla="*/ 701725 w 987550"/>
                  <a:gd name="connsiteY10" fmla="*/ 391187 h 1026898"/>
                  <a:gd name="connsiteX11" fmla="*/ 644511 w 987550"/>
                  <a:gd name="connsiteY11" fmla="*/ 348682 h 1026898"/>
                  <a:gd name="connsiteX12" fmla="*/ 524335 w 987550"/>
                  <a:gd name="connsiteY12" fmla="*/ 445786 h 1026898"/>
                  <a:gd name="connsiteX13" fmla="*/ 287590 w 987550"/>
                  <a:gd name="connsiteY13" fmla="*/ 570157 h 1026898"/>
                  <a:gd name="connsiteX14" fmla="*/ 278411 w 987550"/>
                  <a:gd name="connsiteY14" fmla="*/ 799549 h 1026898"/>
                  <a:gd name="connsiteX0" fmla="*/ 335356 w 987550"/>
                  <a:gd name="connsiteY0" fmla="*/ 1002569 h 1026898"/>
                  <a:gd name="connsiteX1" fmla="*/ 139282 w 987550"/>
                  <a:gd name="connsiteY1" fmla="*/ 973777 h 1026898"/>
                  <a:gd name="connsiteX2" fmla="*/ 39382 w 987550"/>
                  <a:gd name="connsiteY2" fmla="*/ 742738 h 1026898"/>
                  <a:gd name="connsiteX3" fmla="*/ 8319 w 987550"/>
                  <a:gd name="connsiteY3" fmla="*/ 421055 h 1026898"/>
                  <a:gd name="connsiteX4" fmla="*/ 183028 w 987550"/>
                  <a:gd name="connsiteY4" fmla="*/ 98940 h 1026898"/>
                  <a:gd name="connsiteX5" fmla="*/ 472251 w 987550"/>
                  <a:gd name="connsiteY5" fmla="*/ 1279 h 1026898"/>
                  <a:gd name="connsiteX6" fmla="*/ 872686 w 987550"/>
                  <a:gd name="connsiteY6" fmla="*/ 74198 h 1026898"/>
                  <a:gd name="connsiteX7" fmla="*/ 978761 w 987550"/>
                  <a:gd name="connsiteY7" fmla="*/ 301942 h 1026898"/>
                  <a:gd name="connsiteX8" fmla="*/ 978717 w 987550"/>
                  <a:gd name="connsiteY8" fmla="*/ 482532 h 1026898"/>
                  <a:gd name="connsiteX9" fmla="*/ 938105 w 987550"/>
                  <a:gd name="connsiteY9" fmla="*/ 495616 h 1026898"/>
                  <a:gd name="connsiteX10" fmla="*/ 717258 w 987550"/>
                  <a:gd name="connsiteY10" fmla="*/ 395625 h 1026898"/>
                  <a:gd name="connsiteX11" fmla="*/ 644511 w 987550"/>
                  <a:gd name="connsiteY11" fmla="*/ 348682 h 1026898"/>
                  <a:gd name="connsiteX12" fmla="*/ 524335 w 987550"/>
                  <a:gd name="connsiteY12" fmla="*/ 445786 h 1026898"/>
                  <a:gd name="connsiteX13" fmla="*/ 287590 w 987550"/>
                  <a:gd name="connsiteY13" fmla="*/ 570157 h 1026898"/>
                  <a:gd name="connsiteX14" fmla="*/ 278411 w 987550"/>
                  <a:gd name="connsiteY14" fmla="*/ 799549 h 1026898"/>
                  <a:gd name="connsiteX0" fmla="*/ 322399 w 974593"/>
                  <a:gd name="connsiteY0" fmla="*/ 1002569 h 1026898"/>
                  <a:gd name="connsiteX1" fmla="*/ 126325 w 974593"/>
                  <a:gd name="connsiteY1" fmla="*/ 973777 h 1026898"/>
                  <a:gd name="connsiteX2" fmla="*/ 26425 w 974593"/>
                  <a:gd name="connsiteY2" fmla="*/ 742738 h 1026898"/>
                  <a:gd name="connsiteX3" fmla="*/ 10896 w 974593"/>
                  <a:gd name="connsiteY3" fmla="*/ 427712 h 1026898"/>
                  <a:gd name="connsiteX4" fmla="*/ 170071 w 974593"/>
                  <a:gd name="connsiteY4" fmla="*/ 98940 h 1026898"/>
                  <a:gd name="connsiteX5" fmla="*/ 459294 w 974593"/>
                  <a:gd name="connsiteY5" fmla="*/ 1279 h 1026898"/>
                  <a:gd name="connsiteX6" fmla="*/ 859729 w 974593"/>
                  <a:gd name="connsiteY6" fmla="*/ 74198 h 1026898"/>
                  <a:gd name="connsiteX7" fmla="*/ 965804 w 974593"/>
                  <a:gd name="connsiteY7" fmla="*/ 301942 h 1026898"/>
                  <a:gd name="connsiteX8" fmla="*/ 965760 w 974593"/>
                  <a:gd name="connsiteY8" fmla="*/ 482532 h 1026898"/>
                  <a:gd name="connsiteX9" fmla="*/ 925148 w 974593"/>
                  <a:gd name="connsiteY9" fmla="*/ 495616 h 1026898"/>
                  <a:gd name="connsiteX10" fmla="*/ 704301 w 974593"/>
                  <a:gd name="connsiteY10" fmla="*/ 395625 h 1026898"/>
                  <a:gd name="connsiteX11" fmla="*/ 631554 w 974593"/>
                  <a:gd name="connsiteY11" fmla="*/ 348682 h 1026898"/>
                  <a:gd name="connsiteX12" fmla="*/ 511378 w 974593"/>
                  <a:gd name="connsiteY12" fmla="*/ 445786 h 1026898"/>
                  <a:gd name="connsiteX13" fmla="*/ 274633 w 974593"/>
                  <a:gd name="connsiteY13" fmla="*/ 570157 h 1026898"/>
                  <a:gd name="connsiteX14" fmla="*/ 265454 w 974593"/>
                  <a:gd name="connsiteY14" fmla="*/ 799549 h 1026898"/>
                  <a:gd name="connsiteX0" fmla="*/ 323713 w 975907"/>
                  <a:gd name="connsiteY0" fmla="*/ 1002569 h 1026898"/>
                  <a:gd name="connsiteX1" fmla="*/ 127639 w 975907"/>
                  <a:gd name="connsiteY1" fmla="*/ 973777 h 1026898"/>
                  <a:gd name="connsiteX2" fmla="*/ 27739 w 975907"/>
                  <a:gd name="connsiteY2" fmla="*/ 742738 h 1026898"/>
                  <a:gd name="connsiteX3" fmla="*/ 12210 w 975907"/>
                  <a:gd name="connsiteY3" fmla="*/ 427712 h 1026898"/>
                  <a:gd name="connsiteX4" fmla="*/ 189138 w 975907"/>
                  <a:gd name="connsiteY4" fmla="*/ 119651 h 1026898"/>
                  <a:gd name="connsiteX5" fmla="*/ 460608 w 975907"/>
                  <a:gd name="connsiteY5" fmla="*/ 1279 h 1026898"/>
                  <a:gd name="connsiteX6" fmla="*/ 861043 w 975907"/>
                  <a:gd name="connsiteY6" fmla="*/ 74198 h 1026898"/>
                  <a:gd name="connsiteX7" fmla="*/ 967118 w 975907"/>
                  <a:gd name="connsiteY7" fmla="*/ 301942 h 1026898"/>
                  <a:gd name="connsiteX8" fmla="*/ 967074 w 975907"/>
                  <a:gd name="connsiteY8" fmla="*/ 482532 h 1026898"/>
                  <a:gd name="connsiteX9" fmla="*/ 926462 w 975907"/>
                  <a:gd name="connsiteY9" fmla="*/ 495616 h 1026898"/>
                  <a:gd name="connsiteX10" fmla="*/ 705615 w 975907"/>
                  <a:gd name="connsiteY10" fmla="*/ 395625 h 1026898"/>
                  <a:gd name="connsiteX11" fmla="*/ 632868 w 975907"/>
                  <a:gd name="connsiteY11" fmla="*/ 348682 h 1026898"/>
                  <a:gd name="connsiteX12" fmla="*/ 512692 w 975907"/>
                  <a:gd name="connsiteY12" fmla="*/ 445786 h 1026898"/>
                  <a:gd name="connsiteX13" fmla="*/ 275947 w 975907"/>
                  <a:gd name="connsiteY13" fmla="*/ 570157 h 1026898"/>
                  <a:gd name="connsiteX14" fmla="*/ 266768 w 975907"/>
                  <a:gd name="connsiteY14" fmla="*/ 799549 h 1026898"/>
                  <a:gd name="connsiteX0" fmla="*/ 323713 w 975907"/>
                  <a:gd name="connsiteY0" fmla="*/ 982765 h 1007094"/>
                  <a:gd name="connsiteX1" fmla="*/ 127639 w 975907"/>
                  <a:gd name="connsiteY1" fmla="*/ 953973 h 1007094"/>
                  <a:gd name="connsiteX2" fmla="*/ 27739 w 975907"/>
                  <a:gd name="connsiteY2" fmla="*/ 722934 h 1007094"/>
                  <a:gd name="connsiteX3" fmla="*/ 12210 w 975907"/>
                  <a:gd name="connsiteY3" fmla="*/ 407908 h 1007094"/>
                  <a:gd name="connsiteX4" fmla="*/ 189138 w 975907"/>
                  <a:gd name="connsiteY4" fmla="*/ 99847 h 1007094"/>
                  <a:gd name="connsiteX5" fmla="*/ 463567 w 975907"/>
                  <a:gd name="connsiteY5" fmla="*/ 2186 h 1007094"/>
                  <a:gd name="connsiteX6" fmla="*/ 861043 w 975907"/>
                  <a:gd name="connsiteY6" fmla="*/ 54394 h 1007094"/>
                  <a:gd name="connsiteX7" fmla="*/ 967118 w 975907"/>
                  <a:gd name="connsiteY7" fmla="*/ 282138 h 1007094"/>
                  <a:gd name="connsiteX8" fmla="*/ 967074 w 975907"/>
                  <a:gd name="connsiteY8" fmla="*/ 462728 h 1007094"/>
                  <a:gd name="connsiteX9" fmla="*/ 926462 w 975907"/>
                  <a:gd name="connsiteY9" fmla="*/ 475812 h 1007094"/>
                  <a:gd name="connsiteX10" fmla="*/ 705615 w 975907"/>
                  <a:gd name="connsiteY10" fmla="*/ 375821 h 1007094"/>
                  <a:gd name="connsiteX11" fmla="*/ 632868 w 975907"/>
                  <a:gd name="connsiteY11" fmla="*/ 328878 h 1007094"/>
                  <a:gd name="connsiteX12" fmla="*/ 512692 w 975907"/>
                  <a:gd name="connsiteY12" fmla="*/ 425982 h 1007094"/>
                  <a:gd name="connsiteX13" fmla="*/ 275947 w 975907"/>
                  <a:gd name="connsiteY13" fmla="*/ 550353 h 1007094"/>
                  <a:gd name="connsiteX14" fmla="*/ 266768 w 975907"/>
                  <a:gd name="connsiteY14" fmla="*/ 779745 h 1007094"/>
                  <a:gd name="connsiteX0" fmla="*/ 323713 w 977212"/>
                  <a:gd name="connsiteY0" fmla="*/ 981946 h 1006275"/>
                  <a:gd name="connsiteX1" fmla="*/ 127639 w 977212"/>
                  <a:gd name="connsiteY1" fmla="*/ 953154 h 1006275"/>
                  <a:gd name="connsiteX2" fmla="*/ 27739 w 977212"/>
                  <a:gd name="connsiteY2" fmla="*/ 722115 h 1006275"/>
                  <a:gd name="connsiteX3" fmla="*/ 12210 w 977212"/>
                  <a:gd name="connsiteY3" fmla="*/ 407089 h 1006275"/>
                  <a:gd name="connsiteX4" fmla="*/ 189138 w 977212"/>
                  <a:gd name="connsiteY4" fmla="*/ 99028 h 1006275"/>
                  <a:gd name="connsiteX5" fmla="*/ 463567 w 977212"/>
                  <a:gd name="connsiteY5" fmla="*/ 1367 h 1006275"/>
                  <a:gd name="connsiteX6" fmla="*/ 843290 w 977212"/>
                  <a:gd name="connsiteY6" fmla="*/ 68368 h 1006275"/>
                  <a:gd name="connsiteX7" fmla="*/ 967118 w 977212"/>
                  <a:gd name="connsiteY7" fmla="*/ 281319 h 1006275"/>
                  <a:gd name="connsiteX8" fmla="*/ 967074 w 977212"/>
                  <a:gd name="connsiteY8" fmla="*/ 461909 h 1006275"/>
                  <a:gd name="connsiteX9" fmla="*/ 926462 w 977212"/>
                  <a:gd name="connsiteY9" fmla="*/ 474993 h 1006275"/>
                  <a:gd name="connsiteX10" fmla="*/ 705615 w 977212"/>
                  <a:gd name="connsiteY10" fmla="*/ 375002 h 1006275"/>
                  <a:gd name="connsiteX11" fmla="*/ 632868 w 977212"/>
                  <a:gd name="connsiteY11" fmla="*/ 328059 h 1006275"/>
                  <a:gd name="connsiteX12" fmla="*/ 512692 w 977212"/>
                  <a:gd name="connsiteY12" fmla="*/ 425163 h 1006275"/>
                  <a:gd name="connsiteX13" fmla="*/ 275947 w 977212"/>
                  <a:gd name="connsiteY13" fmla="*/ 549534 h 1006275"/>
                  <a:gd name="connsiteX14" fmla="*/ 266768 w 977212"/>
                  <a:gd name="connsiteY14" fmla="*/ 778926 h 1006275"/>
                  <a:gd name="connsiteX0" fmla="*/ 323713 w 971873"/>
                  <a:gd name="connsiteY0" fmla="*/ 981979 h 1006308"/>
                  <a:gd name="connsiteX1" fmla="*/ 127639 w 971873"/>
                  <a:gd name="connsiteY1" fmla="*/ 953187 h 1006308"/>
                  <a:gd name="connsiteX2" fmla="*/ 27739 w 971873"/>
                  <a:gd name="connsiteY2" fmla="*/ 722148 h 1006308"/>
                  <a:gd name="connsiteX3" fmla="*/ 12210 w 971873"/>
                  <a:gd name="connsiteY3" fmla="*/ 407122 h 1006308"/>
                  <a:gd name="connsiteX4" fmla="*/ 189138 w 971873"/>
                  <a:gd name="connsiteY4" fmla="*/ 99061 h 1006308"/>
                  <a:gd name="connsiteX5" fmla="*/ 463567 w 971873"/>
                  <a:gd name="connsiteY5" fmla="*/ 1400 h 1006308"/>
                  <a:gd name="connsiteX6" fmla="*/ 843290 w 971873"/>
                  <a:gd name="connsiteY6" fmla="*/ 68401 h 1006308"/>
                  <a:gd name="connsiteX7" fmla="*/ 958242 w 971873"/>
                  <a:gd name="connsiteY7" fmla="*/ 287269 h 1006308"/>
                  <a:gd name="connsiteX8" fmla="*/ 967074 w 971873"/>
                  <a:gd name="connsiteY8" fmla="*/ 461942 h 1006308"/>
                  <a:gd name="connsiteX9" fmla="*/ 926462 w 971873"/>
                  <a:gd name="connsiteY9" fmla="*/ 475026 h 1006308"/>
                  <a:gd name="connsiteX10" fmla="*/ 705615 w 971873"/>
                  <a:gd name="connsiteY10" fmla="*/ 375035 h 1006308"/>
                  <a:gd name="connsiteX11" fmla="*/ 632868 w 971873"/>
                  <a:gd name="connsiteY11" fmla="*/ 328092 h 1006308"/>
                  <a:gd name="connsiteX12" fmla="*/ 512692 w 971873"/>
                  <a:gd name="connsiteY12" fmla="*/ 425196 h 1006308"/>
                  <a:gd name="connsiteX13" fmla="*/ 275947 w 971873"/>
                  <a:gd name="connsiteY13" fmla="*/ 549567 h 1006308"/>
                  <a:gd name="connsiteX14" fmla="*/ 266768 w 971873"/>
                  <a:gd name="connsiteY14" fmla="*/ 778959 h 1006308"/>
                  <a:gd name="connsiteX0" fmla="*/ 323713 w 973438"/>
                  <a:gd name="connsiteY0" fmla="*/ 981912 h 1006241"/>
                  <a:gd name="connsiteX1" fmla="*/ 127639 w 973438"/>
                  <a:gd name="connsiteY1" fmla="*/ 953120 h 1006241"/>
                  <a:gd name="connsiteX2" fmla="*/ 27739 w 973438"/>
                  <a:gd name="connsiteY2" fmla="*/ 722081 h 1006241"/>
                  <a:gd name="connsiteX3" fmla="*/ 12210 w 973438"/>
                  <a:gd name="connsiteY3" fmla="*/ 407055 h 1006241"/>
                  <a:gd name="connsiteX4" fmla="*/ 189138 w 973438"/>
                  <a:gd name="connsiteY4" fmla="*/ 98994 h 1006241"/>
                  <a:gd name="connsiteX5" fmla="*/ 463567 w 973438"/>
                  <a:gd name="connsiteY5" fmla="*/ 1333 h 1006241"/>
                  <a:gd name="connsiteX6" fmla="*/ 843290 w 973438"/>
                  <a:gd name="connsiteY6" fmla="*/ 68334 h 1006241"/>
                  <a:gd name="connsiteX7" fmla="*/ 961201 w 973438"/>
                  <a:gd name="connsiteY7" fmla="*/ 275367 h 1006241"/>
                  <a:gd name="connsiteX8" fmla="*/ 967074 w 973438"/>
                  <a:gd name="connsiteY8" fmla="*/ 461875 h 1006241"/>
                  <a:gd name="connsiteX9" fmla="*/ 926462 w 973438"/>
                  <a:gd name="connsiteY9" fmla="*/ 474959 h 1006241"/>
                  <a:gd name="connsiteX10" fmla="*/ 705615 w 973438"/>
                  <a:gd name="connsiteY10" fmla="*/ 374968 h 1006241"/>
                  <a:gd name="connsiteX11" fmla="*/ 632868 w 973438"/>
                  <a:gd name="connsiteY11" fmla="*/ 328025 h 1006241"/>
                  <a:gd name="connsiteX12" fmla="*/ 512692 w 973438"/>
                  <a:gd name="connsiteY12" fmla="*/ 425129 h 1006241"/>
                  <a:gd name="connsiteX13" fmla="*/ 275947 w 973438"/>
                  <a:gd name="connsiteY13" fmla="*/ 549500 h 1006241"/>
                  <a:gd name="connsiteX14" fmla="*/ 266768 w 973438"/>
                  <a:gd name="connsiteY14" fmla="*/ 778892 h 1006241"/>
                  <a:gd name="connsiteX0" fmla="*/ 323713 w 970115"/>
                  <a:gd name="connsiteY0" fmla="*/ 981912 h 1006241"/>
                  <a:gd name="connsiteX1" fmla="*/ 127639 w 970115"/>
                  <a:gd name="connsiteY1" fmla="*/ 953120 h 1006241"/>
                  <a:gd name="connsiteX2" fmla="*/ 27739 w 970115"/>
                  <a:gd name="connsiteY2" fmla="*/ 722081 h 1006241"/>
                  <a:gd name="connsiteX3" fmla="*/ 12210 w 970115"/>
                  <a:gd name="connsiteY3" fmla="*/ 407055 h 1006241"/>
                  <a:gd name="connsiteX4" fmla="*/ 189138 w 970115"/>
                  <a:gd name="connsiteY4" fmla="*/ 98994 h 1006241"/>
                  <a:gd name="connsiteX5" fmla="*/ 463567 w 970115"/>
                  <a:gd name="connsiteY5" fmla="*/ 1333 h 1006241"/>
                  <a:gd name="connsiteX6" fmla="*/ 843290 w 970115"/>
                  <a:gd name="connsiteY6" fmla="*/ 68334 h 1006241"/>
                  <a:gd name="connsiteX7" fmla="*/ 961201 w 970115"/>
                  <a:gd name="connsiteY7" fmla="*/ 275367 h 1006241"/>
                  <a:gd name="connsiteX8" fmla="*/ 967074 w 970115"/>
                  <a:gd name="connsiteY8" fmla="*/ 461875 h 1006241"/>
                  <a:gd name="connsiteX9" fmla="*/ 926462 w 970115"/>
                  <a:gd name="connsiteY9" fmla="*/ 474959 h 1006241"/>
                  <a:gd name="connsiteX10" fmla="*/ 705615 w 970115"/>
                  <a:gd name="connsiteY10" fmla="*/ 374968 h 1006241"/>
                  <a:gd name="connsiteX11" fmla="*/ 632868 w 970115"/>
                  <a:gd name="connsiteY11" fmla="*/ 328025 h 1006241"/>
                  <a:gd name="connsiteX12" fmla="*/ 512692 w 970115"/>
                  <a:gd name="connsiteY12" fmla="*/ 425129 h 1006241"/>
                  <a:gd name="connsiteX13" fmla="*/ 275947 w 970115"/>
                  <a:gd name="connsiteY13" fmla="*/ 549500 h 1006241"/>
                  <a:gd name="connsiteX14" fmla="*/ 266768 w 970115"/>
                  <a:gd name="connsiteY14" fmla="*/ 778892 h 1006241"/>
                  <a:gd name="connsiteX0" fmla="*/ 323713 w 970115"/>
                  <a:gd name="connsiteY0" fmla="*/ 981912 h 1006241"/>
                  <a:gd name="connsiteX1" fmla="*/ 127639 w 970115"/>
                  <a:gd name="connsiteY1" fmla="*/ 953120 h 1006241"/>
                  <a:gd name="connsiteX2" fmla="*/ 27739 w 970115"/>
                  <a:gd name="connsiteY2" fmla="*/ 722081 h 1006241"/>
                  <a:gd name="connsiteX3" fmla="*/ 12210 w 970115"/>
                  <a:gd name="connsiteY3" fmla="*/ 407055 h 1006241"/>
                  <a:gd name="connsiteX4" fmla="*/ 189138 w 970115"/>
                  <a:gd name="connsiteY4" fmla="*/ 98994 h 1006241"/>
                  <a:gd name="connsiteX5" fmla="*/ 463567 w 970115"/>
                  <a:gd name="connsiteY5" fmla="*/ 1333 h 1006241"/>
                  <a:gd name="connsiteX6" fmla="*/ 843290 w 970115"/>
                  <a:gd name="connsiteY6" fmla="*/ 68334 h 1006241"/>
                  <a:gd name="connsiteX7" fmla="*/ 961201 w 970115"/>
                  <a:gd name="connsiteY7" fmla="*/ 275367 h 1006241"/>
                  <a:gd name="connsiteX8" fmla="*/ 967074 w 970115"/>
                  <a:gd name="connsiteY8" fmla="*/ 461875 h 1006241"/>
                  <a:gd name="connsiteX9" fmla="*/ 926462 w 970115"/>
                  <a:gd name="connsiteY9" fmla="*/ 474959 h 1006241"/>
                  <a:gd name="connsiteX10" fmla="*/ 705615 w 970115"/>
                  <a:gd name="connsiteY10" fmla="*/ 374968 h 1006241"/>
                  <a:gd name="connsiteX11" fmla="*/ 632868 w 970115"/>
                  <a:gd name="connsiteY11" fmla="*/ 328025 h 1006241"/>
                  <a:gd name="connsiteX12" fmla="*/ 512692 w 970115"/>
                  <a:gd name="connsiteY12" fmla="*/ 425129 h 1006241"/>
                  <a:gd name="connsiteX13" fmla="*/ 275947 w 970115"/>
                  <a:gd name="connsiteY13" fmla="*/ 549500 h 1006241"/>
                  <a:gd name="connsiteX14" fmla="*/ 266768 w 970115"/>
                  <a:gd name="connsiteY14" fmla="*/ 778892 h 1006241"/>
                  <a:gd name="connsiteX0" fmla="*/ 337805 w 970115"/>
                  <a:gd name="connsiteY0" fmla="*/ 979539 h 1004526"/>
                  <a:gd name="connsiteX1" fmla="*/ 127639 w 970115"/>
                  <a:gd name="connsiteY1" fmla="*/ 953120 h 1004526"/>
                  <a:gd name="connsiteX2" fmla="*/ 27739 w 970115"/>
                  <a:gd name="connsiteY2" fmla="*/ 722081 h 1004526"/>
                  <a:gd name="connsiteX3" fmla="*/ 12210 w 970115"/>
                  <a:gd name="connsiteY3" fmla="*/ 407055 h 1004526"/>
                  <a:gd name="connsiteX4" fmla="*/ 189138 w 970115"/>
                  <a:gd name="connsiteY4" fmla="*/ 98994 h 1004526"/>
                  <a:gd name="connsiteX5" fmla="*/ 463567 w 970115"/>
                  <a:gd name="connsiteY5" fmla="*/ 1333 h 1004526"/>
                  <a:gd name="connsiteX6" fmla="*/ 843290 w 970115"/>
                  <a:gd name="connsiteY6" fmla="*/ 68334 h 1004526"/>
                  <a:gd name="connsiteX7" fmla="*/ 961201 w 970115"/>
                  <a:gd name="connsiteY7" fmla="*/ 275367 h 1004526"/>
                  <a:gd name="connsiteX8" fmla="*/ 967074 w 970115"/>
                  <a:gd name="connsiteY8" fmla="*/ 461875 h 1004526"/>
                  <a:gd name="connsiteX9" fmla="*/ 926462 w 970115"/>
                  <a:gd name="connsiteY9" fmla="*/ 474959 h 1004526"/>
                  <a:gd name="connsiteX10" fmla="*/ 705615 w 970115"/>
                  <a:gd name="connsiteY10" fmla="*/ 374968 h 1004526"/>
                  <a:gd name="connsiteX11" fmla="*/ 632868 w 970115"/>
                  <a:gd name="connsiteY11" fmla="*/ 328025 h 1004526"/>
                  <a:gd name="connsiteX12" fmla="*/ 512692 w 970115"/>
                  <a:gd name="connsiteY12" fmla="*/ 425129 h 1004526"/>
                  <a:gd name="connsiteX13" fmla="*/ 275947 w 970115"/>
                  <a:gd name="connsiteY13" fmla="*/ 549500 h 1004526"/>
                  <a:gd name="connsiteX14" fmla="*/ 266768 w 970115"/>
                  <a:gd name="connsiteY14" fmla="*/ 778892 h 1004526"/>
                  <a:gd name="connsiteX0" fmla="*/ 342503 w 970115"/>
                  <a:gd name="connsiteY0" fmla="*/ 979539 h 1004526"/>
                  <a:gd name="connsiteX1" fmla="*/ 127639 w 970115"/>
                  <a:gd name="connsiteY1" fmla="*/ 953120 h 1004526"/>
                  <a:gd name="connsiteX2" fmla="*/ 27739 w 970115"/>
                  <a:gd name="connsiteY2" fmla="*/ 722081 h 1004526"/>
                  <a:gd name="connsiteX3" fmla="*/ 12210 w 970115"/>
                  <a:gd name="connsiteY3" fmla="*/ 407055 h 1004526"/>
                  <a:gd name="connsiteX4" fmla="*/ 189138 w 970115"/>
                  <a:gd name="connsiteY4" fmla="*/ 98994 h 1004526"/>
                  <a:gd name="connsiteX5" fmla="*/ 463567 w 970115"/>
                  <a:gd name="connsiteY5" fmla="*/ 1333 h 1004526"/>
                  <a:gd name="connsiteX6" fmla="*/ 843290 w 970115"/>
                  <a:gd name="connsiteY6" fmla="*/ 68334 h 1004526"/>
                  <a:gd name="connsiteX7" fmla="*/ 961201 w 970115"/>
                  <a:gd name="connsiteY7" fmla="*/ 275367 h 1004526"/>
                  <a:gd name="connsiteX8" fmla="*/ 967074 w 970115"/>
                  <a:gd name="connsiteY8" fmla="*/ 461875 h 1004526"/>
                  <a:gd name="connsiteX9" fmla="*/ 926462 w 970115"/>
                  <a:gd name="connsiteY9" fmla="*/ 474959 h 1004526"/>
                  <a:gd name="connsiteX10" fmla="*/ 705615 w 970115"/>
                  <a:gd name="connsiteY10" fmla="*/ 374968 h 1004526"/>
                  <a:gd name="connsiteX11" fmla="*/ 632868 w 970115"/>
                  <a:gd name="connsiteY11" fmla="*/ 328025 h 1004526"/>
                  <a:gd name="connsiteX12" fmla="*/ 512692 w 970115"/>
                  <a:gd name="connsiteY12" fmla="*/ 425129 h 1004526"/>
                  <a:gd name="connsiteX13" fmla="*/ 275947 w 970115"/>
                  <a:gd name="connsiteY13" fmla="*/ 549500 h 1004526"/>
                  <a:gd name="connsiteX14" fmla="*/ 266768 w 970115"/>
                  <a:gd name="connsiteY14" fmla="*/ 778892 h 1004526"/>
                  <a:gd name="connsiteX0" fmla="*/ 337805 w 970115"/>
                  <a:gd name="connsiteY0" fmla="*/ 981912 h 1006241"/>
                  <a:gd name="connsiteX1" fmla="*/ 127639 w 970115"/>
                  <a:gd name="connsiteY1" fmla="*/ 953120 h 1006241"/>
                  <a:gd name="connsiteX2" fmla="*/ 27739 w 970115"/>
                  <a:gd name="connsiteY2" fmla="*/ 722081 h 1006241"/>
                  <a:gd name="connsiteX3" fmla="*/ 12210 w 970115"/>
                  <a:gd name="connsiteY3" fmla="*/ 407055 h 1006241"/>
                  <a:gd name="connsiteX4" fmla="*/ 189138 w 970115"/>
                  <a:gd name="connsiteY4" fmla="*/ 98994 h 1006241"/>
                  <a:gd name="connsiteX5" fmla="*/ 463567 w 970115"/>
                  <a:gd name="connsiteY5" fmla="*/ 1333 h 1006241"/>
                  <a:gd name="connsiteX6" fmla="*/ 843290 w 970115"/>
                  <a:gd name="connsiteY6" fmla="*/ 68334 h 1006241"/>
                  <a:gd name="connsiteX7" fmla="*/ 961201 w 970115"/>
                  <a:gd name="connsiteY7" fmla="*/ 275367 h 1006241"/>
                  <a:gd name="connsiteX8" fmla="*/ 967074 w 970115"/>
                  <a:gd name="connsiteY8" fmla="*/ 461875 h 1006241"/>
                  <a:gd name="connsiteX9" fmla="*/ 926462 w 970115"/>
                  <a:gd name="connsiteY9" fmla="*/ 474959 h 1006241"/>
                  <a:gd name="connsiteX10" fmla="*/ 705615 w 970115"/>
                  <a:gd name="connsiteY10" fmla="*/ 374968 h 1006241"/>
                  <a:gd name="connsiteX11" fmla="*/ 632868 w 970115"/>
                  <a:gd name="connsiteY11" fmla="*/ 328025 h 1006241"/>
                  <a:gd name="connsiteX12" fmla="*/ 512692 w 970115"/>
                  <a:gd name="connsiteY12" fmla="*/ 425129 h 1006241"/>
                  <a:gd name="connsiteX13" fmla="*/ 275947 w 970115"/>
                  <a:gd name="connsiteY13" fmla="*/ 549500 h 1006241"/>
                  <a:gd name="connsiteX14" fmla="*/ 266768 w 970115"/>
                  <a:gd name="connsiteY14" fmla="*/ 778892 h 1006241"/>
                  <a:gd name="connsiteX0" fmla="*/ 342503 w 970115"/>
                  <a:gd name="connsiteY0" fmla="*/ 972420 h 999567"/>
                  <a:gd name="connsiteX1" fmla="*/ 127639 w 970115"/>
                  <a:gd name="connsiteY1" fmla="*/ 953120 h 999567"/>
                  <a:gd name="connsiteX2" fmla="*/ 27739 w 970115"/>
                  <a:gd name="connsiteY2" fmla="*/ 722081 h 999567"/>
                  <a:gd name="connsiteX3" fmla="*/ 12210 w 970115"/>
                  <a:gd name="connsiteY3" fmla="*/ 407055 h 999567"/>
                  <a:gd name="connsiteX4" fmla="*/ 189138 w 970115"/>
                  <a:gd name="connsiteY4" fmla="*/ 98994 h 999567"/>
                  <a:gd name="connsiteX5" fmla="*/ 463567 w 970115"/>
                  <a:gd name="connsiteY5" fmla="*/ 1333 h 999567"/>
                  <a:gd name="connsiteX6" fmla="*/ 843290 w 970115"/>
                  <a:gd name="connsiteY6" fmla="*/ 68334 h 999567"/>
                  <a:gd name="connsiteX7" fmla="*/ 961201 w 970115"/>
                  <a:gd name="connsiteY7" fmla="*/ 275367 h 999567"/>
                  <a:gd name="connsiteX8" fmla="*/ 967074 w 970115"/>
                  <a:gd name="connsiteY8" fmla="*/ 461875 h 999567"/>
                  <a:gd name="connsiteX9" fmla="*/ 926462 w 970115"/>
                  <a:gd name="connsiteY9" fmla="*/ 474959 h 999567"/>
                  <a:gd name="connsiteX10" fmla="*/ 705615 w 970115"/>
                  <a:gd name="connsiteY10" fmla="*/ 374968 h 999567"/>
                  <a:gd name="connsiteX11" fmla="*/ 632868 w 970115"/>
                  <a:gd name="connsiteY11" fmla="*/ 328025 h 999567"/>
                  <a:gd name="connsiteX12" fmla="*/ 512692 w 970115"/>
                  <a:gd name="connsiteY12" fmla="*/ 425129 h 999567"/>
                  <a:gd name="connsiteX13" fmla="*/ 275947 w 970115"/>
                  <a:gd name="connsiteY13" fmla="*/ 549500 h 999567"/>
                  <a:gd name="connsiteX14" fmla="*/ 266768 w 970115"/>
                  <a:gd name="connsiteY14" fmla="*/ 778892 h 999567"/>
                  <a:gd name="connsiteX0" fmla="*/ 342503 w 974728"/>
                  <a:gd name="connsiteY0" fmla="*/ 972274 h 999421"/>
                  <a:gd name="connsiteX1" fmla="*/ 127639 w 974728"/>
                  <a:gd name="connsiteY1" fmla="*/ 952974 h 999421"/>
                  <a:gd name="connsiteX2" fmla="*/ 27739 w 974728"/>
                  <a:gd name="connsiteY2" fmla="*/ 721935 h 999421"/>
                  <a:gd name="connsiteX3" fmla="*/ 12210 w 974728"/>
                  <a:gd name="connsiteY3" fmla="*/ 406909 h 999421"/>
                  <a:gd name="connsiteX4" fmla="*/ 189138 w 974728"/>
                  <a:gd name="connsiteY4" fmla="*/ 98848 h 999421"/>
                  <a:gd name="connsiteX5" fmla="*/ 463567 w 974728"/>
                  <a:gd name="connsiteY5" fmla="*/ 1187 h 999421"/>
                  <a:gd name="connsiteX6" fmla="*/ 824501 w 974728"/>
                  <a:gd name="connsiteY6" fmla="*/ 72934 h 999421"/>
                  <a:gd name="connsiteX7" fmla="*/ 961201 w 974728"/>
                  <a:gd name="connsiteY7" fmla="*/ 275221 h 999421"/>
                  <a:gd name="connsiteX8" fmla="*/ 967074 w 974728"/>
                  <a:gd name="connsiteY8" fmla="*/ 461729 h 999421"/>
                  <a:gd name="connsiteX9" fmla="*/ 926462 w 974728"/>
                  <a:gd name="connsiteY9" fmla="*/ 474813 h 999421"/>
                  <a:gd name="connsiteX10" fmla="*/ 705615 w 974728"/>
                  <a:gd name="connsiteY10" fmla="*/ 374822 h 999421"/>
                  <a:gd name="connsiteX11" fmla="*/ 632868 w 974728"/>
                  <a:gd name="connsiteY11" fmla="*/ 327879 h 999421"/>
                  <a:gd name="connsiteX12" fmla="*/ 512692 w 974728"/>
                  <a:gd name="connsiteY12" fmla="*/ 424983 h 999421"/>
                  <a:gd name="connsiteX13" fmla="*/ 275947 w 974728"/>
                  <a:gd name="connsiteY13" fmla="*/ 549354 h 999421"/>
                  <a:gd name="connsiteX14" fmla="*/ 266768 w 974728"/>
                  <a:gd name="connsiteY14" fmla="*/ 778746 h 999421"/>
                  <a:gd name="connsiteX0" fmla="*/ 342503 w 974728"/>
                  <a:gd name="connsiteY0" fmla="*/ 972274 h 999421"/>
                  <a:gd name="connsiteX1" fmla="*/ 127639 w 974728"/>
                  <a:gd name="connsiteY1" fmla="*/ 952974 h 999421"/>
                  <a:gd name="connsiteX2" fmla="*/ 27739 w 974728"/>
                  <a:gd name="connsiteY2" fmla="*/ 721935 h 999421"/>
                  <a:gd name="connsiteX3" fmla="*/ 12210 w 974728"/>
                  <a:gd name="connsiteY3" fmla="*/ 406909 h 999421"/>
                  <a:gd name="connsiteX4" fmla="*/ 189138 w 974728"/>
                  <a:gd name="connsiteY4" fmla="*/ 98848 h 999421"/>
                  <a:gd name="connsiteX5" fmla="*/ 463567 w 974728"/>
                  <a:gd name="connsiteY5" fmla="*/ 1187 h 999421"/>
                  <a:gd name="connsiteX6" fmla="*/ 824501 w 974728"/>
                  <a:gd name="connsiteY6" fmla="*/ 72934 h 999421"/>
                  <a:gd name="connsiteX7" fmla="*/ 961201 w 974728"/>
                  <a:gd name="connsiteY7" fmla="*/ 275221 h 999421"/>
                  <a:gd name="connsiteX8" fmla="*/ 967074 w 974728"/>
                  <a:gd name="connsiteY8" fmla="*/ 461729 h 999421"/>
                  <a:gd name="connsiteX9" fmla="*/ 926462 w 974728"/>
                  <a:gd name="connsiteY9" fmla="*/ 474813 h 999421"/>
                  <a:gd name="connsiteX10" fmla="*/ 705615 w 974728"/>
                  <a:gd name="connsiteY10" fmla="*/ 374822 h 999421"/>
                  <a:gd name="connsiteX11" fmla="*/ 614079 w 974728"/>
                  <a:gd name="connsiteY11" fmla="*/ 340535 h 999421"/>
                  <a:gd name="connsiteX12" fmla="*/ 512692 w 974728"/>
                  <a:gd name="connsiteY12" fmla="*/ 424983 h 999421"/>
                  <a:gd name="connsiteX13" fmla="*/ 275947 w 974728"/>
                  <a:gd name="connsiteY13" fmla="*/ 549354 h 999421"/>
                  <a:gd name="connsiteX14" fmla="*/ 266768 w 974728"/>
                  <a:gd name="connsiteY14" fmla="*/ 778746 h 999421"/>
                  <a:gd name="connsiteX0" fmla="*/ 342503 w 974728"/>
                  <a:gd name="connsiteY0" fmla="*/ 972274 h 999421"/>
                  <a:gd name="connsiteX1" fmla="*/ 127639 w 974728"/>
                  <a:gd name="connsiteY1" fmla="*/ 952974 h 999421"/>
                  <a:gd name="connsiteX2" fmla="*/ 27739 w 974728"/>
                  <a:gd name="connsiteY2" fmla="*/ 721935 h 999421"/>
                  <a:gd name="connsiteX3" fmla="*/ 12210 w 974728"/>
                  <a:gd name="connsiteY3" fmla="*/ 406909 h 999421"/>
                  <a:gd name="connsiteX4" fmla="*/ 189138 w 974728"/>
                  <a:gd name="connsiteY4" fmla="*/ 98848 h 999421"/>
                  <a:gd name="connsiteX5" fmla="*/ 463567 w 974728"/>
                  <a:gd name="connsiteY5" fmla="*/ 1187 h 999421"/>
                  <a:gd name="connsiteX6" fmla="*/ 824501 w 974728"/>
                  <a:gd name="connsiteY6" fmla="*/ 72934 h 999421"/>
                  <a:gd name="connsiteX7" fmla="*/ 961201 w 974728"/>
                  <a:gd name="connsiteY7" fmla="*/ 275221 h 999421"/>
                  <a:gd name="connsiteX8" fmla="*/ 967074 w 974728"/>
                  <a:gd name="connsiteY8" fmla="*/ 461729 h 999421"/>
                  <a:gd name="connsiteX9" fmla="*/ 926462 w 974728"/>
                  <a:gd name="connsiteY9" fmla="*/ 474813 h 999421"/>
                  <a:gd name="connsiteX10" fmla="*/ 696220 w 974728"/>
                  <a:gd name="connsiteY10" fmla="*/ 384314 h 999421"/>
                  <a:gd name="connsiteX11" fmla="*/ 614079 w 974728"/>
                  <a:gd name="connsiteY11" fmla="*/ 340535 h 999421"/>
                  <a:gd name="connsiteX12" fmla="*/ 512692 w 974728"/>
                  <a:gd name="connsiteY12" fmla="*/ 424983 h 999421"/>
                  <a:gd name="connsiteX13" fmla="*/ 275947 w 974728"/>
                  <a:gd name="connsiteY13" fmla="*/ 549354 h 999421"/>
                  <a:gd name="connsiteX14" fmla="*/ 266768 w 974728"/>
                  <a:gd name="connsiteY14" fmla="*/ 778746 h 999421"/>
                  <a:gd name="connsiteX0" fmla="*/ 342282 w 974507"/>
                  <a:gd name="connsiteY0" fmla="*/ 972274 h 991672"/>
                  <a:gd name="connsiteX1" fmla="*/ 121155 w 974507"/>
                  <a:gd name="connsiteY1" fmla="*/ 921334 h 991672"/>
                  <a:gd name="connsiteX2" fmla="*/ 27518 w 974507"/>
                  <a:gd name="connsiteY2" fmla="*/ 721935 h 991672"/>
                  <a:gd name="connsiteX3" fmla="*/ 11989 w 974507"/>
                  <a:gd name="connsiteY3" fmla="*/ 406909 h 991672"/>
                  <a:gd name="connsiteX4" fmla="*/ 188917 w 974507"/>
                  <a:gd name="connsiteY4" fmla="*/ 98848 h 991672"/>
                  <a:gd name="connsiteX5" fmla="*/ 463346 w 974507"/>
                  <a:gd name="connsiteY5" fmla="*/ 1187 h 991672"/>
                  <a:gd name="connsiteX6" fmla="*/ 824280 w 974507"/>
                  <a:gd name="connsiteY6" fmla="*/ 72934 h 991672"/>
                  <a:gd name="connsiteX7" fmla="*/ 960980 w 974507"/>
                  <a:gd name="connsiteY7" fmla="*/ 275221 h 991672"/>
                  <a:gd name="connsiteX8" fmla="*/ 966853 w 974507"/>
                  <a:gd name="connsiteY8" fmla="*/ 461729 h 991672"/>
                  <a:gd name="connsiteX9" fmla="*/ 926241 w 974507"/>
                  <a:gd name="connsiteY9" fmla="*/ 474813 h 991672"/>
                  <a:gd name="connsiteX10" fmla="*/ 695999 w 974507"/>
                  <a:gd name="connsiteY10" fmla="*/ 384314 h 991672"/>
                  <a:gd name="connsiteX11" fmla="*/ 613858 w 974507"/>
                  <a:gd name="connsiteY11" fmla="*/ 340535 h 991672"/>
                  <a:gd name="connsiteX12" fmla="*/ 512471 w 974507"/>
                  <a:gd name="connsiteY12" fmla="*/ 424983 h 991672"/>
                  <a:gd name="connsiteX13" fmla="*/ 275726 w 974507"/>
                  <a:gd name="connsiteY13" fmla="*/ 549354 h 991672"/>
                  <a:gd name="connsiteX14" fmla="*/ 266547 w 974507"/>
                  <a:gd name="connsiteY14" fmla="*/ 778746 h 991672"/>
                  <a:gd name="connsiteX0" fmla="*/ 406874 w 1039099"/>
                  <a:gd name="connsiteY0" fmla="*/ 972274 h 1006815"/>
                  <a:gd name="connsiteX1" fmla="*/ 4119 w 1039099"/>
                  <a:gd name="connsiteY1" fmla="*/ 971958 h 1006815"/>
                  <a:gd name="connsiteX2" fmla="*/ 92110 w 1039099"/>
                  <a:gd name="connsiteY2" fmla="*/ 721935 h 1006815"/>
                  <a:gd name="connsiteX3" fmla="*/ 76581 w 1039099"/>
                  <a:gd name="connsiteY3" fmla="*/ 406909 h 1006815"/>
                  <a:gd name="connsiteX4" fmla="*/ 253509 w 1039099"/>
                  <a:gd name="connsiteY4" fmla="*/ 98848 h 1006815"/>
                  <a:gd name="connsiteX5" fmla="*/ 527938 w 1039099"/>
                  <a:gd name="connsiteY5" fmla="*/ 1187 h 1006815"/>
                  <a:gd name="connsiteX6" fmla="*/ 888872 w 1039099"/>
                  <a:gd name="connsiteY6" fmla="*/ 72934 h 1006815"/>
                  <a:gd name="connsiteX7" fmla="*/ 1025572 w 1039099"/>
                  <a:gd name="connsiteY7" fmla="*/ 275221 h 1006815"/>
                  <a:gd name="connsiteX8" fmla="*/ 1031445 w 1039099"/>
                  <a:gd name="connsiteY8" fmla="*/ 461729 h 1006815"/>
                  <a:gd name="connsiteX9" fmla="*/ 990833 w 1039099"/>
                  <a:gd name="connsiteY9" fmla="*/ 474813 h 1006815"/>
                  <a:gd name="connsiteX10" fmla="*/ 760591 w 1039099"/>
                  <a:gd name="connsiteY10" fmla="*/ 384314 h 1006815"/>
                  <a:gd name="connsiteX11" fmla="*/ 678450 w 1039099"/>
                  <a:gd name="connsiteY11" fmla="*/ 340535 h 1006815"/>
                  <a:gd name="connsiteX12" fmla="*/ 577063 w 1039099"/>
                  <a:gd name="connsiteY12" fmla="*/ 424983 h 1006815"/>
                  <a:gd name="connsiteX13" fmla="*/ 340318 w 1039099"/>
                  <a:gd name="connsiteY13" fmla="*/ 549354 h 1006815"/>
                  <a:gd name="connsiteX14" fmla="*/ 331139 w 1039099"/>
                  <a:gd name="connsiteY14" fmla="*/ 778746 h 1006815"/>
                  <a:gd name="connsiteX0" fmla="*/ 406874 w 1039099"/>
                  <a:gd name="connsiteY0" fmla="*/ 972274 h 1006815"/>
                  <a:gd name="connsiteX1" fmla="*/ 4119 w 1039099"/>
                  <a:gd name="connsiteY1" fmla="*/ 971958 h 1006815"/>
                  <a:gd name="connsiteX2" fmla="*/ 92110 w 1039099"/>
                  <a:gd name="connsiteY2" fmla="*/ 721935 h 1006815"/>
                  <a:gd name="connsiteX3" fmla="*/ 76581 w 1039099"/>
                  <a:gd name="connsiteY3" fmla="*/ 406909 h 1006815"/>
                  <a:gd name="connsiteX4" fmla="*/ 253509 w 1039099"/>
                  <a:gd name="connsiteY4" fmla="*/ 98848 h 1006815"/>
                  <a:gd name="connsiteX5" fmla="*/ 527938 w 1039099"/>
                  <a:gd name="connsiteY5" fmla="*/ 1187 h 1006815"/>
                  <a:gd name="connsiteX6" fmla="*/ 888872 w 1039099"/>
                  <a:gd name="connsiteY6" fmla="*/ 72934 h 1006815"/>
                  <a:gd name="connsiteX7" fmla="*/ 1025572 w 1039099"/>
                  <a:gd name="connsiteY7" fmla="*/ 275221 h 1006815"/>
                  <a:gd name="connsiteX8" fmla="*/ 1031445 w 1039099"/>
                  <a:gd name="connsiteY8" fmla="*/ 461729 h 1006815"/>
                  <a:gd name="connsiteX9" fmla="*/ 990833 w 1039099"/>
                  <a:gd name="connsiteY9" fmla="*/ 474813 h 1006815"/>
                  <a:gd name="connsiteX10" fmla="*/ 760591 w 1039099"/>
                  <a:gd name="connsiteY10" fmla="*/ 384314 h 1006815"/>
                  <a:gd name="connsiteX11" fmla="*/ 678450 w 1039099"/>
                  <a:gd name="connsiteY11" fmla="*/ 340535 h 1006815"/>
                  <a:gd name="connsiteX12" fmla="*/ 577063 w 1039099"/>
                  <a:gd name="connsiteY12" fmla="*/ 424983 h 1006815"/>
                  <a:gd name="connsiteX13" fmla="*/ 340318 w 1039099"/>
                  <a:gd name="connsiteY13" fmla="*/ 549354 h 1006815"/>
                  <a:gd name="connsiteX14" fmla="*/ 331139 w 1039099"/>
                  <a:gd name="connsiteY14" fmla="*/ 778746 h 100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9099" h="1006815">
                    <a:moveTo>
                      <a:pt x="406874" y="972274"/>
                    </a:moveTo>
                    <a:cubicBezTo>
                      <a:pt x="399149" y="1023016"/>
                      <a:pt x="29709" y="1013486"/>
                      <a:pt x="4119" y="971958"/>
                    </a:cubicBezTo>
                    <a:cubicBezTo>
                      <a:pt x="-21471" y="930430"/>
                      <a:pt x="80033" y="816110"/>
                      <a:pt x="92110" y="721935"/>
                    </a:cubicBezTo>
                    <a:cubicBezTo>
                      <a:pt x="104187" y="627760"/>
                      <a:pt x="49681" y="510757"/>
                      <a:pt x="76581" y="406909"/>
                    </a:cubicBezTo>
                    <a:cubicBezTo>
                      <a:pt x="103481" y="303061"/>
                      <a:pt x="129869" y="178385"/>
                      <a:pt x="253509" y="98848"/>
                    </a:cubicBezTo>
                    <a:cubicBezTo>
                      <a:pt x="377149" y="19311"/>
                      <a:pt x="376396" y="35423"/>
                      <a:pt x="527938" y="1187"/>
                    </a:cubicBezTo>
                    <a:cubicBezTo>
                      <a:pt x="660088" y="-6889"/>
                      <a:pt x="805933" y="27262"/>
                      <a:pt x="888872" y="72934"/>
                    </a:cubicBezTo>
                    <a:cubicBezTo>
                      <a:pt x="971811" y="118606"/>
                      <a:pt x="1001810" y="210422"/>
                      <a:pt x="1025572" y="275221"/>
                    </a:cubicBezTo>
                    <a:cubicBezTo>
                      <a:pt x="1049334" y="340020"/>
                      <a:pt x="1035378" y="429829"/>
                      <a:pt x="1031445" y="461729"/>
                    </a:cubicBezTo>
                    <a:cubicBezTo>
                      <a:pt x="1027512" y="493629"/>
                      <a:pt x="1034724" y="492880"/>
                      <a:pt x="990833" y="474813"/>
                    </a:cubicBezTo>
                    <a:cubicBezTo>
                      <a:pt x="892360" y="449923"/>
                      <a:pt x="812655" y="406694"/>
                      <a:pt x="760591" y="384314"/>
                    </a:cubicBezTo>
                    <a:cubicBezTo>
                      <a:pt x="708527" y="361934"/>
                      <a:pt x="704414" y="326129"/>
                      <a:pt x="678450" y="340535"/>
                    </a:cubicBezTo>
                    <a:cubicBezTo>
                      <a:pt x="652486" y="354941"/>
                      <a:pt x="633418" y="390180"/>
                      <a:pt x="577063" y="424983"/>
                    </a:cubicBezTo>
                    <a:cubicBezTo>
                      <a:pt x="520708" y="459786"/>
                      <a:pt x="386247" y="498713"/>
                      <a:pt x="340318" y="549354"/>
                    </a:cubicBezTo>
                    <a:cubicBezTo>
                      <a:pt x="321680" y="599995"/>
                      <a:pt x="315574" y="715173"/>
                      <a:pt x="331139" y="778746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00"/>
              </a:p>
            </p:txBody>
          </p:sp>
        </p:grp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DDB5975-61BD-4A90-AEC3-2959A30330F1}"/>
              </a:ext>
            </a:extLst>
          </p:cNvPr>
          <p:cNvCxnSpPr/>
          <p:nvPr/>
        </p:nvCxnSpPr>
        <p:spPr>
          <a:xfrm>
            <a:off x="-7313146" y="3513099"/>
            <a:ext cx="0" cy="1102407"/>
          </a:xfrm>
          <a:prstGeom prst="line">
            <a:avLst/>
          </a:prstGeom>
          <a:ln w="28575">
            <a:solidFill>
              <a:srgbClr val="D562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2C168A0-476A-4894-9062-79086B88ECAE}"/>
              </a:ext>
            </a:extLst>
          </p:cNvPr>
          <p:cNvCxnSpPr>
            <a:cxnSpLocks/>
          </p:cNvCxnSpPr>
          <p:nvPr/>
        </p:nvCxnSpPr>
        <p:spPr>
          <a:xfrm>
            <a:off x="-4351011" y="3457482"/>
            <a:ext cx="0" cy="110240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2C9BF96-27E2-412A-92FC-E3FA5AB62C41}"/>
              </a:ext>
            </a:extLst>
          </p:cNvPr>
          <p:cNvCxnSpPr>
            <a:cxnSpLocks/>
          </p:cNvCxnSpPr>
          <p:nvPr/>
        </p:nvCxnSpPr>
        <p:spPr>
          <a:xfrm>
            <a:off x="-1219716" y="3457482"/>
            <a:ext cx="0" cy="1102407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7B5239B-3A89-4D41-B656-B07B9C78048B}"/>
              </a:ext>
            </a:extLst>
          </p:cNvPr>
          <p:cNvCxnSpPr>
            <a:cxnSpLocks/>
          </p:cNvCxnSpPr>
          <p:nvPr/>
        </p:nvCxnSpPr>
        <p:spPr>
          <a:xfrm>
            <a:off x="1297919" y="3466147"/>
            <a:ext cx="0" cy="110240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5EF93B51-9B90-45AE-82C3-AC9854B21FB7}"/>
              </a:ext>
            </a:extLst>
          </p:cNvPr>
          <p:cNvSpPr/>
          <p:nvPr/>
        </p:nvSpPr>
        <p:spPr>
          <a:xfrm>
            <a:off x="-7678285" y="4617836"/>
            <a:ext cx="730278" cy="730278"/>
          </a:xfrm>
          <a:prstGeom prst="ellipse">
            <a:avLst/>
          </a:prstGeom>
          <a:noFill/>
          <a:ln w="28575">
            <a:solidFill>
              <a:srgbClr val="D562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C24BB42-A8CE-4EE9-98DF-5BA08CBB3AEB}"/>
              </a:ext>
            </a:extLst>
          </p:cNvPr>
          <p:cNvSpPr/>
          <p:nvPr/>
        </p:nvSpPr>
        <p:spPr>
          <a:xfrm>
            <a:off x="-4716941" y="4562219"/>
            <a:ext cx="730278" cy="730278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6DE674B-7266-479D-B58D-D2B9F334E8C1}"/>
              </a:ext>
            </a:extLst>
          </p:cNvPr>
          <p:cNvSpPr/>
          <p:nvPr/>
        </p:nvSpPr>
        <p:spPr>
          <a:xfrm>
            <a:off x="-1585647" y="4562219"/>
            <a:ext cx="730278" cy="730278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498B671-C40E-47F8-88E9-E7F26B003349}"/>
              </a:ext>
            </a:extLst>
          </p:cNvPr>
          <p:cNvSpPr/>
          <p:nvPr/>
        </p:nvSpPr>
        <p:spPr>
          <a:xfrm>
            <a:off x="932780" y="4570884"/>
            <a:ext cx="730278" cy="730278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278B3B7-3707-4DA0-8A18-F68054FAC02B}"/>
              </a:ext>
            </a:extLst>
          </p:cNvPr>
          <p:cNvCxnSpPr>
            <a:cxnSpLocks/>
          </p:cNvCxnSpPr>
          <p:nvPr/>
        </p:nvCxnSpPr>
        <p:spPr>
          <a:xfrm>
            <a:off x="4181486" y="3513099"/>
            <a:ext cx="0" cy="110240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AB85491-D006-42C2-AA00-49AA92E6A623}"/>
              </a:ext>
            </a:extLst>
          </p:cNvPr>
          <p:cNvCxnSpPr>
            <a:cxnSpLocks/>
          </p:cNvCxnSpPr>
          <p:nvPr/>
        </p:nvCxnSpPr>
        <p:spPr>
          <a:xfrm>
            <a:off x="6778482" y="3476548"/>
            <a:ext cx="0" cy="1102407"/>
          </a:xfrm>
          <a:prstGeom prst="line">
            <a:avLst/>
          </a:prstGeom>
          <a:ln w="28575">
            <a:solidFill>
              <a:srgbClr val="9149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A1BC53D-201B-4CD8-8A83-FE41B3F7F430}"/>
              </a:ext>
            </a:extLst>
          </p:cNvPr>
          <p:cNvCxnSpPr>
            <a:cxnSpLocks/>
          </p:cNvCxnSpPr>
          <p:nvPr/>
        </p:nvCxnSpPr>
        <p:spPr>
          <a:xfrm>
            <a:off x="9347055" y="3477817"/>
            <a:ext cx="0" cy="110240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C81DC279-18A3-437B-A5C1-AFC7A71B59E6}"/>
              </a:ext>
            </a:extLst>
          </p:cNvPr>
          <p:cNvSpPr/>
          <p:nvPr/>
        </p:nvSpPr>
        <p:spPr>
          <a:xfrm>
            <a:off x="3816347" y="4617836"/>
            <a:ext cx="730278" cy="730278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8E14F4C-2A92-4E45-B3CE-A13DF4D37C77}"/>
              </a:ext>
            </a:extLst>
          </p:cNvPr>
          <p:cNvSpPr/>
          <p:nvPr/>
        </p:nvSpPr>
        <p:spPr>
          <a:xfrm>
            <a:off x="6412552" y="4581285"/>
            <a:ext cx="730278" cy="730278"/>
          </a:xfrm>
          <a:prstGeom prst="ellipse">
            <a:avLst/>
          </a:prstGeom>
          <a:noFill/>
          <a:ln w="28575">
            <a:solidFill>
              <a:srgbClr val="914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42AFB43-98EB-432C-AFE0-8012197B74C3}"/>
              </a:ext>
            </a:extLst>
          </p:cNvPr>
          <p:cNvSpPr/>
          <p:nvPr/>
        </p:nvSpPr>
        <p:spPr>
          <a:xfrm>
            <a:off x="8981124" y="4582554"/>
            <a:ext cx="730278" cy="73027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래픽 78" descr="표식">
            <a:extLst>
              <a:ext uri="{FF2B5EF4-FFF2-40B4-BE49-F238E27FC236}">
                <a16:creationId xmlns:a16="http://schemas.microsoft.com/office/drawing/2014/main" id="{83F0DE26-A7D8-43B7-BE2A-155832BCD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0630" y="3807893"/>
            <a:ext cx="1664705" cy="166470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445D0145-E781-417D-BEEA-C0E489925F69}"/>
              </a:ext>
            </a:extLst>
          </p:cNvPr>
          <p:cNvSpPr txBox="1"/>
          <p:nvPr/>
        </p:nvSpPr>
        <p:spPr>
          <a:xfrm>
            <a:off x="-7718263" y="55260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1998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6EC778-31C5-4530-BDEE-A38491C22B50}"/>
              </a:ext>
            </a:extLst>
          </p:cNvPr>
          <p:cNvSpPr txBox="1"/>
          <p:nvPr/>
        </p:nvSpPr>
        <p:spPr>
          <a:xfrm>
            <a:off x="-4722762" y="558188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2001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F14BA83-3E2C-49E8-AB44-0E22482684E4}"/>
              </a:ext>
            </a:extLst>
          </p:cNvPr>
          <p:cNvSpPr txBox="1"/>
          <p:nvPr/>
        </p:nvSpPr>
        <p:spPr>
          <a:xfrm>
            <a:off x="-1585647" y="558911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2006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5029059-FDF7-45C8-BFEC-3902193D6FE3}"/>
              </a:ext>
            </a:extLst>
          </p:cNvPr>
          <p:cNvSpPr txBox="1"/>
          <p:nvPr/>
        </p:nvSpPr>
        <p:spPr>
          <a:xfrm>
            <a:off x="907326" y="554191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2007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DEC8CCB-2A3D-4CCC-ACF2-A54B7284B70D}"/>
              </a:ext>
            </a:extLst>
          </p:cNvPr>
          <p:cNvSpPr txBox="1"/>
          <p:nvPr/>
        </p:nvSpPr>
        <p:spPr>
          <a:xfrm>
            <a:off x="3810526" y="558911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2010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89313F4-F20C-41AC-9B84-718F757BB009}"/>
              </a:ext>
            </a:extLst>
          </p:cNvPr>
          <p:cNvSpPr txBox="1"/>
          <p:nvPr/>
        </p:nvSpPr>
        <p:spPr>
          <a:xfrm>
            <a:off x="6412552" y="55260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2014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EA99CB2-10ED-4D48-8618-48728E404C9C}"/>
              </a:ext>
            </a:extLst>
          </p:cNvPr>
          <p:cNvSpPr txBox="1"/>
          <p:nvPr/>
        </p:nvSpPr>
        <p:spPr>
          <a:xfrm>
            <a:off x="8981124" y="55757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2016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C089CFF-97C9-4789-B5FA-FE9E0CD1A736}"/>
              </a:ext>
            </a:extLst>
          </p:cNvPr>
          <p:cNvSpPr txBox="1"/>
          <p:nvPr/>
        </p:nvSpPr>
        <p:spPr>
          <a:xfrm>
            <a:off x="10844932" y="55260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2018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BD0E3E-F31B-471B-B0A8-FA726493176B}"/>
              </a:ext>
            </a:extLst>
          </p:cNvPr>
          <p:cNvSpPr txBox="1"/>
          <p:nvPr/>
        </p:nvSpPr>
        <p:spPr>
          <a:xfrm>
            <a:off x="390238" y="2553808"/>
            <a:ext cx="245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2007</a:t>
            </a:r>
          </a:p>
          <a:p>
            <a:r>
              <a:rPr lang="ko-KR" altLang="en-US" dirty="0"/>
              <a:t>년도에 대해 설명하세요</a:t>
            </a:r>
            <a:r>
              <a:rPr lang="en-US" altLang="ko-KR" dirty="0"/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AD5D45-FB59-44D8-8DDA-F725D30592F4}"/>
              </a:ext>
            </a:extLst>
          </p:cNvPr>
          <p:cNvSpPr txBox="1"/>
          <p:nvPr/>
        </p:nvSpPr>
        <p:spPr>
          <a:xfrm>
            <a:off x="3392471" y="2502008"/>
            <a:ext cx="245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2010</a:t>
            </a:r>
          </a:p>
          <a:p>
            <a:r>
              <a:rPr lang="ko-KR" altLang="en-US" dirty="0"/>
              <a:t>년도에 대해 설명하세요</a:t>
            </a:r>
            <a:r>
              <a:rPr lang="en-US" altLang="ko-KR" dirty="0"/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C79BD5-B939-4D66-81B0-CAEA2EE518C8}"/>
              </a:ext>
            </a:extLst>
          </p:cNvPr>
          <p:cNvSpPr txBox="1"/>
          <p:nvPr/>
        </p:nvSpPr>
        <p:spPr>
          <a:xfrm>
            <a:off x="5848593" y="2516170"/>
            <a:ext cx="245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2014</a:t>
            </a:r>
          </a:p>
          <a:p>
            <a:r>
              <a:rPr lang="ko-KR" altLang="en-US" dirty="0"/>
              <a:t>년도에 대해 설명하세요</a:t>
            </a:r>
            <a:r>
              <a:rPr lang="en-US" altLang="ko-KR" dirty="0"/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5C61AE-FAEB-4156-B651-6D2794A2F1AD}"/>
              </a:ext>
            </a:extLst>
          </p:cNvPr>
          <p:cNvSpPr txBox="1"/>
          <p:nvPr/>
        </p:nvSpPr>
        <p:spPr>
          <a:xfrm>
            <a:off x="8388810" y="2502008"/>
            <a:ext cx="245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2016</a:t>
            </a:r>
          </a:p>
          <a:p>
            <a:r>
              <a:rPr lang="ko-KR" altLang="en-US" dirty="0"/>
              <a:t>년도에 대해 설명하세요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6124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AD7F8CD-05FD-45E9-A633-BBB137B7D820}"/>
              </a:ext>
            </a:extLst>
          </p:cNvPr>
          <p:cNvGrpSpPr/>
          <p:nvPr/>
        </p:nvGrpSpPr>
        <p:grpSpPr>
          <a:xfrm>
            <a:off x="6297115" y="2460495"/>
            <a:ext cx="1614270" cy="2499236"/>
            <a:chOff x="5740549" y="7200180"/>
            <a:chExt cx="1614270" cy="249923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89CA3F2-0106-401F-8820-E0C0551477BB}"/>
                </a:ext>
              </a:extLst>
            </p:cNvPr>
            <p:cNvGrpSpPr/>
            <p:nvPr/>
          </p:nvGrpSpPr>
          <p:grpSpPr>
            <a:xfrm rot="17937343">
              <a:off x="6358663" y="8493809"/>
              <a:ext cx="744537" cy="1247775"/>
              <a:chOff x="1669730" y="5487676"/>
              <a:chExt cx="744537" cy="1247775"/>
            </a:xfrm>
          </p:grpSpPr>
          <p:sp>
            <p:nvSpPr>
              <p:cNvPr id="16" name="Freeform 30">
                <a:extLst>
                  <a:ext uri="{FF2B5EF4-FFF2-40B4-BE49-F238E27FC236}">
                    <a16:creationId xmlns:a16="http://schemas.microsoft.com/office/drawing/2014/main" id="{15B935FD-D99F-413B-8F29-03B65A04CAC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3867" y="5487676"/>
                <a:ext cx="660400" cy="990600"/>
              </a:xfrm>
              <a:custGeom>
                <a:avLst/>
                <a:gdLst>
                  <a:gd name="T0" fmla="*/ 1702 w 2236"/>
                  <a:gd name="T1" fmla="*/ 3361 h 3361"/>
                  <a:gd name="T2" fmla="*/ 1332 w 2236"/>
                  <a:gd name="T3" fmla="*/ 3183 h 3361"/>
                  <a:gd name="T4" fmla="*/ 384 w 2236"/>
                  <a:gd name="T5" fmla="*/ 1998 h 3361"/>
                  <a:gd name="T6" fmla="*/ 289 w 2236"/>
                  <a:gd name="T7" fmla="*/ 1795 h 3361"/>
                  <a:gd name="T8" fmla="*/ 52 w 2236"/>
                  <a:gd name="T9" fmla="*/ 610 h 3361"/>
                  <a:gd name="T10" fmla="*/ 424 w 2236"/>
                  <a:gd name="T11" fmla="*/ 52 h 3361"/>
                  <a:gd name="T12" fmla="*/ 982 w 2236"/>
                  <a:gd name="T13" fmla="*/ 423 h 3361"/>
                  <a:gd name="T14" fmla="*/ 1196 w 2236"/>
                  <a:gd name="T15" fmla="*/ 1496 h 3361"/>
                  <a:gd name="T16" fmla="*/ 2072 w 2236"/>
                  <a:gd name="T17" fmla="*/ 2591 h 3361"/>
                  <a:gd name="T18" fmla="*/ 1998 w 2236"/>
                  <a:gd name="T19" fmla="*/ 3257 h 3361"/>
                  <a:gd name="T20" fmla="*/ 1702 w 2236"/>
                  <a:gd name="T21" fmla="*/ 3361 h 3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36" h="3361">
                    <a:moveTo>
                      <a:pt x="1702" y="3361"/>
                    </a:moveTo>
                    <a:cubicBezTo>
                      <a:pt x="1563" y="3361"/>
                      <a:pt x="1425" y="3300"/>
                      <a:pt x="1332" y="3183"/>
                    </a:cubicBezTo>
                    <a:lnTo>
                      <a:pt x="384" y="1998"/>
                    </a:lnTo>
                    <a:cubicBezTo>
                      <a:pt x="336" y="1939"/>
                      <a:pt x="304" y="1869"/>
                      <a:pt x="289" y="1795"/>
                    </a:cubicBezTo>
                    <a:lnTo>
                      <a:pt x="52" y="610"/>
                    </a:lnTo>
                    <a:cubicBezTo>
                      <a:pt x="0" y="353"/>
                      <a:pt x="167" y="103"/>
                      <a:pt x="424" y="52"/>
                    </a:cubicBezTo>
                    <a:cubicBezTo>
                      <a:pt x="681" y="0"/>
                      <a:pt x="930" y="167"/>
                      <a:pt x="982" y="423"/>
                    </a:cubicBezTo>
                    <a:lnTo>
                      <a:pt x="1196" y="1496"/>
                    </a:lnTo>
                    <a:lnTo>
                      <a:pt x="2072" y="2591"/>
                    </a:lnTo>
                    <a:cubicBezTo>
                      <a:pt x="2236" y="2795"/>
                      <a:pt x="2202" y="3093"/>
                      <a:pt x="1998" y="3257"/>
                    </a:cubicBezTo>
                    <a:cubicBezTo>
                      <a:pt x="1911" y="3327"/>
                      <a:pt x="1806" y="3361"/>
                      <a:pt x="1702" y="3361"/>
                    </a:cubicBezTo>
                  </a:path>
                </a:pathLst>
              </a:custGeom>
              <a:solidFill>
                <a:srgbClr val="E4B4A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398045E1-8460-4182-99B6-5DD9D723980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69730" y="6276663"/>
                <a:ext cx="392113" cy="458788"/>
              </a:xfrm>
              <a:custGeom>
                <a:avLst/>
                <a:gdLst>
                  <a:gd name="T0" fmla="*/ 1261 w 1325"/>
                  <a:gd name="T1" fmla="*/ 458 h 1557"/>
                  <a:gd name="T2" fmla="*/ 1231 w 1325"/>
                  <a:gd name="T3" fmla="*/ 235 h 1557"/>
                  <a:gd name="T4" fmla="*/ 1071 w 1325"/>
                  <a:gd name="T5" fmla="*/ 99 h 1557"/>
                  <a:gd name="T6" fmla="*/ 803 w 1325"/>
                  <a:gd name="T7" fmla="*/ 60 h 1557"/>
                  <a:gd name="T8" fmla="*/ 8 w 1325"/>
                  <a:gd name="T9" fmla="*/ 1355 h 1557"/>
                  <a:gd name="T10" fmla="*/ 252 w 1325"/>
                  <a:gd name="T11" fmla="*/ 1466 h 1557"/>
                  <a:gd name="T12" fmla="*/ 1261 w 1325"/>
                  <a:gd name="T13" fmla="*/ 458 h 1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5" h="1557">
                    <a:moveTo>
                      <a:pt x="1261" y="458"/>
                    </a:moveTo>
                    <a:cubicBezTo>
                      <a:pt x="1325" y="393"/>
                      <a:pt x="1299" y="297"/>
                      <a:pt x="1231" y="235"/>
                    </a:cubicBezTo>
                    <a:cubicBezTo>
                      <a:pt x="1121" y="134"/>
                      <a:pt x="1071" y="99"/>
                      <a:pt x="1071" y="99"/>
                    </a:cubicBezTo>
                    <a:cubicBezTo>
                      <a:pt x="1011" y="59"/>
                      <a:pt x="864" y="0"/>
                      <a:pt x="803" y="60"/>
                    </a:cubicBezTo>
                    <a:cubicBezTo>
                      <a:pt x="359" y="503"/>
                      <a:pt x="20" y="1134"/>
                      <a:pt x="8" y="1355"/>
                    </a:cubicBezTo>
                    <a:cubicBezTo>
                      <a:pt x="0" y="1485"/>
                      <a:pt x="161" y="1557"/>
                      <a:pt x="252" y="1466"/>
                    </a:cubicBezTo>
                    <a:cubicBezTo>
                      <a:pt x="520" y="1198"/>
                      <a:pt x="1028" y="690"/>
                      <a:pt x="1261" y="458"/>
                    </a:cubicBezTo>
                    <a:close/>
                  </a:path>
                </a:pathLst>
              </a:custGeom>
              <a:solidFill>
                <a:srgbClr val="91495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B852252-A67D-41C5-9456-C8E2D35FC05E}"/>
                </a:ext>
              </a:extLst>
            </p:cNvPr>
            <p:cNvGrpSpPr/>
            <p:nvPr/>
          </p:nvGrpSpPr>
          <p:grpSpPr>
            <a:xfrm rot="2168329">
              <a:off x="5740549" y="8357978"/>
              <a:ext cx="782637" cy="1341438"/>
              <a:chOff x="2101530" y="5409888"/>
              <a:chExt cx="782637" cy="1341438"/>
            </a:xfrm>
          </p:grpSpPr>
          <p:sp>
            <p:nvSpPr>
              <p:cNvPr id="14" name="Freeform 29">
                <a:extLst>
                  <a:ext uri="{FF2B5EF4-FFF2-40B4-BE49-F238E27FC236}">
                    <a16:creationId xmlns:a16="http://schemas.microsoft.com/office/drawing/2014/main" id="{6E99E6F6-A973-4D7F-8E91-E3F5EE836F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101530" y="5409888"/>
                <a:ext cx="579438" cy="1276350"/>
              </a:xfrm>
              <a:custGeom>
                <a:avLst/>
                <a:gdLst>
                  <a:gd name="T0" fmla="*/ 475 w 1964"/>
                  <a:gd name="T1" fmla="*/ 4335 h 4335"/>
                  <a:gd name="T2" fmla="*/ 0 w 1964"/>
                  <a:gd name="T3" fmla="*/ 3861 h 4335"/>
                  <a:gd name="T4" fmla="*/ 0 w 1964"/>
                  <a:gd name="T5" fmla="*/ 2202 h 4335"/>
                  <a:gd name="T6" fmla="*/ 63 w 1964"/>
                  <a:gd name="T7" fmla="*/ 1966 h 4335"/>
                  <a:gd name="T8" fmla="*/ 1011 w 1964"/>
                  <a:gd name="T9" fmla="*/ 307 h 4335"/>
                  <a:gd name="T10" fmla="*/ 1658 w 1964"/>
                  <a:gd name="T11" fmla="*/ 131 h 4335"/>
                  <a:gd name="T12" fmla="*/ 1834 w 1964"/>
                  <a:gd name="T13" fmla="*/ 777 h 4335"/>
                  <a:gd name="T14" fmla="*/ 949 w 1964"/>
                  <a:gd name="T15" fmla="*/ 2327 h 4335"/>
                  <a:gd name="T16" fmla="*/ 949 w 1964"/>
                  <a:gd name="T17" fmla="*/ 3861 h 4335"/>
                  <a:gd name="T18" fmla="*/ 475 w 1964"/>
                  <a:gd name="T19" fmla="*/ 4335 h 4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64" h="4335">
                    <a:moveTo>
                      <a:pt x="475" y="4335"/>
                    </a:moveTo>
                    <a:cubicBezTo>
                      <a:pt x="213" y="4335"/>
                      <a:pt x="0" y="4123"/>
                      <a:pt x="0" y="3861"/>
                    </a:cubicBezTo>
                    <a:lnTo>
                      <a:pt x="0" y="2202"/>
                    </a:lnTo>
                    <a:cubicBezTo>
                      <a:pt x="0" y="2119"/>
                      <a:pt x="22" y="2038"/>
                      <a:pt x="63" y="1966"/>
                    </a:cubicBezTo>
                    <a:lnTo>
                      <a:pt x="1011" y="307"/>
                    </a:lnTo>
                    <a:cubicBezTo>
                      <a:pt x="1141" y="80"/>
                      <a:pt x="1431" y="0"/>
                      <a:pt x="1658" y="131"/>
                    </a:cubicBezTo>
                    <a:cubicBezTo>
                      <a:pt x="1885" y="261"/>
                      <a:pt x="1964" y="550"/>
                      <a:pt x="1834" y="777"/>
                    </a:cubicBezTo>
                    <a:lnTo>
                      <a:pt x="949" y="2327"/>
                    </a:lnTo>
                    <a:lnTo>
                      <a:pt x="949" y="3861"/>
                    </a:lnTo>
                    <a:cubicBezTo>
                      <a:pt x="949" y="4123"/>
                      <a:pt x="736" y="4335"/>
                      <a:pt x="475" y="4335"/>
                    </a:cubicBezTo>
                    <a:close/>
                  </a:path>
                </a:pathLst>
              </a:custGeom>
              <a:solidFill>
                <a:srgbClr val="D88D7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478C83DF-0A72-45FB-B364-BA4B9895F98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366642" y="6570351"/>
                <a:ext cx="517525" cy="180975"/>
              </a:xfrm>
              <a:custGeom>
                <a:avLst/>
                <a:gdLst>
                  <a:gd name="T0" fmla="*/ 1617 w 1757"/>
                  <a:gd name="T1" fmla="*/ 610 h 611"/>
                  <a:gd name="T2" fmla="*/ 1754 w 1757"/>
                  <a:gd name="T3" fmla="*/ 432 h 611"/>
                  <a:gd name="T4" fmla="*/ 1739 w 1757"/>
                  <a:gd name="T5" fmla="*/ 223 h 611"/>
                  <a:gd name="T6" fmla="*/ 1578 w 1757"/>
                  <a:gd name="T7" fmla="*/ 5 h 611"/>
                  <a:gd name="T8" fmla="*/ 98 w 1757"/>
                  <a:gd name="T9" fmla="*/ 348 h 611"/>
                  <a:gd name="T10" fmla="*/ 189 w 1757"/>
                  <a:gd name="T11" fmla="*/ 600 h 611"/>
                  <a:gd name="T12" fmla="*/ 1617 w 1757"/>
                  <a:gd name="T13" fmla="*/ 610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57" h="611">
                    <a:moveTo>
                      <a:pt x="1617" y="610"/>
                    </a:moveTo>
                    <a:cubicBezTo>
                      <a:pt x="1707" y="611"/>
                      <a:pt x="1757" y="525"/>
                      <a:pt x="1754" y="432"/>
                    </a:cubicBezTo>
                    <a:cubicBezTo>
                      <a:pt x="1748" y="283"/>
                      <a:pt x="1739" y="223"/>
                      <a:pt x="1739" y="223"/>
                    </a:cubicBezTo>
                    <a:cubicBezTo>
                      <a:pt x="1725" y="152"/>
                      <a:pt x="1664" y="6"/>
                      <a:pt x="1578" y="5"/>
                    </a:cubicBezTo>
                    <a:cubicBezTo>
                      <a:pt x="951" y="0"/>
                      <a:pt x="263" y="202"/>
                      <a:pt x="98" y="348"/>
                    </a:cubicBezTo>
                    <a:cubicBezTo>
                      <a:pt x="0" y="434"/>
                      <a:pt x="61" y="599"/>
                      <a:pt x="189" y="600"/>
                    </a:cubicBezTo>
                    <a:cubicBezTo>
                      <a:pt x="569" y="603"/>
                      <a:pt x="1288" y="608"/>
                      <a:pt x="1617" y="610"/>
                    </a:cubicBezTo>
                    <a:close/>
                  </a:path>
                </a:pathLst>
              </a:custGeom>
              <a:solidFill>
                <a:srgbClr val="91495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C324EE6-7E15-418F-B733-9BEC76A7FD31}"/>
                </a:ext>
              </a:extLst>
            </p:cNvPr>
            <p:cNvGrpSpPr/>
            <p:nvPr/>
          </p:nvGrpSpPr>
          <p:grpSpPr>
            <a:xfrm>
              <a:off x="5873965" y="7200180"/>
              <a:ext cx="769937" cy="1541134"/>
              <a:chOff x="1911030" y="4168792"/>
              <a:chExt cx="769937" cy="1541134"/>
            </a:xfrm>
          </p:grpSpPr>
          <p:sp>
            <p:nvSpPr>
              <p:cNvPr id="8" name="Oval 26">
                <a:extLst>
                  <a:ext uri="{FF2B5EF4-FFF2-40B4-BE49-F238E27FC236}">
                    <a16:creationId xmlns:a16="http://schemas.microsoft.com/office/drawing/2014/main" id="{1BF095E5-E91E-4BCC-A7F6-ED9999BA2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99942" y="4244663"/>
                <a:ext cx="560388" cy="558800"/>
              </a:xfrm>
              <a:prstGeom prst="ellipse">
                <a:avLst/>
              </a:prstGeom>
              <a:solidFill>
                <a:srgbClr val="FFE4C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E3A0757C-DD5D-4928-993C-E3316DC2005A}"/>
                  </a:ext>
                </a:extLst>
              </p:cNvPr>
              <p:cNvGrpSpPr/>
              <p:nvPr/>
            </p:nvGrpSpPr>
            <p:grpSpPr>
              <a:xfrm>
                <a:off x="1911030" y="4801876"/>
                <a:ext cx="769937" cy="908050"/>
                <a:chOff x="1911030" y="4801876"/>
                <a:chExt cx="769937" cy="908050"/>
              </a:xfrm>
            </p:grpSpPr>
            <p:sp>
              <p:nvSpPr>
                <p:cNvPr id="11" name="Freeform 28">
                  <a:extLst>
                    <a:ext uri="{FF2B5EF4-FFF2-40B4-BE49-F238E27FC236}">
                      <a16:creationId xmlns:a16="http://schemas.microsoft.com/office/drawing/2014/main" id="{587556DC-D10C-4406-8C4E-9F712B01B0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911030" y="4865376"/>
                  <a:ext cx="496888" cy="844550"/>
                </a:xfrm>
                <a:custGeom>
                  <a:avLst/>
                  <a:gdLst>
                    <a:gd name="T0" fmla="*/ 1445 w 1682"/>
                    <a:gd name="T1" fmla="*/ 2867 h 2867"/>
                    <a:gd name="T2" fmla="*/ 1208 w 1682"/>
                    <a:gd name="T3" fmla="*/ 2630 h 2867"/>
                    <a:gd name="T4" fmla="*/ 92 w 1682"/>
                    <a:gd name="T5" fmla="*/ 427 h 2867"/>
                    <a:gd name="T6" fmla="*/ 92 w 1682"/>
                    <a:gd name="T7" fmla="*/ 92 h 2867"/>
                    <a:gd name="T8" fmla="*/ 427 w 1682"/>
                    <a:gd name="T9" fmla="*/ 92 h 2867"/>
                    <a:gd name="T10" fmla="*/ 1682 w 1682"/>
                    <a:gd name="T11" fmla="*/ 2630 h 2867"/>
                    <a:gd name="T12" fmla="*/ 1445 w 1682"/>
                    <a:gd name="T13" fmla="*/ 2867 h 28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82" h="2867">
                      <a:moveTo>
                        <a:pt x="1445" y="2867"/>
                      </a:moveTo>
                      <a:cubicBezTo>
                        <a:pt x="1314" y="2867"/>
                        <a:pt x="1208" y="2761"/>
                        <a:pt x="1208" y="2630"/>
                      </a:cubicBezTo>
                      <a:cubicBezTo>
                        <a:pt x="1208" y="1559"/>
                        <a:pt x="103" y="438"/>
                        <a:pt x="92" y="427"/>
                      </a:cubicBezTo>
                      <a:cubicBezTo>
                        <a:pt x="0" y="335"/>
                        <a:pt x="0" y="185"/>
                        <a:pt x="92" y="92"/>
                      </a:cubicBezTo>
                      <a:cubicBezTo>
                        <a:pt x="185" y="0"/>
                        <a:pt x="335" y="0"/>
                        <a:pt x="427" y="92"/>
                      </a:cubicBezTo>
                      <a:cubicBezTo>
                        <a:pt x="478" y="144"/>
                        <a:pt x="1682" y="1362"/>
                        <a:pt x="1682" y="2630"/>
                      </a:cubicBezTo>
                      <a:cubicBezTo>
                        <a:pt x="1682" y="2761"/>
                        <a:pt x="1576" y="2867"/>
                        <a:pt x="1445" y="2867"/>
                      </a:cubicBezTo>
                      <a:close/>
                    </a:path>
                  </a:pathLst>
                </a:custGeom>
                <a:solidFill>
                  <a:srgbClr val="FFE4C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" name="Freeform 31">
                  <a:extLst>
                    <a:ext uri="{FF2B5EF4-FFF2-40B4-BE49-F238E27FC236}">
                      <a16:creationId xmlns:a16="http://schemas.microsoft.com/office/drawing/2014/main" id="{420243A8-F4D4-4762-82D0-62C868605E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052317" y="4801876"/>
                  <a:ext cx="558800" cy="838200"/>
                </a:xfrm>
                <a:custGeom>
                  <a:avLst/>
                  <a:gdLst>
                    <a:gd name="T0" fmla="*/ 1897 w 1897"/>
                    <a:gd name="T1" fmla="*/ 2607 h 2844"/>
                    <a:gd name="T2" fmla="*/ 1423 w 1897"/>
                    <a:gd name="T3" fmla="*/ 2844 h 2844"/>
                    <a:gd name="T4" fmla="*/ 475 w 1897"/>
                    <a:gd name="T5" fmla="*/ 2844 h 2844"/>
                    <a:gd name="T6" fmla="*/ 949 w 1897"/>
                    <a:gd name="T7" fmla="*/ 0 h 2844"/>
                    <a:gd name="T8" fmla="*/ 1897 w 1897"/>
                    <a:gd name="T9" fmla="*/ 2133 h 2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7" h="2844">
                      <a:moveTo>
                        <a:pt x="1897" y="2607"/>
                      </a:moveTo>
                      <a:cubicBezTo>
                        <a:pt x="1897" y="2607"/>
                        <a:pt x="1897" y="2844"/>
                        <a:pt x="1423" y="2844"/>
                      </a:cubicBezTo>
                      <a:lnTo>
                        <a:pt x="475" y="2844"/>
                      </a:lnTo>
                      <a:cubicBezTo>
                        <a:pt x="0" y="1422"/>
                        <a:pt x="389" y="0"/>
                        <a:pt x="949" y="0"/>
                      </a:cubicBezTo>
                      <a:cubicBezTo>
                        <a:pt x="1660" y="0"/>
                        <a:pt x="1660" y="948"/>
                        <a:pt x="1897" y="2133"/>
                      </a:cubicBezTo>
                    </a:path>
                  </a:pathLst>
                </a:custGeom>
                <a:solidFill>
                  <a:srgbClr val="FD959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" name="Freeform 32">
                  <a:extLst>
                    <a:ext uri="{FF2B5EF4-FFF2-40B4-BE49-F238E27FC236}">
                      <a16:creationId xmlns:a16="http://schemas.microsoft.com/office/drawing/2014/main" id="{29701894-E053-4FC8-968C-8779F5D405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1867" y="5081276"/>
                  <a:ext cx="419100" cy="628650"/>
                </a:xfrm>
                <a:custGeom>
                  <a:avLst/>
                  <a:gdLst>
                    <a:gd name="T0" fmla="*/ 949 w 1423"/>
                    <a:gd name="T1" fmla="*/ 0 h 2134"/>
                    <a:gd name="T2" fmla="*/ 95 w 1423"/>
                    <a:gd name="T3" fmla="*/ 1707 h 2134"/>
                    <a:gd name="T4" fmla="*/ 98 w 1423"/>
                    <a:gd name="T5" fmla="*/ 1711 h 2134"/>
                    <a:gd name="T6" fmla="*/ 0 w 1423"/>
                    <a:gd name="T7" fmla="*/ 1897 h 2134"/>
                    <a:gd name="T8" fmla="*/ 237 w 1423"/>
                    <a:gd name="T9" fmla="*/ 2134 h 2134"/>
                    <a:gd name="T10" fmla="*/ 377 w 1423"/>
                    <a:gd name="T11" fmla="*/ 2083 h 2134"/>
                    <a:gd name="T12" fmla="*/ 380 w 1423"/>
                    <a:gd name="T13" fmla="*/ 2087 h 2134"/>
                    <a:gd name="T14" fmla="*/ 1423 w 1423"/>
                    <a:gd name="T15" fmla="*/ 1 h 2134"/>
                    <a:gd name="T16" fmla="*/ 949 w 1423"/>
                    <a:gd name="T17" fmla="*/ 0 h 2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23" h="2134">
                      <a:moveTo>
                        <a:pt x="949" y="0"/>
                      </a:moveTo>
                      <a:cubicBezTo>
                        <a:pt x="948" y="11"/>
                        <a:pt x="933" y="1079"/>
                        <a:pt x="95" y="1707"/>
                      </a:cubicBezTo>
                      <a:lnTo>
                        <a:pt x="98" y="1711"/>
                      </a:lnTo>
                      <a:cubicBezTo>
                        <a:pt x="40" y="1754"/>
                        <a:pt x="0" y="1820"/>
                        <a:pt x="0" y="1897"/>
                      </a:cubicBezTo>
                      <a:cubicBezTo>
                        <a:pt x="0" y="2028"/>
                        <a:pt x="107" y="2134"/>
                        <a:pt x="237" y="2134"/>
                      </a:cubicBezTo>
                      <a:cubicBezTo>
                        <a:pt x="291" y="2134"/>
                        <a:pt x="338" y="2113"/>
                        <a:pt x="377" y="2083"/>
                      </a:cubicBezTo>
                      <a:lnTo>
                        <a:pt x="380" y="2087"/>
                      </a:lnTo>
                      <a:cubicBezTo>
                        <a:pt x="1411" y="1313"/>
                        <a:pt x="1423" y="54"/>
                        <a:pt x="1423" y="1"/>
                      </a:cubicBezTo>
                      <a:lnTo>
                        <a:pt x="949" y="0"/>
                      </a:lnTo>
                      <a:close/>
                    </a:path>
                  </a:pathLst>
                </a:custGeom>
                <a:solidFill>
                  <a:srgbClr val="FFE4C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0" name="자유형 78">
                <a:extLst>
                  <a:ext uri="{FF2B5EF4-FFF2-40B4-BE49-F238E27FC236}">
                    <a16:creationId xmlns:a16="http://schemas.microsoft.com/office/drawing/2014/main" id="{807B26C1-7885-4DB7-8160-276C1997090D}"/>
                  </a:ext>
                </a:extLst>
              </p:cNvPr>
              <p:cNvSpPr/>
              <p:nvPr/>
            </p:nvSpPr>
            <p:spPr>
              <a:xfrm>
                <a:off x="2001026" y="4168792"/>
                <a:ext cx="661381" cy="641564"/>
              </a:xfrm>
              <a:custGeom>
                <a:avLst/>
                <a:gdLst>
                  <a:gd name="connsiteX0" fmla="*/ 1072443 w 1203833"/>
                  <a:gd name="connsiteY0" fmla="*/ 58 h 887367"/>
                  <a:gd name="connsiteX1" fmla="*/ 1091164 w 1203833"/>
                  <a:gd name="connsiteY1" fmla="*/ 2258 h 887367"/>
                  <a:gd name="connsiteX2" fmla="*/ 972425 w 1203833"/>
                  <a:gd name="connsiteY2" fmla="*/ 166360 h 887367"/>
                  <a:gd name="connsiteX3" fmla="*/ 1203743 w 1203833"/>
                  <a:gd name="connsiteY3" fmla="*/ 199937 h 887367"/>
                  <a:gd name="connsiteX4" fmla="*/ 991351 w 1203833"/>
                  <a:gd name="connsiteY4" fmla="*/ 354788 h 887367"/>
                  <a:gd name="connsiteX5" fmla="*/ 387748 w 1203833"/>
                  <a:gd name="connsiteY5" fmla="*/ 344246 h 887367"/>
                  <a:gd name="connsiteX6" fmla="*/ 239333 w 1203833"/>
                  <a:gd name="connsiteY6" fmla="*/ 599067 h 887367"/>
                  <a:gd name="connsiteX7" fmla="*/ 237744 w 1203833"/>
                  <a:gd name="connsiteY7" fmla="*/ 600555 h 887367"/>
                  <a:gd name="connsiteX8" fmla="*/ 210802 w 1203833"/>
                  <a:gd name="connsiteY8" fmla="*/ 553973 h 887367"/>
                  <a:gd name="connsiteX9" fmla="*/ 141588 w 1203833"/>
                  <a:gd name="connsiteY9" fmla="*/ 512224 h 887367"/>
                  <a:gd name="connsiteX10" fmla="*/ 116487 w 1203833"/>
                  <a:gd name="connsiteY10" fmla="*/ 724810 h 887367"/>
                  <a:gd name="connsiteX11" fmla="*/ 131030 w 1203833"/>
                  <a:gd name="connsiteY11" fmla="*/ 765648 h 887367"/>
                  <a:gd name="connsiteX12" fmla="*/ 130999 w 1203833"/>
                  <a:gd name="connsiteY12" fmla="*/ 766257 h 887367"/>
                  <a:gd name="connsiteX13" fmla="*/ 103829 w 1203833"/>
                  <a:gd name="connsiteY13" fmla="*/ 887040 h 887367"/>
                  <a:gd name="connsiteX14" fmla="*/ 23521 w 1203833"/>
                  <a:gd name="connsiteY14" fmla="*/ 760346 h 887367"/>
                  <a:gd name="connsiteX15" fmla="*/ 12189 w 1203833"/>
                  <a:gd name="connsiteY15" fmla="*/ 557186 h 887367"/>
                  <a:gd name="connsiteX16" fmla="*/ 181909 w 1203833"/>
                  <a:gd name="connsiteY16" fmla="*/ 207676 h 887367"/>
                  <a:gd name="connsiteX17" fmla="*/ 754028 w 1203833"/>
                  <a:gd name="connsiteY17" fmla="*/ 79965 h 887367"/>
                  <a:gd name="connsiteX18" fmla="*/ 1072443 w 1203833"/>
                  <a:gd name="connsiteY18" fmla="*/ 58 h 887367"/>
                  <a:gd name="connsiteX0" fmla="*/ 1088295 w 1219685"/>
                  <a:gd name="connsiteY0" fmla="*/ 58 h 887412"/>
                  <a:gd name="connsiteX1" fmla="*/ 1107016 w 1219685"/>
                  <a:gd name="connsiteY1" fmla="*/ 2258 h 887412"/>
                  <a:gd name="connsiteX2" fmla="*/ 988277 w 1219685"/>
                  <a:gd name="connsiteY2" fmla="*/ 166360 h 887412"/>
                  <a:gd name="connsiteX3" fmla="*/ 1219595 w 1219685"/>
                  <a:gd name="connsiteY3" fmla="*/ 199937 h 887412"/>
                  <a:gd name="connsiteX4" fmla="*/ 1007203 w 1219685"/>
                  <a:gd name="connsiteY4" fmla="*/ 354788 h 887412"/>
                  <a:gd name="connsiteX5" fmla="*/ 403600 w 1219685"/>
                  <a:gd name="connsiteY5" fmla="*/ 344246 h 887412"/>
                  <a:gd name="connsiteX6" fmla="*/ 255185 w 1219685"/>
                  <a:gd name="connsiteY6" fmla="*/ 599067 h 887412"/>
                  <a:gd name="connsiteX7" fmla="*/ 253596 w 1219685"/>
                  <a:gd name="connsiteY7" fmla="*/ 600555 h 887412"/>
                  <a:gd name="connsiteX8" fmla="*/ 226654 w 1219685"/>
                  <a:gd name="connsiteY8" fmla="*/ 553973 h 887412"/>
                  <a:gd name="connsiteX9" fmla="*/ 157440 w 1219685"/>
                  <a:gd name="connsiteY9" fmla="*/ 512224 h 887412"/>
                  <a:gd name="connsiteX10" fmla="*/ 132339 w 1219685"/>
                  <a:gd name="connsiteY10" fmla="*/ 724810 h 887412"/>
                  <a:gd name="connsiteX11" fmla="*/ 146882 w 1219685"/>
                  <a:gd name="connsiteY11" fmla="*/ 765648 h 887412"/>
                  <a:gd name="connsiteX12" fmla="*/ 146851 w 1219685"/>
                  <a:gd name="connsiteY12" fmla="*/ 766257 h 887412"/>
                  <a:gd name="connsiteX13" fmla="*/ 119681 w 1219685"/>
                  <a:gd name="connsiteY13" fmla="*/ 887040 h 887412"/>
                  <a:gd name="connsiteX14" fmla="*/ 39373 w 1219685"/>
                  <a:gd name="connsiteY14" fmla="*/ 760346 h 887412"/>
                  <a:gd name="connsiteX15" fmla="*/ 8991 w 1219685"/>
                  <a:gd name="connsiteY15" fmla="*/ 495274 h 887412"/>
                  <a:gd name="connsiteX16" fmla="*/ 197761 w 1219685"/>
                  <a:gd name="connsiteY16" fmla="*/ 207676 h 887412"/>
                  <a:gd name="connsiteX17" fmla="*/ 769880 w 1219685"/>
                  <a:gd name="connsiteY17" fmla="*/ 79965 h 887412"/>
                  <a:gd name="connsiteX18" fmla="*/ 1088295 w 1219685"/>
                  <a:gd name="connsiteY18" fmla="*/ 58 h 887412"/>
                  <a:gd name="connsiteX0" fmla="*/ 1088131 w 1219521"/>
                  <a:gd name="connsiteY0" fmla="*/ 58 h 887412"/>
                  <a:gd name="connsiteX1" fmla="*/ 1106852 w 1219521"/>
                  <a:gd name="connsiteY1" fmla="*/ 2258 h 887412"/>
                  <a:gd name="connsiteX2" fmla="*/ 988113 w 1219521"/>
                  <a:gd name="connsiteY2" fmla="*/ 166360 h 887412"/>
                  <a:gd name="connsiteX3" fmla="*/ 1219431 w 1219521"/>
                  <a:gd name="connsiteY3" fmla="*/ 199937 h 887412"/>
                  <a:gd name="connsiteX4" fmla="*/ 1007039 w 1219521"/>
                  <a:gd name="connsiteY4" fmla="*/ 354788 h 887412"/>
                  <a:gd name="connsiteX5" fmla="*/ 403436 w 1219521"/>
                  <a:gd name="connsiteY5" fmla="*/ 344246 h 887412"/>
                  <a:gd name="connsiteX6" fmla="*/ 255021 w 1219521"/>
                  <a:gd name="connsiteY6" fmla="*/ 599067 h 887412"/>
                  <a:gd name="connsiteX7" fmla="*/ 253432 w 1219521"/>
                  <a:gd name="connsiteY7" fmla="*/ 600555 h 887412"/>
                  <a:gd name="connsiteX8" fmla="*/ 226490 w 1219521"/>
                  <a:gd name="connsiteY8" fmla="*/ 553973 h 887412"/>
                  <a:gd name="connsiteX9" fmla="*/ 157276 w 1219521"/>
                  <a:gd name="connsiteY9" fmla="*/ 512224 h 887412"/>
                  <a:gd name="connsiteX10" fmla="*/ 132175 w 1219521"/>
                  <a:gd name="connsiteY10" fmla="*/ 724810 h 887412"/>
                  <a:gd name="connsiteX11" fmla="*/ 146718 w 1219521"/>
                  <a:gd name="connsiteY11" fmla="*/ 765648 h 887412"/>
                  <a:gd name="connsiteX12" fmla="*/ 146687 w 1219521"/>
                  <a:gd name="connsiteY12" fmla="*/ 766257 h 887412"/>
                  <a:gd name="connsiteX13" fmla="*/ 119517 w 1219521"/>
                  <a:gd name="connsiteY13" fmla="*/ 887040 h 887412"/>
                  <a:gd name="connsiteX14" fmla="*/ 39209 w 1219521"/>
                  <a:gd name="connsiteY14" fmla="*/ 760346 h 887412"/>
                  <a:gd name="connsiteX15" fmla="*/ 8827 w 1219521"/>
                  <a:gd name="connsiteY15" fmla="*/ 495274 h 887412"/>
                  <a:gd name="connsiteX16" fmla="*/ 195216 w 1219521"/>
                  <a:gd name="connsiteY16" fmla="*/ 214819 h 887412"/>
                  <a:gd name="connsiteX17" fmla="*/ 769716 w 1219521"/>
                  <a:gd name="connsiteY17" fmla="*/ 79965 h 887412"/>
                  <a:gd name="connsiteX18" fmla="*/ 1088131 w 1219521"/>
                  <a:gd name="connsiteY18" fmla="*/ 58 h 887412"/>
                  <a:gd name="connsiteX0" fmla="*/ 1090223 w 1221613"/>
                  <a:gd name="connsiteY0" fmla="*/ 58 h 887427"/>
                  <a:gd name="connsiteX1" fmla="*/ 1108944 w 1221613"/>
                  <a:gd name="connsiteY1" fmla="*/ 2258 h 887427"/>
                  <a:gd name="connsiteX2" fmla="*/ 990205 w 1221613"/>
                  <a:gd name="connsiteY2" fmla="*/ 166360 h 887427"/>
                  <a:gd name="connsiteX3" fmla="*/ 1221523 w 1221613"/>
                  <a:gd name="connsiteY3" fmla="*/ 199937 h 887427"/>
                  <a:gd name="connsiteX4" fmla="*/ 1009131 w 1221613"/>
                  <a:gd name="connsiteY4" fmla="*/ 354788 h 887427"/>
                  <a:gd name="connsiteX5" fmla="*/ 405528 w 1221613"/>
                  <a:gd name="connsiteY5" fmla="*/ 344246 h 887427"/>
                  <a:gd name="connsiteX6" fmla="*/ 257113 w 1221613"/>
                  <a:gd name="connsiteY6" fmla="*/ 599067 h 887427"/>
                  <a:gd name="connsiteX7" fmla="*/ 255524 w 1221613"/>
                  <a:gd name="connsiteY7" fmla="*/ 600555 h 887427"/>
                  <a:gd name="connsiteX8" fmla="*/ 228582 w 1221613"/>
                  <a:gd name="connsiteY8" fmla="*/ 553973 h 887427"/>
                  <a:gd name="connsiteX9" fmla="*/ 159368 w 1221613"/>
                  <a:gd name="connsiteY9" fmla="*/ 512224 h 887427"/>
                  <a:gd name="connsiteX10" fmla="*/ 134267 w 1221613"/>
                  <a:gd name="connsiteY10" fmla="*/ 724810 h 887427"/>
                  <a:gd name="connsiteX11" fmla="*/ 148810 w 1221613"/>
                  <a:gd name="connsiteY11" fmla="*/ 765648 h 887427"/>
                  <a:gd name="connsiteX12" fmla="*/ 148779 w 1221613"/>
                  <a:gd name="connsiteY12" fmla="*/ 766257 h 887427"/>
                  <a:gd name="connsiteX13" fmla="*/ 121609 w 1221613"/>
                  <a:gd name="connsiteY13" fmla="*/ 887040 h 887427"/>
                  <a:gd name="connsiteX14" fmla="*/ 41301 w 1221613"/>
                  <a:gd name="connsiteY14" fmla="*/ 760346 h 887427"/>
                  <a:gd name="connsiteX15" fmla="*/ 8538 w 1221613"/>
                  <a:gd name="connsiteY15" fmla="*/ 478605 h 887427"/>
                  <a:gd name="connsiteX16" fmla="*/ 197308 w 1221613"/>
                  <a:gd name="connsiteY16" fmla="*/ 214819 h 887427"/>
                  <a:gd name="connsiteX17" fmla="*/ 771808 w 1221613"/>
                  <a:gd name="connsiteY17" fmla="*/ 79965 h 887427"/>
                  <a:gd name="connsiteX18" fmla="*/ 1090223 w 1221613"/>
                  <a:gd name="connsiteY18" fmla="*/ 58 h 887427"/>
                  <a:gd name="connsiteX0" fmla="*/ 1090223 w 1221613"/>
                  <a:gd name="connsiteY0" fmla="*/ 58 h 887427"/>
                  <a:gd name="connsiteX1" fmla="*/ 1108944 w 1221613"/>
                  <a:gd name="connsiteY1" fmla="*/ 2258 h 887427"/>
                  <a:gd name="connsiteX2" fmla="*/ 990205 w 1221613"/>
                  <a:gd name="connsiteY2" fmla="*/ 166360 h 887427"/>
                  <a:gd name="connsiteX3" fmla="*/ 1221523 w 1221613"/>
                  <a:gd name="connsiteY3" fmla="*/ 199937 h 887427"/>
                  <a:gd name="connsiteX4" fmla="*/ 1009131 w 1221613"/>
                  <a:gd name="connsiteY4" fmla="*/ 354788 h 887427"/>
                  <a:gd name="connsiteX5" fmla="*/ 405528 w 1221613"/>
                  <a:gd name="connsiteY5" fmla="*/ 344246 h 887427"/>
                  <a:gd name="connsiteX6" fmla="*/ 257113 w 1221613"/>
                  <a:gd name="connsiteY6" fmla="*/ 599067 h 887427"/>
                  <a:gd name="connsiteX7" fmla="*/ 255524 w 1221613"/>
                  <a:gd name="connsiteY7" fmla="*/ 600555 h 887427"/>
                  <a:gd name="connsiteX8" fmla="*/ 228582 w 1221613"/>
                  <a:gd name="connsiteY8" fmla="*/ 553973 h 887427"/>
                  <a:gd name="connsiteX9" fmla="*/ 159368 w 1221613"/>
                  <a:gd name="connsiteY9" fmla="*/ 512224 h 887427"/>
                  <a:gd name="connsiteX10" fmla="*/ 134267 w 1221613"/>
                  <a:gd name="connsiteY10" fmla="*/ 724810 h 887427"/>
                  <a:gd name="connsiteX11" fmla="*/ 148810 w 1221613"/>
                  <a:gd name="connsiteY11" fmla="*/ 765648 h 887427"/>
                  <a:gd name="connsiteX12" fmla="*/ 148779 w 1221613"/>
                  <a:gd name="connsiteY12" fmla="*/ 766257 h 887427"/>
                  <a:gd name="connsiteX13" fmla="*/ 121609 w 1221613"/>
                  <a:gd name="connsiteY13" fmla="*/ 887040 h 887427"/>
                  <a:gd name="connsiteX14" fmla="*/ 41301 w 1221613"/>
                  <a:gd name="connsiteY14" fmla="*/ 760346 h 887427"/>
                  <a:gd name="connsiteX15" fmla="*/ 8538 w 1221613"/>
                  <a:gd name="connsiteY15" fmla="*/ 478605 h 887427"/>
                  <a:gd name="connsiteX16" fmla="*/ 197308 w 1221613"/>
                  <a:gd name="connsiteY16" fmla="*/ 214819 h 887427"/>
                  <a:gd name="connsiteX17" fmla="*/ 745614 w 1221613"/>
                  <a:gd name="connsiteY17" fmla="*/ 87109 h 887427"/>
                  <a:gd name="connsiteX18" fmla="*/ 1090223 w 1221613"/>
                  <a:gd name="connsiteY18" fmla="*/ 58 h 887427"/>
                  <a:gd name="connsiteX0" fmla="*/ 1090223 w 1221613"/>
                  <a:gd name="connsiteY0" fmla="*/ 58 h 887046"/>
                  <a:gd name="connsiteX1" fmla="*/ 1108944 w 1221613"/>
                  <a:gd name="connsiteY1" fmla="*/ 2258 h 887046"/>
                  <a:gd name="connsiteX2" fmla="*/ 990205 w 1221613"/>
                  <a:gd name="connsiteY2" fmla="*/ 166360 h 887046"/>
                  <a:gd name="connsiteX3" fmla="*/ 1221523 w 1221613"/>
                  <a:gd name="connsiteY3" fmla="*/ 199937 h 887046"/>
                  <a:gd name="connsiteX4" fmla="*/ 1009131 w 1221613"/>
                  <a:gd name="connsiteY4" fmla="*/ 354788 h 887046"/>
                  <a:gd name="connsiteX5" fmla="*/ 405528 w 1221613"/>
                  <a:gd name="connsiteY5" fmla="*/ 344246 h 887046"/>
                  <a:gd name="connsiteX6" fmla="*/ 257113 w 1221613"/>
                  <a:gd name="connsiteY6" fmla="*/ 599067 h 887046"/>
                  <a:gd name="connsiteX7" fmla="*/ 255524 w 1221613"/>
                  <a:gd name="connsiteY7" fmla="*/ 600555 h 887046"/>
                  <a:gd name="connsiteX8" fmla="*/ 228582 w 1221613"/>
                  <a:gd name="connsiteY8" fmla="*/ 553973 h 887046"/>
                  <a:gd name="connsiteX9" fmla="*/ 159368 w 1221613"/>
                  <a:gd name="connsiteY9" fmla="*/ 512224 h 887046"/>
                  <a:gd name="connsiteX10" fmla="*/ 134267 w 1221613"/>
                  <a:gd name="connsiteY10" fmla="*/ 724810 h 887046"/>
                  <a:gd name="connsiteX11" fmla="*/ 148810 w 1221613"/>
                  <a:gd name="connsiteY11" fmla="*/ 765648 h 887046"/>
                  <a:gd name="connsiteX12" fmla="*/ 121609 w 1221613"/>
                  <a:gd name="connsiteY12" fmla="*/ 887040 h 887046"/>
                  <a:gd name="connsiteX13" fmla="*/ 41301 w 1221613"/>
                  <a:gd name="connsiteY13" fmla="*/ 760346 h 887046"/>
                  <a:gd name="connsiteX14" fmla="*/ 8538 w 1221613"/>
                  <a:gd name="connsiteY14" fmla="*/ 478605 h 887046"/>
                  <a:gd name="connsiteX15" fmla="*/ 197308 w 1221613"/>
                  <a:gd name="connsiteY15" fmla="*/ 214819 h 887046"/>
                  <a:gd name="connsiteX16" fmla="*/ 745614 w 1221613"/>
                  <a:gd name="connsiteY16" fmla="*/ 87109 h 887046"/>
                  <a:gd name="connsiteX17" fmla="*/ 1090223 w 1221613"/>
                  <a:gd name="connsiteY17" fmla="*/ 58 h 887046"/>
                  <a:gd name="connsiteX0" fmla="*/ 1090128 w 1221518"/>
                  <a:gd name="connsiteY0" fmla="*/ 58 h 910478"/>
                  <a:gd name="connsiteX1" fmla="*/ 1108849 w 1221518"/>
                  <a:gd name="connsiteY1" fmla="*/ 2258 h 910478"/>
                  <a:gd name="connsiteX2" fmla="*/ 990110 w 1221518"/>
                  <a:gd name="connsiteY2" fmla="*/ 166360 h 910478"/>
                  <a:gd name="connsiteX3" fmla="*/ 1221428 w 1221518"/>
                  <a:gd name="connsiteY3" fmla="*/ 199937 h 910478"/>
                  <a:gd name="connsiteX4" fmla="*/ 1009036 w 1221518"/>
                  <a:gd name="connsiteY4" fmla="*/ 354788 h 910478"/>
                  <a:gd name="connsiteX5" fmla="*/ 405433 w 1221518"/>
                  <a:gd name="connsiteY5" fmla="*/ 344246 h 910478"/>
                  <a:gd name="connsiteX6" fmla="*/ 257018 w 1221518"/>
                  <a:gd name="connsiteY6" fmla="*/ 599067 h 910478"/>
                  <a:gd name="connsiteX7" fmla="*/ 255429 w 1221518"/>
                  <a:gd name="connsiteY7" fmla="*/ 600555 h 910478"/>
                  <a:gd name="connsiteX8" fmla="*/ 228487 w 1221518"/>
                  <a:gd name="connsiteY8" fmla="*/ 553973 h 910478"/>
                  <a:gd name="connsiteX9" fmla="*/ 159273 w 1221518"/>
                  <a:gd name="connsiteY9" fmla="*/ 512224 h 910478"/>
                  <a:gd name="connsiteX10" fmla="*/ 134172 w 1221518"/>
                  <a:gd name="connsiteY10" fmla="*/ 724810 h 910478"/>
                  <a:gd name="connsiteX11" fmla="*/ 148715 w 1221518"/>
                  <a:gd name="connsiteY11" fmla="*/ 765648 h 910478"/>
                  <a:gd name="connsiteX12" fmla="*/ 116828 w 1221518"/>
                  <a:gd name="connsiteY12" fmla="*/ 910474 h 910478"/>
                  <a:gd name="connsiteX13" fmla="*/ 41206 w 1221518"/>
                  <a:gd name="connsiteY13" fmla="*/ 760346 h 910478"/>
                  <a:gd name="connsiteX14" fmla="*/ 8443 w 1221518"/>
                  <a:gd name="connsiteY14" fmla="*/ 478605 h 910478"/>
                  <a:gd name="connsiteX15" fmla="*/ 197213 w 1221518"/>
                  <a:gd name="connsiteY15" fmla="*/ 214819 h 910478"/>
                  <a:gd name="connsiteX16" fmla="*/ 745519 w 1221518"/>
                  <a:gd name="connsiteY16" fmla="*/ 87109 h 910478"/>
                  <a:gd name="connsiteX17" fmla="*/ 1090128 w 1221518"/>
                  <a:gd name="connsiteY17" fmla="*/ 58 h 910478"/>
                  <a:gd name="connsiteX0" fmla="*/ 1090128 w 1221518"/>
                  <a:gd name="connsiteY0" fmla="*/ 0 h 910420"/>
                  <a:gd name="connsiteX1" fmla="*/ 990110 w 1221518"/>
                  <a:gd name="connsiteY1" fmla="*/ 166302 h 910420"/>
                  <a:gd name="connsiteX2" fmla="*/ 1221428 w 1221518"/>
                  <a:gd name="connsiteY2" fmla="*/ 199879 h 910420"/>
                  <a:gd name="connsiteX3" fmla="*/ 1009036 w 1221518"/>
                  <a:gd name="connsiteY3" fmla="*/ 354730 h 910420"/>
                  <a:gd name="connsiteX4" fmla="*/ 405433 w 1221518"/>
                  <a:gd name="connsiteY4" fmla="*/ 344188 h 910420"/>
                  <a:gd name="connsiteX5" fmla="*/ 257018 w 1221518"/>
                  <a:gd name="connsiteY5" fmla="*/ 599009 h 910420"/>
                  <a:gd name="connsiteX6" fmla="*/ 255429 w 1221518"/>
                  <a:gd name="connsiteY6" fmla="*/ 600497 h 910420"/>
                  <a:gd name="connsiteX7" fmla="*/ 228487 w 1221518"/>
                  <a:gd name="connsiteY7" fmla="*/ 553915 h 910420"/>
                  <a:gd name="connsiteX8" fmla="*/ 159273 w 1221518"/>
                  <a:gd name="connsiteY8" fmla="*/ 512166 h 910420"/>
                  <a:gd name="connsiteX9" fmla="*/ 134172 w 1221518"/>
                  <a:gd name="connsiteY9" fmla="*/ 724752 h 910420"/>
                  <a:gd name="connsiteX10" fmla="*/ 148715 w 1221518"/>
                  <a:gd name="connsiteY10" fmla="*/ 765590 h 910420"/>
                  <a:gd name="connsiteX11" fmla="*/ 116828 w 1221518"/>
                  <a:gd name="connsiteY11" fmla="*/ 910416 h 910420"/>
                  <a:gd name="connsiteX12" fmla="*/ 41206 w 1221518"/>
                  <a:gd name="connsiteY12" fmla="*/ 760288 h 910420"/>
                  <a:gd name="connsiteX13" fmla="*/ 8443 w 1221518"/>
                  <a:gd name="connsiteY13" fmla="*/ 478547 h 910420"/>
                  <a:gd name="connsiteX14" fmla="*/ 197213 w 1221518"/>
                  <a:gd name="connsiteY14" fmla="*/ 214761 h 910420"/>
                  <a:gd name="connsiteX15" fmla="*/ 745519 w 1221518"/>
                  <a:gd name="connsiteY15" fmla="*/ 87051 h 910420"/>
                  <a:gd name="connsiteX16" fmla="*/ 1090128 w 1221518"/>
                  <a:gd name="connsiteY16" fmla="*/ 0 h 910420"/>
                  <a:gd name="connsiteX0" fmla="*/ 745519 w 1221518"/>
                  <a:gd name="connsiteY0" fmla="*/ 659 h 824028"/>
                  <a:gd name="connsiteX1" fmla="*/ 990110 w 1221518"/>
                  <a:gd name="connsiteY1" fmla="*/ 79910 h 824028"/>
                  <a:gd name="connsiteX2" fmla="*/ 1221428 w 1221518"/>
                  <a:gd name="connsiteY2" fmla="*/ 113487 h 824028"/>
                  <a:gd name="connsiteX3" fmla="*/ 1009036 w 1221518"/>
                  <a:gd name="connsiteY3" fmla="*/ 268338 h 824028"/>
                  <a:gd name="connsiteX4" fmla="*/ 405433 w 1221518"/>
                  <a:gd name="connsiteY4" fmla="*/ 257796 h 824028"/>
                  <a:gd name="connsiteX5" fmla="*/ 257018 w 1221518"/>
                  <a:gd name="connsiteY5" fmla="*/ 512617 h 824028"/>
                  <a:gd name="connsiteX6" fmla="*/ 255429 w 1221518"/>
                  <a:gd name="connsiteY6" fmla="*/ 514105 h 824028"/>
                  <a:gd name="connsiteX7" fmla="*/ 228487 w 1221518"/>
                  <a:gd name="connsiteY7" fmla="*/ 467523 h 824028"/>
                  <a:gd name="connsiteX8" fmla="*/ 159273 w 1221518"/>
                  <a:gd name="connsiteY8" fmla="*/ 425774 h 824028"/>
                  <a:gd name="connsiteX9" fmla="*/ 134172 w 1221518"/>
                  <a:gd name="connsiteY9" fmla="*/ 638360 h 824028"/>
                  <a:gd name="connsiteX10" fmla="*/ 148715 w 1221518"/>
                  <a:gd name="connsiteY10" fmla="*/ 679198 h 824028"/>
                  <a:gd name="connsiteX11" fmla="*/ 116828 w 1221518"/>
                  <a:gd name="connsiteY11" fmla="*/ 824024 h 824028"/>
                  <a:gd name="connsiteX12" fmla="*/ 41206 w 1221518"/>
                  <a:gd name="connsiteY12" fmla="*/ 673896 h 824028"/>
                  <a:gd name="connsiteX13" fmla="*/ 8443 w 1221518"/>
                  <a:gd name="connsiteY13" fmla="*/ 392155 h 824028"/>
                  <a:gd name="connsiteX14" fmla="*/ 197213 w 1221518"/>
                  <a:gd name="connsiteY14" fmla="*/ 128369 h 824028"/>
                  <a:gd name="connsiteX15" fmla="*/ 745519 w 1221518"/>
                  <a:gd name="connsiteY15" fmla="*/ 659 h 824028"/>
                  <a:gd name="connsiteX0" fmla="*/ 745519 w 1221518"/>
                  <a:gd name="connsiteY0" fmla="*/ 752 h 824121"/>
                  <a:gd name="connsiteX1" fmla="*/ 990111 w 1221518"/>
                  <a:gd name="connsiteY1" fmla="*/ 70629 h 824121"/>
                  <a:gd name="connsiteX2" fmla="*/ 1221428 w 1221518"/>
                  <a:gd name="connsiteY2" fmla="*/ 113580 h 824121"/>
                  <a:gd name="connsiteX3" fmla="*/ 1009036 w 1221518"/>
                  <a:gd name="connsiteY3" fmla="*/ 268431 h 824121"/>
                  <a:gd name="connsiteX4" fmla="*/ 405433 w 1221518"/>
                  <a:gd name="connsiteY4" fmla="*/ 257889 h 824121"/>
                  <a:gd name="connsiteX5" fmla="*/ 257018 w 1221518"/>
                  <a:gd name="connsiteY5" fmla="*/ 512710 h 824121"/>
                  <a:gd name="connsiteX6" fmla="*/ 255429 w 1221518"/>
                  <a:gd name="connsiteY6" fmla="*/ 514198 h 824121"/>
                  <a:gd name="connsiteX7" fmla="*/ 228487 w 1221518"/>
                  <a:gd name="connsiteY7" fmla="*/ 467616 h 824121"/>
                  <a:gd name="connsiteX8" fmla="*/ 159273 w 1221518"/>
                  <a:gd name="connsiteY8" fmla="*/ 425867 h 824121"/>
                  <a:gd name="connsiteX9" fmla="*/ 134172 w 1221518"/>
                  <a:gd name="connsiteY9" fmla="*/ 638453 h 824121"/>
                  <a:gd name="connsiteX10" fmla="*/ 148715 w 1221518"/>
                  <a:gd name="connsiteY10" fmla="*/ 679291 h 824121"/>
                  <a:gd name="connsiteX11" fmla="*/ 116828 w 1221518"/>
                  <a:gd name="connsiteY11" fmla="*/ 824117 h 824121"/>
                  <a:gd name="connsiteX12" fmla="*/ 41206 w 1221518"/>
                  <a:gd name="connsiteY12" fmla="*/ 673989 h 824121"/>
                  <a:gd name="connsiteX13" fmla="*/ 8443 w 1221518"/>
                  <a:gd name="connsiteY13" fmla="*/ 392248 h 824121"/>
                  <a:gd name="connsiteX14" fmla="*/ 197213 w 1221518"/>
                  <a:gd name="connsiteY14" fmla="*/ 128462 h 824121"/>
                  <a:gd name="connsiteX15" fmla="*/ 745519 w 1221518"/>
                  <a:gd name="connsiteY15" fmla="*/ 752 h 824121"/>
                  <a:gd name="connsiteX0" fmla="*/ 679901 w 1221518"/>
                  <a:gd name="connsiteY0" fmla="*/ 752 h 824121"/>
                  <a:gd name="connsiteX1" fmla="*/ 990111 w 1221518"/>
                  <a:gd name="connsiteY1" fmla="*/ 70629 h 824121"/>
                  <a:gd name="connsiteX2" fmla="*/ 1221428 w 1221518"/>
                  <a:gd name="connsiteY2" fmla="*/ 113580 h 824121"/>
                  <a:gd name="connsiteX3" fmla="*/ 1009036 w 1221518"/>
                  <a:gd name="connsiteY3" fmla="*/ 268431 h 824121"/>
                  <a:gd name="connsiteX4" fmla="*/ 405433 w 1221518"/>
                  <a:gd name="connsiteY4" fmla="*/ 257889 h 824121"/>
                  <a:gd name="connsiteX5" fmla="*/ 257018 w 1221518"/>
                  <a:gd name="connsiteY5" fmla="*/ 512710 h 824121"/>
                  <a:gd name="connsiteX6" fmla="*/ 255429 w 1221518"/>
                  <a:gd name="connsiteY6" fmla="*/ 514198 h 824121"/>
                  <a:gd name="connsiteX7" fmla="*/ 228487 w 1221518"/>
                  <a:gd name="connsiteY7" fmla="*/ 467616 h 824121"/>
                  <a:gd name="connsiteX8" fmla="*/ 159273 w 1221518"/>
                  <a:gd name="connsiteY8" fmla="*/ 425867 h 824121"/>
                  <a:gd name="connsiteX9" fmla="*/ 134172 w 1221518"/>
                  <a:gd name="connsiteY9" fmla="*/ 638453 h 824121"/>
                  <a:gd name="connsiteX10" fmla="*/ 148715 w 1221518"/>
                  <a:gd name="connsiteY10" fmla="*/ 679291 h 824121"/>
                  <a:gd name="connsiteX11" fmla="*/ 116828 w 1221518"/>
                  <a:gd name="connsiteY11" fmla="*/ 824117 h 824121"/>
                  <a:gd name="connsiteX12" fmla="*/ 41206 w 1221518"/>
                  <a:gd name="connsiteY12" fmla="*/ 673989 h 824121"/>
                  <a:gd name="connsiteX13" fmla="*/ 8443 w 1221518"/>
                  <a:gd name="connsiteY13" fmla="*/ 392248 h 824121"/>
                  <a:gd name="connsiteX14" fmla="*/ 197213 w 1221518"/>
                  <a:gd name="connsiteY14" fmla="*/ 128462 h 824121"/>
                  <a:gd name="connsiteX15" fmla="*/ 679901 w 1221518"/>
                  <a:gd name="connsiteY15" fmla="*/ 752 h 824121"/>
                  <a:gd name="connsiteX0" fmla="*/ 679901 w 1223030"/>
                  <a:gd name="connsiteY0" fmla="*/ 752 h 824121"/>
                  <a:gd name="connsiteX1" fmla="*/ 990111 w 1223030"/>
                  <a:gd name="connsiteY1" fmla="*/ 70629 h 824121"/>
                  <a:gd name="connsiteX2" fmla="*/ 1221428 w 1223030"/>
                  <a:gd name="connsiteY2" fmla="*/ 113580 h 824121"/>
                  <a:gd name="connsiteX3" fmla="*/ 874052 w 1223030"/>
                  <a:gd name="connsiteY3" fmla="*/ 343422 h 824121"/>
                  <a:gd name="connsiteX4" fmla="*/ 405433 w 1223030"/>
                  <a:gd name="connsiteY4" fmla="*/ 257889 h 824121"/>
                  <a:gd name="connsiteX5" fmla="*/ 257018 w 1223030"/>
                  <a:gd name="connsiteY5" fmla="*/ 512710 h 824121"/>
                  <a:gd name="connsiteX6" fmla="*/ 255429 w 1223030"/>
                  <a:gd name="connsiteY6" fmla="*/ 514198 h 824121"/>
                  <a:gd name="connsiteX7" fmla="*/ 228487 w 1223030"/>
                  <a:gd name="connsiteY7" fmla="*/ 467616 h 824121"/>
                  <a:gd name="connsiteX8" fmla="*/ 159273 w 1223030"/>
                  <a:gd name="connsiteY8" fmla="*/ 425867 h 824121"/>
                  <a:gd name="connsiteX9" fmla="*/ 134172 w 1223030"/>
                  <a:gd name="connsiteY9" fmla="*/ 638453 h 824121"/>
                  <a:gd name="connsiteX10" fmla="*/ 148715 w 1223030"/>
                  <a:gd name="connsiteY10" fmla="*/ 679291 h 824121"/>
                  <a:gd name="connsiteX11" fmla="*/ 116828 w 1223030"/>
                  <a:gd name="connsiteY11" fmla="*/ 824117 h 824121"/>
                  <a:gd name="connsiteX12" fmla="*/ 41206 w 1223030"/>
                  <a:gd name="connsiteY12" fmla="*/ 673989 h 824121"/>
                  <a:gd name="connsiteX13" fmla="*/ 8443 w 1223030"/>
                  <a:gd name="connsiteY13" fmla="*/ 392248 h 824121"/>
                  <a:gd name="connsiteX14" fmla="*/ 197213 w 1223030"/>
                  <a:gd name="connsiteY14" fmla="*/ 128462 h 824121"/>
                  <a:gd name="connsiteX15" fmla="*/ 679901 w 1223030"/>
                  <a:gd name="connsiteY15" fmla="*/ 752 h 824121"/>
                  <a:gd name="connsiteX0" fmla="*/ 679901 w 1050281"/>
                  <a:gd name="connsiteY0" fmla="*/ 1188 h 824557"/>
                  <a:gd name="connsiteX1" fmla="*/ 990111 w 1050281"/>
                  <a:gd name="connsiteY1" fmla="*/ 71065 h 824557"/>
                  <a:gd name="connsiteX2" fmla="*/ 1041449 w 1050281"/>
                  <a:gd name="connsiteY2" fmla="*/ 263998 h 824557"/>
                  <a:gd name="connsiteX3" fmla="*/ 874052 w 1050281"/>
                  <a:gd name="connsiteY3" fmla="*/ 343858 h 824557"/>
                  <a:gd name="connsiteX4" fmla="*/ 405433 w 1050281"/>
                  <a:gd name="connsiteY4" fmla="*/ 258325 h 824557"/>
                  <a:gd name="connsiteX5" fmla="*/ 257018 w 1050281"/>
                  <a:gd name="connsiteY5" fmla="*/ 513146 h 824557"/>
                  <a:gd name="connsiteX6" fmla="*/ 255429 w 1050281"/>
                  <a:gd name="connsiteY6" fmla="*/ 514634 h 824557"/>
                  <a:gd name="connsiteX7" fmla="*/ 228487 w 1050281"/>
                  <a:gd name="connsiteY7" fmla="*/ 468052 h 824557"/>
                  <a:gd name="connsiteX8" fmla="*/ 159273 w 1050281"/>
                  <a:gd name="connsiteY8" fmla="*/ 426303 h 824557"/>
                  <a:gd name="connsiteX9" fmla="*/ 134172 w 1050281"/>
                  <a:gd name="connsiteY9" fmla="*/ 638889 h 824557"/>
                  <a:gd name="connsiteX10" fmla="*/ 148715 w 1050281"/>
                  <a:gd name="connsiteY10" fmla="*/ 679727 h 824557"/>
                  <a:gd name="connsiteX11" fmla="*/ 116828 w 1050281"/>
                  <a:gd name="connsiteY11" fmla="*/ 824553 h 824557"/>
                  <a:gd name="connsiteX12" fmla="*/ 41206 w 1050281"/>
                  <a:gd name="connsiteY12" fmla="*/ 674425 h 824557"/>
                  <a:gd name="connsiteX13" fmla="*/ 8443 w 1050281"/>
                  <a:gd name="connsiteY13" fmla="*/ 392684 h 824557"/>
                  <a:gd name="connsiteX14" fmla="*/ 197213 w 1050281"/>
                  <a:gd name="connsiteY14" fmla="*/ 128898 h 824557"/>
                  <a:gd name="connsiteX15" fmla="*/ 679901 w 1050281"/>
                  <a:gd name="connsiteY15" fmla="*/ 1188 h 824557"/>
                  <a:gd name="connsiteX0" fmla="*/ 492423 w 1058176"/>
                  <a:gd name="connsiteY0" fmla="*/ 1088 h 829144"/>
                  <a:gd name="connsiteX1" fmla="*/ 990111 w 1058176"/>
                  <a:gd name="connsiteY1" fmla="*/ 75652 h 829144"/>
                  <a:gd name="connsiteX2" fmla="*/ 1041449 w 1058176"/>
                  <a:gd name="connsiteY2" fmla="*/ 268585 h 829144"/>
                  <a:gd name="connsiteX3" fmla="*/ 874052 w 1058176"/>
                  <a:gd name="connsiteY3" fmla="*/ 348445 h 829144"/>
                  <a:gd name="connsiteX4" fmla="*/ 405433 w 1058176"/>
                  <a:gd name="connsiteY4" fmla="*/ 262912 h 829144"/>
                  <a:gd name="connsiteX5" fmla="*/ 257018 w 1058176"/>
                  <a:gd name="connsiteY5" fmla="*/ 517733 h 829144"/>
                  <a:gd name="connsiteX6" fmla="*/ 255429 w 1058176"/>
                  <a:gd name="connsiteY6" fmla="*/ 519221 h 829144"/>
                  <a:gd name="connsiteX7" fmla="*/ 228487 w 1058176"/>
                  <a:gd name="connsiteY7" fmla="*/ 472639 h 829144"/>
                  <a:gd name="connsiteX8" fmla="*/ 159273 w 1058176"/>
                  <a:gd name="connsiteY8" fmla="*/ 430890 h 829144"/>
                  <a:gd name="connsiteX9" fmla="*/ 134172 w 1058176"/>
                  <a:gd name="connsiteY9" fmla="*/ 643476 h 829144"/>
                  <a:gd name="connsiteX10" fmla="*/ 148715 w 1058176"/>
                  <a:gd name="connsiteY10" fmla="*/ 684314 h 829144"/>
                  <a:gd name="connsiteX11" fmla="*/ 116828 w 1058176"/>
                  <a:gd name="connsiteY11" fmla="*/ 829140 h 829144"/>
                  <a:gd name="connsiteX12" fmla="*/ 41206 w 1058176"/>
                  <a:gd name="connsiteY12" fmla="*/ 679012 h 829144"/>
                  <a:gd name="connsiteX13" fmla="*/ 8443 w 1058176"/>
                  <a:gd name="connsiteY13" fmla="*/ 397271 h 829144"/>
                  <a:gd name="connsiteX14" fmla="*/ 197213 w 1058176"/>
                  <a:gd name="connsiteY14" fmla="*/ 133485 h 829144"/>
                  <a:gd name="connsiteX15" fmla="*/ 492423 w 1058176"/>
                  <a:gd name="connsiteY15" fmla="*/ 1088 h 829144"/>
                  <a:gd name="connsiteX0" fmla="*/ 492423 w 1049400"/>
                  <a:gd name="connsiteY0" fmla="*/ 1209 h 829265"/>
                  <a:gd name="connsiteX1" fmla="*/ 966677 w 1049400"/>
                  <a:gd name="connsiteY1" fmla="*/ 71087 h 829265"/>
                  <a:gd name="connsiteX2" fmla="*/ 1041449 w 1049400"/>
                  <a:gd name="connsiteY2" fmla="*/ 268706 h 829265"/>
                  <a:gd name="connsiteX3" fmla="*/ 874052 w 1049400"/>
                  <a:gd name="connsiteY3" fmla="*/ 348566 h 829265"/>
                  <a:gd name="connsiteX4" fmla="*/ 405433 w 1049400"/>
                  <a:gd name="connsiteY4" fmla="*/ 263033 h 829265"/>
                  <a:gd name="connsiteX5" fmla="*/ 257018 w 1049400"/>
                  <a:gd name="connsiteY5" fmla="*/ 517854 h 829265"/>
                  <a:gd name="connsiteX6" fmla="*/ 255429 w 1049400"/>
                  <a:gd name="connsiteY6" fmla="*/ 519342 h 829265"/>
                  <a:gd name="connsiteX7" fmla="*/ 228487 w 1049400"/>
                  <a:gd name="connsiteY7" fmla="*/ 472760 h 829265"/>
                  <a:gd name="connsiteX8" fmla="*/ 159273 w 1049400"/>
                  <a:gd name="connsiteY8" fmla="*/ 431011 h 829265"/>
                  <a:gd name="connsiteX9" fmla="*/ 134172 w 1049400"/>
                  <a:gd name="connsiteY9" fmla="*/ 643597 h 829265"/>
                  <a:gd name="connsiteX10" fmla="*/ 148715 w 1049400"/>
                  <a:gd name="connsiteY10" fmla="*/ 684435 h 829265"/>
                  <a:gd name="connsiteX11" fmla="*/ 116828 w 1049400"/>
                  <a:gd name="connsiteY11" fmla="*/ 829261 h 829265"/>
                  <a:gd name="connsiteX12" fmla="*/ 41206 w 1049400"/>
                  <a:gd name="connsiteY12" fmla="*/ 679133 h 829265"/>
                  <a:gd name="connsiteX13" fmla="*/ 8443 w 1049400"/>
                  <a:gd name="connsiteY13" fmla="*/ 397392 h 829265"/>
                  <a:gd name="connsiteX14" fmla="*/ 197213 w 1049400"/>
                  <a:gd name="connsiteY14" fmla="*/ 133606 h 829265"/>
                  <a:gd name="connsiteX15" fmla="*/ 492423 w 1049400"/>
                  <a:gd name="connsiteY15" fmla="*/ 1209 h 829265"/>
                  <a:gd name="connsiteX0" fmla="*/ 492423 w 1049400"/>
                  <a:gd name="connsiteY0" fmla="*/ 1209 h 829265"/>
                  <a:gd name="connsiteX1" fmla="*/ 966677 w 1049400"/>
                  <a:gd name="connsiteY1" fmla="*/ 71087 h 829265"/>
                  <a:gd name="connsiteX2" fmla="*/ 1041449 w 1049400"/>
                  <a:gd name="connsiteY2" fmla="*/ 268706 h 829265"/>
                  <a:gd name="connsiteX3" fmla="*/ 874052 w 1049400"/>
                  <a:gd name="connsiteY3" fmla="*/ 348566 h 829265"/>
                  <a:gd name="connsiteX4" fmla="*/ 386685 w 1049400"/>
                  <a:gd name="connsiteY4" fmla="*/ 319276 h 829265"/>
                  <a:gd name="connsiteX5" fmla="*/ 257018 w 1049400"/>
                  <a:gd name="connsiteY5" fmla="*/ 517854 h 829265"/>
                  <a:gd name="connsiteX6" fmla="*/ 255429 w 1049400"/>
                  <a:gd name="connsiteY6" fmla="*/ 519342 h 829265"/>
                  <a:gd name="connsiteX7" fmla="*/ 228487 w 1049400"/>
                  <a:gd name="connsiteY7" fmla="*/ 472760 h 829265"/>
                  <a:gd name="connsiteX8" fmla="*/ 159273 w 1049400"/>
                  <a:gd name="connsiteY8" fmla="*/ 431011 h 829265"/>
                  <a:gd name="connsiteX9" fmla="*/ 134172 w 1049400"/>
                  <a:gd name="connsiteY9" fmla="*/ 643597 h 829265"/>
                  <a:gd name="connsiteX10" fmla="*/ 148715 w 1049400"/>
                  <a:gd name="connsiteY10" fmla="*/ 684435 h 829265"/>
                  <a:gd name="connsiteX11" fmla="*/ 116828 w 1049400"/>
                  <a:gd name="connsiteY11" fmla="*/ 829261 h 829265"/>
                  <a:gd name="connsiteX12" fmla="*/ 41206 w 1049400"/>
                  <a:gd name="connsiteY12" fmla="*/ 679133 h 829265"/>
                  <a:gd name="connsiteX13" fmla="*/ 8443 w 1049400"/>
                  <a:gd name="connsiteY13" fmla="*/ 397392 h 829265"/>
                  <a:gd name="connsiteX14" fmla="*/ 197213 w 1049400"/>
                  <a:gd name="connsiteY14" fmla="*/ 133606 h 829265"/>
                  <a:gd name="connsiteX15" fmla="*/ 492423 w 1049400"/>
                  <a:gd name="connsiteY15" fmla="*/ 1209 h 829265"/>
                  <a:gd name="connsiteX0" fmla="*/ 492423 w 1038475"/>
                  <a:gd name="connsiteY0" fmla="*/ 1497 h 829553"/>
                  <a:gd name="connsiteX1" fmla="*/ 966677 w 1038475"/>
                  <a:gd name="connsiteY1" fmla="*/ 71375 h 829553"/>
                  <a:gd name="connsiteX2" fmla="*/ 1027389 w 1038475"/>
                  <a:gd name="connsiteY2" fmla="*/ 320550 h 829553"/>
                  <a:gd name="connsiteX3" fmla="*/ 874052 w 1038475"/>
                  <a:gd name="connsiteY3" fmla="*/ 348854 h 829553"/>
                  <a:gd name="connsiteX4" fmla="*/ 386685 w 1038475"/>
                  <a:gd name="connsiteY4" fmla="*/ 319564 h 829553"/>
                  <a:gd name="connsiteX5" fmla="*/ 257018 w 1038475"/>
                  <a:gd name="connsiteY5" fmla="*/ 518142 h 829553"/>
                  <a:gd name="connsiteX6" fmla="*/ 255429 w 1038475"/>
                  <a:gd name="connsiteY6" fmla="*/ 519630 h 829553"/>
                  <a:gd name="connsiteX7" fmla="*/ 228487 w 1038475"/>
                  <a:gd name="connsiteY7" fmla="*/ 473048 h 829553"/>
                  <a:gd name="connsiteX8" fmla="*/ 159273 w 1038475"/>
                  <a:gd name="connsiteY8" fmla="*/ 431299 h 829553"/>
                  <a:gd name="connsiteX9" fmla="*/ 134172 w 1038475"/>
                  <a:gd name="connsiteY9" fmla="*/ 643885 h 829553"/>
                  <a:gd name="connsiteX10" fmla="*/ 148715 w 1038475"/>
                  <a:gd name="connsiteY10" fmla="*/ 684723 h 829553"/>
                  <a:gd name="connsiteX11" fmla="*/ 116828 w 1038475"/>
                  <a:gd name="connsiteY11" fmla="*/ 829549 h 829553"/>
                  <a:gd name="connsiteX12" fmla="*/ 41206 w 1038475"/>
                  <a:gd name="connsiteY12" fmla="*/ 679421 h 829553"/>
                  <a:gd name="connsiteX13" fmla="*/ 8443 w 1038475"/>
                  <a:gd name="connsiteY13" fmla="*/ 397680 h 829553"/>
                  <a:gd name="connsiteX14" fmla="*/ 197213 w 1038475"/>
                  <a:gd name="connsiteY14" fmla="*/ 133894 h 829553"/>
                  <a:gd name="connsiteX15" fmla="*/ 492423 w 1038475"/>
                  <a:gd name="connsiteY15" fmla="*/ 1497 h 829553"/>
                  <a:gd name="connsiteX0" fmla="*/ 492423 w 1030119"/>
                  <a:gd name="connsiteY0" fmla="*/ 1722 h 829778"/>
                  <a:gd name="connsiteX1" fmla="*/ 933869 w 1030119"/>
                  <a:gd name="connsiteY1" fmla="*/ 66913 h 829778"/>
                  <a:gd name="connsiteX2" fmla="*/ 1027389 w 1030119"/>
                  <a:gd name="connsiteY2" fmla="*/ 320775 h 829778"/>
                  <a:gd name="connsiteX3" fmla="*/ 874052 w 1030119"/>
                  <a:gd name="connsiteY3" fmla="*/ 349079 h 829778"/>
                  <a:gd name="connsiteX4" fmla="*/ 386685 w 1030119"/>
                  <a:gd name="connsiteY4" fmla="*/ 319789 h 829778"/>
                  <a:gd name="connsiteX5" fmla="*/ 257018 w 1030119"/>
                  <a:gd name="connsiteY5" fmla="*/ 518367 h 829778"/>
                  <a:gd name="connsiteX6" fmla="*/ 255429 w 1030119"/>
                  <a:gd name="connsiteY6" fmla="*/ 519855 h 829778"/>
                  <a:gd name="connsiteX7" fmla="*/ 228487 w 1030119"/>
                  <a:gd name="connsiteY7" fmla="*/ 473273 h 829778"/>
                  <a:gd name="connsiteX8" fmla="*/ 159273 w 1030119"/>
                  <a:gd name="connsiteY8" fmla="*/ 431524 h 829778"/>
                  <a:gd name="connsiteX9" fmla="*/ 134172 w 1030119"/>
                  <a:gd name="connsiteY9" fmla="*/ 644110 h 829778"/>
                  <a:gd name="connsiteX10" fmla="*/ 148715 w 1030119"/>
                  <a:gd name="connsiteY10" fmla="*/ 684948 h 829778"/>
                  <a:gd name="connsiteX11" fmla="*/ 116828 w 1030119"/>
                  <a:gd name="connsiteY11" fmla="*/ 829774 h 829778"/>
                  <a:gd name="connsiteX12" fmla="*/ 41206 w 1030119"/>
                  <a:gd name="connsiteY12" fmla="*/ 679646 h 829778"/>
                  <a:gd name="connsiteX13" fmla="*/ 8443 w 1030119"/>
                  <a:gd name="connsiteY13" fmla="*/ 397905 h 829778"/>
                  <a:gd name="connsiteX14" fmla="*/ 197213 w 1030119"/>
                  <a:gd name="connsiteY14" fmla="*/ 134119 h 829778"/>
                  <a:gd name="connsiteX15" fmla="*/ 492423 w 1030119"/>
                  <a:gd name="connsiteY15" fmla="*/ 1722 h 829778"/>
                  <a:gd name="connsiteX0" fmla="*/ 491469 w 1029165"/>
                  <a:gd name="connsiteY0" fmla="*/ 1722 h 829778"/>
                  <a:gd name="connsiteX1" fmla="*/ 932915 w 1029165"/>
                  <a:gd name="connsiteY1" fmla="*/ 66913 h 829778"/>
                  <a:gd name="connsiteX2" fmla="*/ 1026435 w 1029165"/>
                  <a:gd name="connsiteY2" fmla="*/ 320775 h 829778"/>
                  <a:gd name="connsiteX3" fmla="*/ 873098 w 1029165"/>
                  <a:gd name="connsiteY3" fmla="*/ 349079 h 829778"/>
                  <a:gd name="connsiteX4" fmla="*/ 385731 w 1029165"/>
                  <a:gd name="connsiteY4" fmla="*/ 319789 h 829778"/>
                  <a:gd name="connsiteX5" fmla="*/ 256064 w 1029165"/>
                  <a:gd name="connsiteY5" fmla="*/ 518367 h 829778"/>
                  <a:gd name="connsiteX6" fmla="*/ 254475 w 1029165"/>
                  <a:gd name="connsiteY6" fmla="*/ 519855 h 829778"/>
                  <a:gd name="connsiteX7" fmla="*/ 227533 w 1029165"/>
                  <a:gd name="connsiteY7" fmla="*/ 473273 h 829778"/>
                  <a:gd name="connsiteX8" fmla="*/ 158319 w 1029165"/>
                  <a:gd name="connsiteY8" fmla="*/ 431524 h 829778"/>
                  <a:gd name="connsiteX9" fmla="*/ 133218 w 1029165"/>
                  <a:gd name="connsiteY9" fmla="*/ 644110 h 829778"/>
                  <a:gd name="connsiteX10" fmla="*/ 147761 w 1029165"/>
                  <a:gd name="connsiteY10" fmla="*/ 684948 h 829778"/>
                  <a:gd name="connsiteX11" fmla="*/ 115874 w 1029165"/>
                  <a:gd name="connsiteY11" fmla="*/ 829774 h 829778"/>
                  <a:gd name="connsiteX12" fmla="*/ 40252 w 1029165"/>
                  <a:gd name="connsiteY12" fmla="*/ 679646 h 829778"/>
                  <a:gd name="connsiteX13" fmla="*/ 7489 w 1029165"/>
                  <a:gd name="connsiteY13" fmla="*/ 397905 h 829778"/>
                  <a:gd name="connsiteX14" fmla="*/ 182198 w 1029165"/>
                  <a:gd name="connsiteY14" fmla="*/ 124746 h 829778"/>
                  <a:gd name="connsiteX15" fmla="*/ 491469 w 1029165"/>
                  <a:gd name="connsiteY15" fmla="*/ 1722 h 829778"/>
                  <a:gd name="connsiteX0" fmla="*/ 491469 w 1029165"/>
                  <a:gd name="connsiteY0" fmla="*/ 1529 h 834271"/>
                  <a:gd name="connsiteX1" fmla="*/ 932915 w 1029165"/>
                  <a:gd name="connsiteY1" fmla="*/ 71406 h 834271"/>
                  <a:gd name="connsiteX2" fmla="*/ 1026435 w 1029165"/>
                  <a:gd name="connsiteY2" fmla="*/ 325268 h 834271"/>
                  <a:gd name="connsiteX3" fmla="*/ 873098 w 1029165"/>
                  <a:gd name="connsiteY3" fmla="*/ 353572 h 834271"/>
                  <a:gd name="connsiteX4" fmla="*/ 385731 w 1029165"/>
                  <a:gd name="connsiteY4" fmla="*/ 324282 h 834271"/>
                  <a:gd name="connsiteX5" fmla="*/ 256064 w 1029165"/>
                  <a:gd name="connsiteY5" fmla="*/ 522860 h 834271"/>
                  <a:gd name="connsiteX6" fmla="*/ 254475 w 1029165"/>
                  <a:gd name="connsiteY6" fmla="*/ 524348 h 834271"/>
                  <a:gd name="connsiteX7" fmla="*/ 227533 w 1029165"/>
                  <a:gd name="connsiteY7" fmla="*/ 477766 h 834271"/>
                  <a:gd name="connsiteX8" fmla="*/ 158319 w 1029165"/>
                  <a:gd name="connsiteY8" fmla="*/ 436017 h 834271"/>
                  <a:gd name="connsiteX9" fmla="*/ 133218 w 1029165"/>
                  <a:gd name="connsiteY9" fmla="*/ 648603 h 834271"/>
                  <a:gd name="connsiteX10" fmla="*/ 147761 w 1029165"/>
                  <a:gd name="connsiteY10" fmla="*/ 689441 h 834271"/>
                  <a:gd name="connsiteX11" fmla="*/ 115874 w 1029165"/>
                  <a:gd name="connsiteY11" fmla="*/ 834267 h 834271"/>
                  <a:gd name="connsiteX12" fmla="*/ 40252 w 1029165"/>
                  <a:gd name="connsiteY12" fmla="*/ 684139 h 834271"/>
                  <a:gd name="connsiteX13" fmla="*/ 7489 w 1029165"/>
                  <a:gd name="connsiteY13" fmla="*/ 402398 h 834271"/>
                  <a:gd name="connsiteX14" fmla="*/ 182198 w 1029165"/>
                  <a:gd name="connsiteY14" fmla="*/ 129239 h 834271"/>
                  <a:gd name="connsiteX15" fmla="*/ 491469 w 1029165"/>
                  <a:gd name="connsiteY15" fmla="*/ 1529 h 834271"/>
                  <a:gd name="connsiteX0" fmla="*/ 491469 w 1026558"/>
                  <a:gd name="connsiteY0" fmla="*/ 1763 h 834505"/>
                  <a:gd name="connsiteX1" fmla="*/ 890733 w 1026558"/>
                  <a:gd name="connsiteY1" fmla="*/ 66952 h 834505"/>
                  <a:gd name="connsiteX2" fmla="*/ 1026435 w 1026558"/>
                  <a:gd name="connsiteY2" fmla="*/ 325502 h 834505"/>
                  <a:gd name="connsiteX3" fmla="*/ 873098 w 1026558"/>
                  <a:gd name="connsiteY3" fmla="*/ 353806 h 834505"/>
                  <a:gd name="connsiteX4" fmla="*/ 385731 w 1026558"/>
                  <a:gd name="connsiteY4" fmla="*/ 324516 h 834505"/>
                  <a:gd name="connsiteX5" fmla="*/ 256064 w 1026558"/>
                  <a:gd name="connsiteY5" fmla="*/ 523094 h 834505"/>
                  <a:gd name="connsiteX6" fmla="*/ 254475 w 1026558"/>
                  <a:gd name="connsiteY6" fmla="*/ 524582 h 834505"/>
                  <a:gd name="connsiteX7" fmla="*/ 227533 w 1026558"/>
                  <a:gd name="connsiteY7" fmla="*/ 478000 h 834505"/>
                  <a:gd name="connsiteX8" fmla="*/ 158319 w 1026558"/>
                  <a:gd name="connsiteY8" fmla="*/ 436251 h 834505"/>
                  <a:gd name="connsiteX9" fmla="*/ 133218 w 1026558"/>
                  <a:gd name="connsiteY9" fmla="*/ 648837 h 834505"/>
                  <a:gd name="connsiteX10" fmla="*/ 147761 w 1026558"/>
                  <a:gd name="connsiteY10" fmla="*/ 689675 h 834505"/>
                  <a:gd name="connsiteX11" fmla="*/ 115874 w 1026558"/>
                  <a:gd name="connsiteY11" fmla="*/ 834501 h 834505"/>
                  <a:gd name="connsiteX12" fmla="*/ 40252 w 1026558"/>
                  <a:gd name="connsiteY12" fmla="*/ 684373 h 834505"/>
                  <a:gd name="connsiteX13" fmla="*/ 7489 w 1026558"/>
                  <a:gd name="connsiteY13" fmla="*/ 402632 h 834505"/>
                  <a:gd name="connsiteX14" fmla="*/ 182198 w 1026558"/>
                  <a:gd name="connsiteY14" fmla="*/ 129473 h 834505"/>
                  <a:gd name="connsiteX15" fmla="*/ 491469 w 1026558"/>
                  <a:gd name="connsiteY15" fmla="*/ 1763 h 834505"/>
                  <a:gd name="connsiteX0" fmla="*/ 491469 w 1026558"/>
                  <a:gd name="connsiteY0" fmla="*/ 1763 h 834505"/>
                  <a:gd name="connsiteX1" fmla="*/ 890733 w 1026558"/>
                  <a:gd name="connsiteY1" fmla="*/ 66952 h 834505"/>
                  <a:gd name="connsiteX2" fmla="*/ 1026435 w 1026558"/>
                  <a:gd name="connsiteY2" fmla="*/ 325502 h 834505"/>
                  <a:gd name="connsiteX3" fmla="*/ 873098 w 1026558"/>
                  <a:gd name="connsiteY3" fmla="*/ 353806 h 834505"/>
                  <a:gd name="connsiteX4" fmla="*/ 385731 w 1026558"/>
                  <a:gd name="connsiteY4" fmla="*/ 324516 h 834505"/>
                  <a:gd name="connsiteX5" fmla="*/ 256064 w 1026558"/>
                  <a:gd name="connsiteY5" fmla="*/ 523094 h 834505"/>
                  <a:gd name="connsiteX6" fmla="*/ 254475 w 1026558"/>
                  <a:gd name="connsiteY6" fmla="*/ 524582 h 834505"/>
                  <a:gd name="connsiteX7" fmla="*/ 227533 w 1026558"/>
                  <a:gd name="connsiteY7" fmla="*/ 478000 h 834505"/>
                  <a:gd name="connsiteX8" fmla="*/ 158319 w 1026558"/>
                  <a:gd name="connsiteY8" fmla="*/ 436251 h 834505"/>
                  <a:gd name="connsiteX9" fmla="*/ 133218 w 1026558"/>
                  <a:gd name="connsiteY9" fmla="*/ 648837 h 834505"/>
                  <a:gd name="connsiteX10" fmla="*/ 147761 w 1026558"/>
                  <a:gd name="connsiteY10" fmla="*/ 689675 h 834505"/>
                  <a:gd name="connsiteX11" fmla="*/ 115874 w 1026558"/>
                  <a:gd name="connsiteY11" fmla="*/ 834501 h 834505"/>
                  <a:gd name="connsiteX12" fmla="*/ 40252 w 1026558"/>
                  <a:gd name="connsiteY12" fmla="*/ 684373 h 834505"/>
                  <a:gd name="connsiteX13" fmla="*/ 7489 w 1026558"/>
                  <a:gd name="connsiteY13" fmla="*/ 402632 h 834505"/>
                  <a:gd name="connsiteX14" fmla="*/ 182198 w 1026558"/>
                  <a:gd name="connsiteY14" fmla="*/ 129473 h 834505"/>
                  <a:gd name="connsiteX15" fmla="*/ 491469 w 1026558"/>
                  <a:gd name="connsiteY15" fmla="*/ 1763 h 834505"/>
                  <a:gd name="connsiteX0" fmla="*/ 491469 w 1030439"/>
                  <a:gd name="connsiteY0" fmla="*/ 1082 h 833824"/>
                  <a:gd name="connsiteX1" fmla="*/ 940727 w 1030439"/>
                  <a:gd name="connsiteY1" fmla="*/ 85019 h 833824"/>
                  <a:gd name="connsiteX2" fmla="*/ 1026435 w 1030439"/>
                  <a:gd name="connsiteY2" fmla="*/ 324821 h 833824"/>
                  <a:gd name="connsiteX3" fmla="*/ 873098 w 1030439"/>
                  <a:gd name="connsiteY3" fmla="*/ 353125 h 833824"/>
                  <a:gd name="connsiteX4" fmla="*/ 385731 w 1030439"/>
                  <a:gd name="connsiteY4" fmla="*/ 323835 h 833824"/>
                  <a:gd name="connsiteX5" fmla="*/ 256064 w 1030439"/>
                  <a:gd name="connsiteY5" fmla="*/ 522413 h 833824"/>
                  <a:gd name="connsiteX6" fmla="*/ 254475 w 1030439"/>
                  <a:gd name="connsiteY6" fmla="*/ 523901 h 833824"/>
                  <a:gd name="connsiteX7" fmla="*/ 227533 w 1030439"/>
                  <a:gd name="connsiteY7" fmla="*/ 477319 h 833824"/>
                  <a:gd name="connsiteX8" fmla="*/ 158319 w 1030439"/>
                  <a:gd name="connsiteY8" fmla="*/ 435570 h 833824"/>
                  <a:gd name="connsiteX9" fmla="*/ 133218 w 1030439"/>
                  <a:gd name="connsiteY9" fmla="*/ 648156 h 833824"/>
                  <a:gd name="connsiteX10" fmla="*/ 147761 w 1030439"/>
                  <a:gd name="connsiteY10" fmla="*/ 688994 h 833824"/>
                  <a:gd name="connsiteX11" fmla="*/ 115874 w 1030439"/>
                  <a:gd name="connsiteY11" fmla="*/ 833820 h 833824"/>
                  <a:gd name="connsiteX12" fmla="*/ 40252 w 1030439"/>
                  <a:gd name="connsiteY12" fmla="*/ 683692 h 833824"/>
                  <a:gd name="connsiteX13" fmla="*/ 7489 w 1030439"/>
                  <a:gd name="connsiteY13" fmla="*/ 401951 h 833824"/>
                  <a:gd name="connsiteX14" fmla="*/ 182198 w 1030439"/>
                  <a:gd name="connsiteY14" fmla="*/ 128792 h 833824"/>
                  <a:gd name="connsiteX15" fmla="*/ 491469 w 1030439"/>
                  <a:gd name="connsiteY15" fmla="*/ 1082 h 833824"/>
                  <a:gd name="connsiteX0" fmla="*/ 491469 w 1030439"/>
                  <a:gd name="connsiteY0" fmla="*/ 1082 h 833824"/>
                  <a:gd name="connsiteX1" fmla="*/ 940727 w 1030439"/>
                  <a:gd name="connsiteY1" fmla="*/ 85019 h 833824"/>
                  <a:gd name="connsiteX2" fmla="*/ 1026435 w 1030439"/>
                  <a:gd name="connsiteY2" fmla="*/ 324821 h 833824"/>
                  <a:gd name="connsiteX3" fmla="*/ 873098 w 1030439"/>
                  <a:gd name="connsiteY3" fmla="*/ 353125 h 833824"/>
                  <a:gd name="connsiteX4" fmla="*/ 559058 w 1030439"/>
                  <a:gd name="connsiteY4" fmla="*/ 320176 h 833824"/>
                  <a:gd name="connsiteX5" fmla="*/ 385731 w 1030439"/>
                  <a:gd name="connsiteY5" fmla="*/ 323835 h 833824"/>
                  <a:gd name="connsiteX6" fmla="*/ 256064 w 1030439"/>
                  <a:gd name="connsiteY6" fmla="*/ 522413 h 833824"/>
                  <a:gd name="connsiteX7" fmla="*/ 254475 w 1030439"/>
                  <a:gd name="connsiteY7" fmla="*/ 523901 h 833824"/>
                  <a:gd name="connsiteX8" fmla="*/ 227533 w 1030439"/>
                  <a:gd name="connsiteY8" fmla="*/ 477319 h 833824"/>
                  <a:gd name="connsiteX9" fmla="*/ 158319 w 1030439"/>
                  <a:gd name="connsiteY9" fmla="*/ 435570 h 833824"/>
                  <a:gd name="connsiteX10" fmla="*/ 133218 w 1030439"/>
                  <a:gd name="connsiteY10" fmla="*/ 648156 h 833824"/>
                  <a:gd name="connsiteX11" fmla="*/ 147761 w 1030439"/>
                  <a:gd name="connsiteY11" fmla="*/ 688994 h 833824"/>
                  <a:gd name="connsiteX12" fmla="*/ 115874 w 1030439"/>
                  <a:gd name="connsiteY12" fmla="*/ 833820 h 833824"/>
                  <a:gd name="connsiteX13" fmla="*/ 40252 w 1030439"/>
                  <a:gd name="connsiteY13" fmla="*/ 683692 h 833824"/>
                  <a:gd name="connsiteX14" fmla="*/ 7489 w 1030439"/>
                  <a:gd name="connsiteY14" fmla="*/ 401951 h 833824"/>
                  <a:gd name="connsiteX15" fmla="*/ 182198 w 1030439"/>
                  <a:gd name="connsiteY15" fmla="*/ 128792 h 833824"/>
                  <a:gd name="connsiteX16" fmla="*/ 491469 w 1030439"/>
                  <a:gd name="connsiteY16" fmla="*/ 1082 h 833824"/>
                  <a:gd name="connsiteX0" fmla="*/ 491469 w 1030439"/>
                  <a:gd name="connsiteY0" fmla="*/ 1082 h 833824"/>
                  <a:gd name="connsiteX1" fmla="*/ 940727 w 1030439"/>
                  <a:gd name="connsiteY1" fmla="*/ 85019 h 833824"/>
                  <a:gd name="connsiteX2" fmla="*/ 1026435 w 1030439"/>
                  <a:gd name="connsiteY2" fmla="*/ 324821 h 833824"/>
                  <a:gd name="connsiteX3" fmla="*/ 873098 w 1030439"/>
                  <a:gd name="connsiteY3" fmla="*/ 353125 h 833824"/>
                  <a:gd name="connsiteX4" fmla="*/ 568432 w 1030439"/>
                  <a:gd name="connsiteY4" fmla="*/ 345173 h 833824"/>
                  <a:gd name="connsiteX5" fmla="*/ 385731 w 1030439"/>
                  <a:gd name="connsiteY5" fmla="*/ 323835 h 833824"/>
                  <a:gd name="connsiteX6" fmla="*/ 256064 w 1030439"/>
                  <a:gd name="connsiteY6" fmla="*/ 522413 h 833824"/>
                  <a:gd name="connsiteX7" fmla="*/ 254475 w 1030439"/>
                  <a:gd name="connsiteY7" fmla="*/ 523901 h 833824"/>
                  <a:gd name="connsiteX8" fmla="*/ 227533 w 1030439"/>
                  <a:gd name="connsiteY8" fmla="*/ 477319 h 833824"/>
                  <a:gd name="connsiteX9" fmla="*/ 158319 w 1030439"/>
                  <a:gd name="connsiteY9" fmla="*/ 435570 h 833824"/>
                  <a:gd name="connsiteX10" fmla="*/ 133218 w 1030439"/>
                  <a:gd name="connsiteY10" fmla="*/ 648156 h 833824"/>
                  <a:gd name="connsiteX11" fmla="*/ 147761 w 1030439"/>
                  <a:gd name="connsiteY11" fmla="*/ 688994 h 833824"/>
                  <a:gd name="connsiteX12" fmla="*/ 115874 w 1030439"/>
                  <a:gd name="connsiteY12" fmla="*/ 833820 h 833824"/>
                  <a:gd name="connsiteX13" fmla="*/ 40252 w 1030439"/>
                  <a:gd name="connsiteY13" fmla="*/ 683692 h 833824"/>
                  <a:gd name="connsiteX14" fmla="*/ 7489 w 1030439"/>
                  <a:gd name="connsiteY14" fmla="*/ 401951 h 833824"/>
                  <a:gd name="connsiteX15" fmla="*/ 182198 w 1030439"/>
                  <a:gd name="connsiteY15" fmla="*/ 128792 h 833824"/>
                  <a:gd name="connsiteX16" fmla="*/ 491469 w 1030439"/>
                  <a:gd name="connsiteY16" fmla="*/ 1082 h 833824"/>
                  <a:gd name="connsiteX0" fmla="*/ 491469 w 1030025"/>
                  <a:gd name="connsiteY0" fmla="*/ 1082 h 833824"/>
                  <a:gd name="connsiteX1" fmla="*/ 940727 w 1030025"/>
                  <a:gd name="connsiteY1" fmla="*/ 85019 h 833824"/>
                  <a:gd name="connsiteX2" fmla="*/ 1026435 w 1030025"/>
                  <a:gd name="connsiteY2" fmla="*/ 324821 h 833824"/>
                  <a:gd name="connsiteX3" fmla="*/ 879347 w 1030025"/>
                  <a:gd name="connsiteY3" fmla="*/ 362499 h 833824"/>
                  <a:gd name="connsiteX4" fmla="*/ 568432 w 1030025"/>
                  <a:gd name="connsiteY4" fmla="*/ 345173 h 833824"/>
                  <a:gd name="connsiteX5" fmla="*/ 385731 w 1030025"/>
                  <a:gd name="connsiteY5" fmla="*/ 323835 h 833824"/>
                  <a:gd name="connsiteX6" fmla="*/ 256064 w 1030025"/>
                  <a:gd name="connsiteY6" fmla="*/ 522413 h 833824"/>
                  <a:gd name="connsiteX7" fmla="*/ 254475 w 1030025"/>
                  <a:gd name="connsiteY7" fmla="*/ 523901 h 833824"/>
                  <a:gd name="connsiteX8" fmla="*/ 227533 w 1030025"/>
                  <a:gd name="connsiteY8" fmla="*/ 477319 h 833824"/>
                  <a:gd name="connsiteX9" fmla="*/ 158319 w 1030025"/>
                  <a:gd name="connsiteY9" fmla="*/ 435570 h 833824"/>
                  <a:gd name="connsiteX10" fmla="*/ 133218 w 1030025"/>
                  <a:gd name="connsiteY10" fmla="*/ 648156 h 833824"/>
                  <a:gd name="connsiteX11" fmla="*/ 147761 w 1030025"/>
                  <a:gd name="connsiteY11" fmla="*/ 688994 h 833824"/>
                  <a:gd name="connsiteX12" fmla="*/ 115874 w 1030025"/>
                  <a:gd name="connsiteY12" fmla="*/ 833820 h 833824"/>
                  <a:gd name="connsiteX13" fmla="*/ 40252 w 1030025"/>
                  <a:gd name="connsiteY13" fmla="*/ 683692 h 833824"/>
                  <a:gd name="connsiteX14" fmla="*/ 7489 w 1030025"/>
                  <a:gd name="connsiteY14" fmla="*/ 401951 h 833824"/>
                  <a:gd name="connsiteX15" fmla="*/ 182198 w 1030025"/>
                  <a:gd name="connsiteY15" fmla="*/ 128792 h 833824"/>
                  <a:gd name="connsiteX16" fmla="*/ 491469 w 1030025"/>
                  <a:gd name="connsiteY16" fmla="*/ 1082 h 833824"/>
                  <a:gd name="connsiteX0" fmla="*/ 491469 w 1024480"/>
                  <a:gd name="connsiteY0" fmla="*/ 1093 h 833835"/>
                  <a:gd name="connsiteX1" fmla="*/ 940727 w 1024480"/>
                  <a:gd name="connsiteY1" fmla="*/ 85030 h 833835"/>
                  <a:gd name="connsiteX2" fmla="*/ 1020186 w 1024480"/>
                  <a:gd name="connsiteY2" fmla="*/ 327957 h 833835"/>
                  <a:gd name="connsiteX3" fmla="*/ 879347 w 1024480"/>
                  <a:gd name="connsiteY3" fmla="*/ 362510 h 833835"/>
                  <a:gd name="connsiteX4" fmla="*/ 568432 w 1024480"/>
                  <a:gd name="connsiteY4" fmla="*/ 345184 h 833835"/>
                  <a:gd name="connsiteX5" fmla="*/ 385731 w 1024480"/>
                  <a:gd name="connsiteY5" fmla="*/ 323846 h 833835"/>
                  <a:gd name="connsiteX6" fmla="*/ 256064 w 1024480"/>
                  <a:gd name="connsiteY6" fmla="*/ 522424 h 833835"/>
                  <a:gd name="connsiteX7" fmla="*/ 254475 w 1024480"/>
                  <a:gd name="connsiteY7" fmla="*/ 523912 h 833835"/>
                  <a:gd name="connsiteX8" fmla="*/ 227533 w 1024480"/>
                  <a:gd name="connsiteY8" fmla="*/ 477330 h 833835"/>
                  <a:gd name="connsiteX9" fmla="*/ 158319 w 1024480"/>
                  <a:gd name="connsiteY9" fmla="*/ 435581 h 833835"/>
                  <a:gd name="connsiteX10" fmla="*/ 133218 w 1024480"/>
                  <a:gd name="connsiteY10" fmla="*/ 648167 h 833835"/>
                  <a:gd name="connsiteX11" fmla="*/ 147761 w 1024480"/>
                  <a:gd name="connsiteY11" fmla="*/ 689005 h 833835"/>
                  <a:gd name="connsiteX12" fmla="*/ 115874 w 1024480"/>
                  <a:gd name="connsiteY12" fmla="*/ 833831 h 833835"/>
                  <a:gd name="connsiteX13" fmla="*/ 40252 w 1024480"/>
                  <a:gd name="connsiteY13" fmla="*/ 683703 h 833835"/>
                  <a:gd name="connsiteX14" fmla="*/ 7489 w 1024480"/>
                  <a:gd name="connsiteY14" fmla="*/ 401962 h 833835"/>
                  <a:gd name="connsiteX15" fmla="*/ 182198 w 1024480"/>
                  <a:gd name="connsiteY15" fmla="*/ 128803 h 833835"/>
                  <a:gd name="connsiteX16" fmla="*/ 491469 w 1024480"/>
                  <a:gd name="connsiteY16" fmla="*/ 1093 h 833835"/>
                  <a:gd name="connsiteX0" fmla="*/ 491469 w 1022322"/>
                  <a:gd name="connsiteY0" fmla="*/ 1093 h 833835"/>
                  <a:gd name="connsiteX1" fmla="*/ 928229 w 1022322"/>
                  <a:gd name="connsiteY1" fmla="*/ 85030 h 833835"/>
                  <a:gd name="connsiteX2" fmla="*/ 1020186 w 1022322"/>
                  <a:gd name="connsiteY2" fmla="*/ 327957 h 833835"/>
                  <a:gd name="connsiteX3" fmla="*/ 879347 w 1022322"/>
                  <a:gd name="connsiteY3" fmla="*/ 362510 h 833835"/>
                  <a:gd name="connsiteX4" fmla="*/ 568432 w 1022322"/>
                  <a:gd name="connsiteY4" fmla="*/ 345184 h 833835"/>
                  <a:gd name="connsiteX5" fmla="*/ 385731 w 1022322"/>
                  <a:gd name="connsiteY5" fmla="*/ 323846 h 833835"/>
                  <a:gd name="connsiteX6" fmla="*/ 256064 w 1022322"/>
                  <a:gd name="connsiteY6" fmla="*/ 522424 h 833835"/>
                  <a:gd name="connsiteX7" fmla="*/ 254475 w 1022322"/>
                  <a:gd name="connsiteY7" fmla="*/ 523912 h 833835"/>
                  <a:gd name="connsiteX8" fmla="*/ 227533 w 1022322"/>
                  <a:gd name="connsiteY8" fmla="*/ 477330 h 833835"/>
                  <a:gd name="connsiteX9" fmla="*/ 158319 w 1022322"/>
                  <a:gd name="connsiteY9" fmla="*/ 435581 h 833835"/>
                  <a:gd name="connsiteX10" fmla="*/ 133218 w 1022322"/>
                  <a:gd name="connsiteY10" fmla="*/ 648167 h 833835"/>
                  <a:gd name="connsiteX11" fmla="*/ 147761 w 1022322"/>
                  <a:gd name="connsiteY11" fmla="*/ 689005 h 833835"/>
                  <a:gd name="connsiteX12" fmla="*/ 115874 w 1022322"/>
                  <a:gd name="connsiteY12" fmla="*/ 833831 h 833835"/>
                  <a:gd name="connsiteX13" fmla="*/ 40252 w 1022322"/>
                  <a:gd name="connsiteY13" fmla="*/ 683703 h 833835"/>
                  <a:gd name="connsiteX14" fmla="*/ 7489 w 1022322"/>
                  <a:gd name="connsiteY14" fmla="*/ 401962 h 833835"/>
                  <a:gd name="connsiteX15" fmla="*/ 182198 w 1022322"/>
                  <a:gd name="connsiteY15" fmla="*/ 128803 h 833835"/>
                  <a:gd name="connsiteX16" fmla="*/ 491469 w 1022322"/>
                  <a:gd name="connsiteY16" fmla="*/ 1093 h 833835"/>
                  <a:gd name="connsiteX0" fmla="*/ 491469 w 1025207"/>
                  <a:gd name="connsiteY0" fmla="*/ 1025 h 833767"/>
                  <a:gd name="connsiteX1" fmla="*/ 943852 w 1025207"/>
                  <a:gd name="connsiteY1" fmla="*/ 88087 h 833767"/>
                  <a:gd name="connsiteX2" fmla="*/ 1020186 w 1025207"/>
                  <a:gd name="connsiteY2" fmla="*/ 327889 h 833767"/>
                  <a:gd name="connsiteX3" fmla="*/ 879347 w 1025207"/>
                  <a:gd name="connsiteY3" fmla="*/ 362442 h 833767"/>
                  <a:gd name="connsiteX4" fmla="*/ 568432 w 1025207"/>
                  <a:gd name="connsiteY4" fmla="*/ 345116 h 833767"/>
                  <a:gd name="connsiteX5" fmla="*/ 385731 w 1025207"/>
                  <a:gd name="connsiteY5" fmla="*/ 323778 h 833767"/>
                  <a:gd name="connsiteX6" fmla="*/ 256064 w 1025207"/>
                  <a:gd name="connsiteY6" fmla="*/ 522356 h 833767"/>
                  <a:gd name="connsiteX7" fmla="*/ 254475 w 1025207"/>
                  <a:gd name="connsiteY7" fmla="*/ 523844 h 833767"/>
                  <a:gd name="connsiteX8" fmla="*/ 227533 w 1025207"/>
                  <a:gd name="connsiteY8" fmla="*/ 477262 h 833767"/>
                  <a:gd name="connsiteX9" fmla="*/ 158319 w 1025207"/>
                  <a:gd name="connsiteY9" fmla="*/ 435513 h 833767"/>
                  <a:gd name="connsiteX10" fmla="*/ 133218 w 1025207"/>
                  <a:gd name="connsiteY10" fmla="*/ 648099 h 833767"/>
                  <a:gd name="connsiteX11" fmla="*/ 147761 w 1025207"/>
                  <a:gd name="connsiteY11" fmla="*/ 688937 h 833767"/>
                  <a:gd name="connsiteX12" fmla="*/ 115874 w 1025207"/>
                  <a:gd name="connsiteY12" fmla="*/ 833763 h 833767"/>
                  <a:gd name="connsiteX13" fmla="*/ 40252 w 1025207"/>
                  <a:gd name="connsiteY13" fmla="*/ 683635 h 833767"/>
                  <a:gd name="connsiteX14" fmla="*/ 7489 w 1025207"/>
                  <a:gd name="connsiteY14" fmla="*/ 401894 h 833767"/>
                  <a:gd name="connsiteX15" fmla="*/ 182198 w 1025207"/>
                  <a:gd name="connsiteY15" fmla="*/ 128735 h 833767"/>
                  <a:gd name="connsiteX16" fmla="*/ 491469 w 1025207"/>
                  <a:gd name="connsiteY16" fmla="*/ 1025 h 833767"/>
                  <a:gd name="connsiteX0" fmla="*/ 491469 w 1025207"/>
                  <a:gd name="connsiteY0" fmla="*/ 995 h 833737"/>
                  <a:gd name="connsiteX1" fmla="*/ 943852 w 1025207"/>
                  <a:gd name="connsiteY1" fmla="*/ 88057 h 833737"/>
                  <a:gd name="connsiteX2" fmla="*/ 1020186 w 1025207"/>
                  <a:gd name="connsiteY2" fmla="*/ 318485 h 833737"/>
                  <a:gd name="connsiteX3" fmla="*/ 879347 w 1025207"/>
                  <a:gd name="connsiteY3" fmla="*/ 362412 h 833737"/>
                  <a:gd name="connsiteX4" fmla="*/ 568432 w 1025207"/>
                  <a:gd name="connsiteY4" fmla="*/ 345086 h 833737"/>
                  <a:gd name="connsiteX5" fmla="*/ 385731 w 1025207"/>
                  <a:gd name="connsiteY5" fmla="*/ 323748 h 833737"/>
                  <a:gd name="connsiteX6" fmla="*/ 256064 w 1025207"/>
                  <a:gd name="connsiteY6" fmla="*/ 522326 h 833737"/>
                  <a:gd name="connsiteX7" fmla="*/ 254475 w 1025207"/>
                  <a:gd name="connsiteY7" fmla="*/ 523814 h 833737"/>
                  <a:gd name="connsiteX8" fmla="*/ 227533 w 1025207"/>
                  <a:gd name="connsiteY8" fmla="*/ 477232 h 833737"/>
                  <a:gd name="connsiteX9" fmla="*/ 158319 w 1025207"/>
                  <a:gd name="connsiteY9" fmla="*/ 435483 h 833737"/>
                  <a:gd name="connsiteX10" fmla="*/ 133218 w 1025207"/>
                  <a:gd name="connsiteY10" fmla="*/ 648069 h 833737"/>
                  <a:gd name="connsiteX11" fmla="*/ 147761 w 1025207"/>
                  <a:gd name="connsiteY11" fmla="*/ 688907 h 833737"/>
                  <a:gd name="connsiteX12" fmla="*/ 115874 w 1025207"/>
                  <a:gd name="connsiteY12" fmla="*/ 833733 h 833737"/>
                  <a:gd name="connsiteX13" fmla="*/ 40252 w 1025207"/>
                  <a:gd name="connsiteY13" fmla="*/ 683605 h 833737"/>
                  <a:gd name="connsiteX14" fmla="*/ 7489 w 1025207"/>
                  <a:gd name="connsiteY14" fmla="*/ 401864 h 833737"/>
                  <a:gd name="connsiteX15" fmla="*/ 182198 w 1025207"/>
                  <a:gd name="connsiteY15" fmla="*/ 128705 h 833737"/>
                  <a:gd name="connsiteX16" fmla="*/ 491469 w 1025207"/>
                  <a:gd name="connsiteY16" fmla="*/ 995 h 833737"/>
                  <a:gd name="connsiteX0" fmla="*/ 491469 w 1020327"/>
                  <a:gd name="connsiteY0" fmla="*/ 995 h 833737"/>
                  <a:gd name="connsiteX1" fmla="*/ 943852 w 1020327"/>
                  <a:gd name="connsiteY1" fmla="*/ 88057 h 833737"/>
                  <a:gd name="connsiteX2" fmla="*/ 1020186 w 1020327"/>
                  <a:gd name="connsiteY2" fmla="*/ 318485 h 833737"/>
                  <a:gd name="connsiteX3" fmla="*/ 960575 w 1020327"/>
                  <a:gd name="connsiteY3" fmla="*/ 354460 h 833737"/>
                  <a:gd name="connsiteX4" fmla="*/ 879347 w 1020327"/>
                  <a:gd name="connsiteY4" fmla="*/ 362412 h 833737"/>
                  <a:gd name="connsiteX5" fmla="*/ 568432 w 1020327"/>
                  <a:gd name="connsiteY5" fmla="*/ 345086 h 833737"/>
                  <a:gd name="connsiteX6" fmla="*/ 385731 w 1020327"/>
                  <a:gd name="connsiteY6" fmla="*/ 323748 h 833737"/>
                  <a:gd name="connsiteX7" fmla="*/ 256064 w 1020327"/>
                  <a:gd name="connsiteY7" fmla="*/ 522326 h 833737"/>
                  <a:gd name="connsiteX8" fmla="*/ 254475 w 1020327"/>
                  <a:gd name="connsiteY8" fmla="*/ 523814 h 833737"/>
                  <a:gd name="connsiteX9" fmla="*/ 227533 w 1020327"/>
                  <a:gd name="connsiteY9" fmla="*/ 477232 h 833737"/>
                  <a:gd name="connsiteX10" fmla="*/ 158319 w 1020327"/>
                  <a:gd name="connsiteY10" fmla="*/ 435483 h 833737"/>
                  <a:gd name="connsiteX11" fmla="*/ 133218 w 1020327"/>
                  <a:gd name="connsiteY11" fmla="*/ 648069 h 833737"/>
                  <a:gd name="connsiteX12" fmla="*/ 147761 w 1020327"/>
                  <a:gd name="connsiteY12" fmla="*/ 688907 h 833737"/>
                  <a:gd name="connsiteX13" fmla="*/ 115874 w 1020327"/>
                  <a:gd name="connsiteY13" fmla="*/ 833733 h 833737"/>
                  <a:gd name="connsiteX14" fmla="*/ 40252 w 1020327"/>
                  <a:gd name="connsiteY14" fmla="*/ 683605 h 833737"/>
                  <a:gd name="connsiteX15" fmla="*/ 7489 w 1020327"/>
                  <a:gd name="connsiteY15" fmla="*/ 401864 h 833737"/>
                  <a:gd name="connsiteX16" fmla="*/ 182198 w 1020327"/>
                  <a:gd name="connsiteY16" fmla="*/ 128705 h 833737"/>
                  <a:gd name="connsiteX17" fmla="*/ 491469 w 1020327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79347 w 1041762"/>
                  <a:gd name="connsiteY4" fmla="*/ 362412 h 833737"/>
                  <a:gd name="connsiteX5" fmla="*/ 568432 w 1041762"/>
                  <a:gd name="connsiteY5" fmla="*/ 345086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76472 h 833737"/>
                  <a:gd name="connsiteX5" fmla="*/ 568432 w 1041762"/>
                  <a:gd name="connsiteY5" fmla="*/ 345086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76472 h 833737"/>
                  <a:gd name="connsiteX5" fmla="*/ 554372 w 1041762"/>
                  <a:gd name="connsiteY5" fmla="*/ 354460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76472 h 833737"/>
                  <a:gd name="connsiteX5" fmla="*/ 554372 w 1041762"/>
                  <a:gd name="connsiteY5" fmla="*/ 354460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54372 w 1041762"/>
                  <a:gd name="connsiteY5" fmla="*/ 354460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56064 w 1041762"/>
                  <a:gd name="connsiteY7" fmla="*/ 522326 h 833737"/>
                  <a:gd name="connsiteX8" fmla="*/ 251415 w 1041762"/>
                  <a:gd name="connsiteY8" fmla="*/ 606428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62184 w 1041762"/>
                  <a:gd name="connsiteY7" fmla="*/ 641657 h 833737"/>
                  <a:gd name="connsiteX8" fmla="*/ 251415 w 1041762"/>
                  <a:gd name="connsiteY8" fmla="*/ 606428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98633 w 1041762"/>
                  <a:gd name="connsiteY7" fmla="*/ 520248 h 833737"/>
                  <a:gd name="connsiteX8" fmla="*/ 262184 w 1041762"/>
                  <a:gd name="connsiteY8" fmla="*/ 641657 h 833737"/>
                  <a:gd name="connsiteX9" fmla="*/ 251415 w 1041762"/>
                  <a:gd name="connsiteY9" fmla="*/ 606428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92513 w 1041762"/>
                  <a:gd name="connsiteY7" fmla="*/ 498829 h 833737"/>
                  <a:gd name="connsiteX8" fmla="*/ 262184 w 1041762"/>
                  <a:gd name="connsiteY8" fmla="*/ 641657 h 833737"/>
                  <a:gd name="connsiteX9" fmla="*/ 251415 w 1041762"/>
                  <a:gd name="connsiteY9" fmla="*/ 606428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92513 w 1041762"/>
                  <a:gd name="connsiteY7" fmla="*/ 498829 h 833737"/>
                  <a:gd name="connsiteX8" fmla="*/ 262184 w 1041762"/>
                  <a:gd name="connsiteY8" fmla="*/ 641657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1848 w 1041762"/>
                  <a:gd name="connsiteY5" fmla="*/ 307131 h 833737"/>
                  <a:gd name="connsiteX6" fmla="*/ 374013 w 1041762"/>
                  <a:gd name="connsiteY6" fmla="*/ 337808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699670 w 1041762"/>
                  <a:gd name="connsiteY4" fmla="*/ 368921 h 833737"/>
                  <a:gd name="connsiteX5" fmla="*/ 531848 w 1041762"/>
                  <a:gd name="connsiteY5" fmla="*/ 307131 h 833737"/>
                  <a:gd name="connsiteX6" fmla="*/ 374013 w 1041762"/>
                  <a:gd name="connsiteY6" fmla="*/ 337808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699670 w 1041762"/>
                  <a:gd name="connsiteY4" fmla="*/ 368921 h 833737"/>
                  <a:gd name="connsiteX5" fmla="*/ 531848 w 1041762"/>
                  <a:gd name="connsiteY5" fmla="*/ 307131 h 833737"/>
                  <a:gd name="connsiteX6" fmla="*/ 367894 w 1041762"/>
                  <a:gd name="connsiteY6" fmla="*/ 356166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699670 w 1041762"/>
                  <a:gd name="connsiteY4" fmla="*/ 368921 h 833737"/>
                  <a:gd name="connsiteX5" fmla="*/ 498191 w 1041762"/>
                  <a:gd name="connsiteY5" fmla="*/ 310191 h 833737"/>
                  <a:gd name="connsiteX6" fmla="*/ 367894 w 1041762"/>
                  <a:gd name="connsiteY6" fmla="*/ 356166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699670 w 1041762"/>
                  <a:gd name="connsiteY4" fmla="*/ 368921 h 833737"/>
                  <a:gd name="connsiteX5" fmla="*/ 498191 w 1041762"/>
                  <a:gd name="connsiteY5" fmla="*/ 310191 h 833737"/>
                  <a:gd name="connsiteX6" fmla="*/ 367894 w 1041762"/>
                  <a:gd name="connsiteY6" fmla="*/ 356166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2394"/>
                  <a:gd name="connsiteY0" fmla="*/ 995 h 833737"/>
                  <a:gd name="connsiteX1" fmla="*/ 943852 w 1042394"/>
                  <a:gd name="connsiteY1" fmla="*/ 88057 h 833737"/>
                  <a:gd name="connsiteX2" fmla="*/ 1020186 w 1042394"/>
                  <a:gd name="connsiteY2" fmla="*/ 318485 h 833737"/>
                  <a:gd name="connsiteX3" fmla="*/ 1030879 w 1042394"/>
                  <a:gd name="connsiteY3" fmla="*/ 366178 h 833737"/>
                  <a:gd name="connsiteX4" fmla="*/ 870811 w 1042394"/>
                  <a:gd name="connsiteY4" fmla="*/ 370319 h 833737"/>
                  <a:gd name="connsiteX5" fmla="*/ 699670 w 1042394"/>
                  <a:gd name="connsiteY5" fmla="*/ 368921 h 833737"/>
                  <a:gd name="connsiteX6" fmla="*/ 498191 w 1042394"/>
                  <a:gd name="connsiteY6" fmla="*/ 310191 h 833737"/>
                  <a:gd name="connsiteX7" fmla="*/ 367894 w 1042394"/>
                  <a:gd name="connsiteY7" fmla="*/ 356166 h 833737"/>
                  <a:gd name="connsiteX8" fmla="*/ 292513 w 1042394"/>
                  <a:gd name="connsiteY8" fmla="*/ 498829 h 833737"/>
                  <a:gd name="connsiteX9" fmla="*/ 262184 w 1042394"/>
                  <a:gd name="connsiteY9" fmla="*/ 693673 h 833737"/>
                  <a:gd name="connsiteX10" fmla="*/ 233056 w 1042394"/>
                  <a:gd name="connsiteY10" fmla="*/ 682922 h 833737"/>
                  <a:gd name="connsiteX11" fmla="*/ 227533 w 1042394"/>
                  <a:gd name="connsiteY11" fmla="*/ 477232 h 833737"/>
                  <a:gd name="connsiteX12" fmla="*/ 158319 w 1042394"/>
                  <a:gd name="connsiteY12" fmla="*/ 435483 h 833737"/>
                  <a:gd name="connsiteX13" fmla="*/ 133218 w 1042394"/>
                  <a:gd name="connsiteY13" fmla="*/ 648069 h 833737"/>
                  <a:gd name="connsiteX14" fmla="*/ 147761 w 1042394"/>
                  <a:gd name="connsiteY14" fmla="*/ 688907 h 833737"/>
                  <a:gd name="connsiteX15" fmla="*/ 115874 w 1042394"/>
                  <a:gd name="connsiteY15" fmla="*/ 833733 h 833737"/>
                  <a:gd name="connsiteX16" fmla="*/ 40252 w 1042394"/>
                  <a:gd name="connsiteY16" fmla="*/ 683605 h 833737"/>
                  <a:gd name="connsiteX17" fmla="*/ 7489 w 1042394"/>
                  <a:gd name="connsiteY17" fmla="*/ 401864 h 833737"/>
                  <a:gd name="connsiteX18" fmla="*/ 182198 w 1042394"/>
                  <a:gd name="connsiteY18" fmla="*/ 128705 h 833737"/>
                  <a:gd name="connsiteX19" fmla="*/ 491469 w 1042394"/>
                  <a:gd name="connsiteY19" fmla="*/ 995 h 833737"/>
                  <a:gd name="connsiteX0" fmla="*/ 491469 w 1042394"/>
                  <a:gd name="connsiteY0" fmla="*/ 995 h 833737"/>
                  <a:gd name="connsiteX1" fmla="*/ 943852 w 1042394"/>
                  <a:gd name="connsiteY1" fmla="*/ 88057 h 833737"/>
                  <a:gd name="connsiteX2" fmla="*/ 1020186 w 1042394"/>
                  <a:gd name="connsiteY2" fmla="*/ 318485 h 833737"/>
                  <a:gd name="connsiteX3" fmla="*/ 1030879 w 1042394"/>
                  <a:gd name="connsiteY3" fmla="*/ 366178 h 833737"/>
                  <a:gd name="connsiteX4" fmla="*/ 870811 w 1042394"/>
                  <a:gd name="connsiteY4" fmla="*/ 345841 h 833737"/>
                  <a:gd name="connsiteX5" fmla="*/ 699670 w 1042394"/>
                  <a:gd name="connsiteY5" fmla="*/ 368921 h 833737"/>
                  <a:gd name="connsiteX6" fmla="*/ 498191 w 1042394"/>
                  <a:gd name="connsiteY6" fmla="*/ 310191 h 833737"/>
                  <a:gd name="connsiteX7" fmla="*/ 367894 w 1042394"/>
                  <a:gd name="connsiteY7" fmla="*/ 356166 h 833737"/>
                  <a:gd name="connsiteX8" fmla="*/ 292513 w 1042394"/>
                  <a:gd name="connsiteY8" fmla="*/ 498829 h 833737"/>
                  <a:gd name="connsiteX9" fmla="*/ 262184 w 1042394"/>
                  <a:gd name="connsiteY9" fmla="*/ 693673 h 833737"/>
                  <a:gd name="connsiteX10" fmla="*/ 233056 w 1042394"/>
                  <a:gd name="connsiteY10" fmla="*/ 682922 h 833737"/>
                  <a:gd name="connsiteX11" fmla="*/ 227533 w 1042394"/>
                  <a:gd name="connsiteY11" fmla="*/ 477232 h 833737"/>
                  <a:gd name="connsiteX12" fmla="*/ 158319 w 1042394"/>
                  <a:gd name="connsiteY12" fmla="*/ 435483 h 833737"/>
                  <a:gd name="connsiteX13" fmla="*/ 133218 w 1042394"/>
                  <a:gd name="connsiteY13" fmla="*/ 648069 h 833737"/>
                  <a:gd name="connsiteX14" fmla="*/ 147761 w 1042394"/>
                  <a:gd name="connsiteY14" fmla="*/ 688907 h 833737"/>
                  <a:gd name="connsiteX15" fmla="*/ 115874 w 1042394"/>
                  <a:gd name="connsiteY15" fmla="*/ 833733 h 833737"/>
                  <a:gd name="connsiteX16" fmla="*/ 40252 w 1042394"/>
                  <a:gd name="connsiteY16" fmla="*/ 683605 h 833737"/>
                  <a:gd name="connsiteX17" fmla="*/ 7489 w 1042394"/>
                  <a:gd name="connsiteY17" fmla="*/ 401864 h 833737"/>
                  <a:gd name="connsiteX18" fmla="*/ 182198 w 1042394"/>
                  <a:gd name="connsiteY18" fmla="*/ 128705 h 833737"/>
                  <a:gd name="connsiteX19" fmla="*/ 491469 w 1042394"/>
                  <a:gd name="connsiteY19" fmla="*/ 995 h 833737"/>
                  <a:gd name="connsiteX0" fmla="*/ 491469 w 1031737"/>
                  <a:gd name="connsiteY0" fmla="*/ 995 h 833737"/>
                  <a:gd name="connsiteX1" fmla="*/ 943852 w 1031737"/>
                  <a:gd name="connsiteY1" fmla="*/ 88057 h 833737"/>
                  <a:gd name="connsiteX2" fmla="*/ 1020186 w 1031737"/>
                  <a:gd name="connsiteY2" fmla="*/ 318485 h 833737"/>
                  <a:gd name="connsiteX3" fmla="*/ 1015580 w 1031737"/>
                  <a:gd name="connsiteY3" fmla="*/ 375357 h 833737"/>
                  <a:gd name="connsiteX4" fmla="*/ 870811 w 1031737"/>
                  <a:gd name="connsiteY4" fmla="*/ 345841 h 833737"/>
                  <a:gd name="connsiteX5" fmla="*/ 699670 w 1031737"/>
                  <a:gd name="connsiteY5" fmla="*/ 368921 h 833737"/>
                  <a:gd name="connsiteX6" fmla="*/ 498191 w 1031737"/>
                  <a:gd name="connsiteY6" fmla="*/ 310191 h 833737"/>
                  <a:gd name="connsiteX7" fmla="*/ 367894 w 1031737"/>
                  <a:gd name="connsiteY7" fmla="*/ 356166 h 833737"/>
                  <a:gd name="connsiteX8" fmla="*/ 292513 w 1031737"/>
                  <a:gd name="connsiteY8" fmla="*/ 498829 h 833737"/>
                  <a:gd name="connsiteX9" fmla="*/ 262184 w 1031737"/>
                  <a:gd name="connsiteY9" fmla="*/ 693673 h 833737"/>
                  <a:gd name="connsiteX10" fmla="*/ 233056 w 1031737"/>
                  <a:gd name="connsiteY10" fmla="*/ 682922 h 833737"/>
                  <a:gd name="connsiteX11" fmla="*/ 227533 w 1031737"/>
                  <a:gd name="connsiteY11" fmla="*/ 477232 h 833737"/>
                  <a:gd name="connsiteX12" fmla="*/ 158319 w 1031737"/>
                  <a:gd name="connsiteY12" fmla="*/ 435483 h 833737"/>
                  <a:gd name="connsiteX13" fmla="*/ 133218 w 1031737"/>
                  <a:gd name="connsiteY13" fmla="*/ 648069 h 833737"/>
                  <a:gd name="connsiteX14" fmla="*/ 147761 w 1031737"/>
                  <a:gd name="connsiteY14" fmla="*/ 688907 h 833737"/>
                  <a:gd name="connsiteX15" fmla="*/ 115874 w 1031737"/>
                  <a:gd name="connsiteY15" fmla="*/ 833733 h 833737"/>
                  <a:gd name="connsiteX16" fmla="*/ 40252 w 1031737"/>
                  <a:gd name="connsiteY16" fmla="*/ 683605 h 833737"/>
                  <a:gd name="connsiteX17" fmla="*/ 7489 w 1031737"/>
                  <a:gd name="connsiteY17" fmla="*/ 401864 h 833737"/>
                  <a:gd name="connsiteX18" fmla="*/ 182198 w 1031737"/>
                  <a:gd name="connsiteY18" fmla="*/ 128705 h 833737"/>
                  <a:gd name="connsiteX19" fmla="*/ 491469 w 1031737"/>
                  <a:gd name="connsiteY19" fmla="*/ 995 h 833737"/>
                  <a:gd name="connsiteX0" fmla="*/ 491469 w 1031737"/>
                  <a:gd name="connsiteY0" fmla="*/ 995 h 833737"/>
                  <a:gd name="connsiteX1" fmla="*/ 943852 w 1031737"/>
                  <a:gd name="connsiteY1" fmla="*/ 88057 h 833737"/>
                  <a:gd name="connsiteX2" fmla="*/ 1020186 w 1031737"/>
                  <a:gd name="connsiteY2" fmla="*/ 318485 h 833737"/>
                  <a:gd name="connsiteX3" fmla="*/ 1015580 w 1031737"/>
                  <a:gd name="connsiteY3" fmla="*/ 375357 h 833737"/>
                  <a:gd name="connsiteX4" fmla="*/ 870811 w 1031737"/>
                  <a:gd name="connsiteY4" fmla="*/ 345841 h 833737"/>
                  <a:gd name="connsiteX5" fmla="*/ 699670 w 1031737"/>
                  <a:gd name="connsiteY5" fmla="*/ 368921 h 833737"/>
                  <a:gd name="connsiteX6" fmla="*/ 498191 w 1031737"/>
                  <a:gd name="connsiteY6" fmla="*/ 310191 h 833737"/>
                  <a:gd name="connsiteX7" fmla="*/ 377073 w 1031737"/>
                  <a:gd name="connsiteY7" fmla="*/ 365345 h 833737"/>
                  <a:gd name="connsiteX8" fmla="*/ 292513 w 1031737"/>
                  <a:gd name="connsiteY8" fmla="*/ 498829 h 833737"/>
                  <a:gd name="connsiteX9" fmla="*/ 262184 w 1031737"/>
                  <a:gd name="connsiteY9" fmla="*/ 693673 h 833737"/>
                  <a:gd name="connsiteX10" fmla="*/ 233056 w 1031737"/>
                  <a:gd name="connsiteY10" fmla="*/ 682922 h 833737"/>
                  <a:gd name="connsiteX11" fmla="*/ 227533 w 1031737"/>
                  <a:gd name="connsiteY11" fmla="*/ 477232 h 833737"/>
                  <a:gd name="connsiteX12" fmla="*/ 158319 w 1031737"/>
                  <a:gd name="connsiteY12" fmla="*/ 435483 h 833737"/>
                  <a:gd name="connsiteX13" fmla="*/ 133218 w 1031737"/>
                  <a:gd name="connsiteY13" fmla="*/ 648069 h 833737"/>
                  <a:gd name="connsiteX14" fmla="*/ 147761 w 1031737"/>
                  <a:gd name="connsiteY14" fmla="*/ 688907 h 833737"/>
                  <a:gd name="connsiteX15" fmla="*/ 115874 w 1031737"/>
                  <a:gd name="connsiteY15" fmla="*/ 833733 h 833737"/>
                  <a:gd name="connsiteX16" fmla="*/ 40252 w 1031737"/>
                  <a:gd name="connsiteY16" fmla="*/ 683605 h 833737"/>
                  <a:gd name="connsiteX17" fmla="*/ 7489 w 1031737"/>
                  <a:gd name="connsiteY17" fmla="*/ 401864 h 833737"/>
                  <a:gd name="connsiteX18" fmla="*/ 182198 w 1031737"/>
                  <a:gd name="connsiteY18" fmla="*/ 128705 h 833737"/>
                  <a:gd name="connsiteX19" fmla="*/ 491469 w 1031737"/>
                  <a:gd name="connsiteY19" fmla="*/ 995 h 833737"/>
                  <a:gd name="connsiteX0" fmla="*/ 491469 w 1031737"/>
                  <a:gd name="connsiteY0" fmla="*/ 995 h 833737"/>
                  <a:gd name="connsiteX1" fmla="*/ 943852 w 1031737"/>
                  <a:gd name="connsiteY1" fmla="*/ 88057 h 833737"/>
                  <a:gd name="connsiteX2" fmla="*/ 1020186 w 1031737"/>
                  <a:gd name="connsiteY2" fmla="*/ 318485 h 833737"/>
                  <a:gd name="connsiteX3" fmla="*/ 1015580 w 1031737"/>
                  <a:gd name="connsiteY3" fmla="*/ 375357 h 833737"/>
                  <a:gd name="connsiteX4" fmla="*/ 870811 w 1031737"/>
                  <a:gd name="connsiteY4" fmla="*/ 345841 h 833737"/>
                  <a:gd name="connsiteX5" fmla="*/ 699670 w 1031737"/>
                  <a:gd name="connsiteY5" fmla="*/ 368921 h 833737"/>
                  <a:gd name="connsiteX6" fmla="*/ 510430 w 1031737"/>
                  <a:gd name="connsiteY6" fmla="*/ 334669 h 833737"/>
                  <a:gd name="connsiteX7" fmla="*/ 377073 w 1031737"/>
                  <a:gd name="connsiteY7" fmla="*/ 365345 h 833737"/>
                  <a:gd name="connsiteX8" fmla="*/ 292513 w 1031737"/>
                  <a:gd name="connsiteY8" fmla="*/ 498829 h 833737"/>
                  <a:gd name="connsiteX9" fmla="*/ 262184 w 1031737"/>
                  <a:gd name="connsiteY9" fmla="*/ 693673 h 833737"/>
                  <a:gd name="connsiteX10" fmla="*/ 233056 w 1031737"/>
                  <a:gd name="connsiteY10" fmla="*/ 682922 h 833737"/>
                  <a:gd name="connsiteX11" fmla="*/ 227533 w 1031737"/>
                  <a:gd name="connsiteY11" fmla="*/ 477232 h 833737"/>
                  <a:gd name="connsiteX12" fmla="*/ 158319 w 1031737"/>
                  <a:gd name="connsiteY12" fmla="*/ 435483 h 833737"/>
                  <a:gd name="connsiteX13" fmla="*/ 133218 w 1031737"/>
                  <a:gd name="connsiteY13" fmla="*/ 648069 h 833737"/>
                  <a:gd name="connsiteX14" fmla="*/ 147761 w 1031737"/>
                  <a:gd name="connsiteY14" fmla="*/ 688907 h 833737"/>
                  <a:gd name="connsiteX15" fmla="*/ 115874 w 1031737"/>
                  <a:gd name="connsiteY15" fmla="*/ 833733 h 833737"/>
                  <a:gd name="connsiteX16" fmla="*/ 40252 w 1031737"/>
                  <a:gd name="connsiteY16" fmla="*/ 683605 h 833737"/>
                  <a:gd name="connsiteX17" fmla="*/ 7489 w 1031737"/>
                  <a:gd name="connsiteY17" fmla="*/ 401864 h 833737"/>
                  <a:gd name="connsiteX18" fmla="*/ 182198 w 1031737"/>
                  <a:gd name="connsiteY18" fmla="*/ 128705 h 833737"/>
                  <a:gd name="connsiteX19" fmla="*/ 491469 w 1031737"/>
                  <a:gd name="connsiteY19" fmla="*/ 995 h 833737"/>
                  <a:gd name="connsiteX0" fmla="*/ 491469 w 1031737"/>
                  <a:gd name="connsiteY0" fmla="*/ 995 h 833737"/>
                  <a:gd name="connsiteX1" fmla="*/ 943852 w 1031737"/>
                  <a:gd name="connsiteY1" fmla="*/ 88057 h 833737"/>
                  <a:gd name="connsiteX2" fmla="*/ 1020186 w 1031737"/>
                  <a:gd name="connsiteY2" fmla="*/ 318485 h 833737"/>
                  <a:gd name="connsiteX3" fmla="*/ 1015580 w 1031737"/>
                  <a:gd name="connsiteY3" fmla="*/ 375357 h 833737"/>
                  <a:gd name="connsiteX4" fmla="*/ 870811 w 1031737"/>
                  <a:gd name="connsiteY4" fmla="*/ 345841 h 833737"/>
                  <a:gd name="connsiteX5" fmla="*/ 684371 w 1031737"/>
                  <a:gd name="connsiteY5" fmla="*/ 365861 h 833737"/>
                  <a:gd name="connsiteX6" fmla="*/ 510430 w 1031737"/>
                  <a:gd name="connsiteY6" fmla="*/ 334669 h 833737"/>
                  <a:gd name="connsiteX7" fmla="*/ 377073 w 1031737"/>
                  <a:gd name="connsiteY7" fmla="*/ 365345 h 833737"/>
                  <a:gd name="connsiteX8" fmla="*/ 292513 w 1031737"/>
                  <a:gd name="connsiteY8" fmla="*/ 498829 h 833737"/>
                  <a:gd name="connsiteX9" fmla="*/ 262184 w 1031737"/>
                  <a:gd name="connsiteY9" fmla="*/ 693673 h 833737"/>
                  <a:gd name="connsiteX10" fmla="*/ 233056 w 1031737"/>
                  <a:gd name="connsiteY10" fmla="*/ 682922 h 833737"/>
                  <a:gd name="connsiteX11" fmla="*/ 227533 w 1031737"/>
                  <a:gd name="connsiteY11" fmla="*/ 477232 h 833737"/>
                  <a:gd name="connsiteX12" fmla="*/ 158319 w 1031737"/>
                  <a:gd name="connsiteY12" fmla="*/ 435483 h 833737"/>
                  <a:gd name="connsiteX13" fmla="*/ 133218 w 1031737"/>
                  <a:gd name="connsiteY13" fmla="*/ 648069 h 833737"/>
                  <a:gd name="connsiteX14" fmla="*/ 147761 w 1031737"/>
                  <a:gd name="connsiteY14" fmla="*/ 688907 h 833737"/>
                  <a:gd name="connsiteX15" fmla="*/ 115874 w 1031737"/>
                  <a:gd name="connsiteY15" fmla="*/ 833733 h 833737"/>
                  <a:gd name="connsiteX16" fmla="*/ 40252 w 1031737"/>
                  <a:gd name="connsiteY16" fmla="*/ 683605 h 833737"/>
                  <a:gd name="connsiteX17" fmla="*/ 7489 w 1031737"/>
                  <a:gd name="connsiteY17" fmla="*/ 401864 h 833737"/>
                  <a:gd name="connsiteX18" fmla="*/ 182198 w 1031737"/>
                  <a:gd name="connsiteY18" fmla="*/ 128705 h 833737"/>
                  <a:gd name="connsiteX19" fmla="*/ 491469 w 1031737"/>
                  <a:gd name="connsiteY19" fmla="*/ 995 h 833737"/>
                  <a:gd name="connsiteX0" fmla="*/ 491469 w 1031737"/>
                  <a:gd name="connsiteY0" fmla="*/ 995 h 833737"/>
                  <a:gd name="connsiteX1" fmla="*/ 943852 w 1031737"/>
                  <a:gd name="connsiteY1" fmla="*/ 88057 h 833737"/>
                  <a:gd name="connsiteX2" fmla="*/ 1020186 w 1031737"/>
                  <a:gd name="connsiteY2" fmla="*/ 318485 h 833737"/>
                  <a:gd name="connsiteX3" fmla="*/ 1015580 w 1031737"/>
                  <a:gd name="connsiteY3" fmla="*/ 375357 h 833737"/>
                  <a:gd name="connsiteX4" fmla="*/ 861632 w 1031737"/>
                  <a:gd name="connsiteY4" fmla="*/ 345841 h 833737"/>
                  <a:gd name="connsiteX5" fmla="*/ 684371 w 1031737"/>
                  <a:gd name="connsiteY5" fmla="*/ 365861 h 833737"/>
                  <a:gd name="connsiteX6" fmla="*/ 510430 w 1031737"/>
                  <a:gd name="connsiteY6" fmla="*/ 334669 h 833737"/>
                  <a:gd name="connsiteX7" fmla="*/ 377073 w 1031737"/>
                  <a:gd name="connsiteY7" fmla="*/ 365345 h 833737"/>
                  <a:gd name="connsiteX8" fmla="*/ 292513 w 1031737"/>
                  <a:gd name="connsiteY8" fmla="*/ 498829 h 833737"/>
                  <a:gd name="connsiteX9" fmla="*/ 262184 w 1031737"/>
                  <a:gd name="connsiteY9" fmla="*/ 693673 h 833737"/>
                  <a:gd name="connsiteX10" fmla="*/ 233056 w 1031737"/>
                  <a:gd name="connsiteY10" fmla="*/ 682922 h 833737"/>
                  <a:gd name="connsiteX11" fmla="*/ 227533 w 1031737"/>
                  <a:gd name="connsiteY11" fmla="*/ 477232 h 833737"/>
                  <a:gd name="connsiteX12" fmla="*/ 158319 w 1031737"/>
                  <a:gd name="connsiteY12" fmla="*/ 435483 h 833737"/>
                  <a:gd name="connsiteX13" fmla="*/ 133218 w 1031737"/>
                  <a:gd name="connsiteY13" fmla="*/ 648069 h 833737"/>
                  <a:gd name="connsiteX14" fmla="*/ 147761 w 1031737"/>
                  <a:gd name="connsiteY14" fmla="*/ 688907 h 833737"/>
                  <a:gd name="connsiteX15" fmla="*/ 115874 w 1031737"/>
                  <a:gd name="connsiteY15" fmla="*/ 833733 h 833737"/>
                  <a:gd name="connsiteX16" fmla="*/ 40252 w 1031737"/>
                  <a:gd name="connsiteY16" fmla="*/ 683605 h 833737"/>
                  <a:gd name="connsiteX17" fmla="*/ 7489 w 1031737"/>
                  <a:gd name="connsiteY17" fmla="*/ 401864 h 833737"/>
                  <a:gd name="connsiteX18" fmla="*/ 182198 w 1031737"/>
                  <a:gd name="connsiteY18" fmla="*/ 128705 h 833737"/>
                  <a:gd name="connsiteX19" fmla="*/ 491469 w 1031737"/>
                  <a:gd name="connsiteY19" fmla="*/ 995 h 833737"/>
                  <a:gd name="connsiteX0" fmla="*/ 491469 w 1028409"/>
                  <a:gd name="connsiteY0" fmla="*/ 995 h 833737"/>
                  <a:gd name="connsiteX1" fmla="*/ 943852 w 1028409"/>
                  <a:gd name="connsiteY1" fmla="*/ 88057 h 833737"/>
                  <a:gd name="connsiteX2" fmla="*/ 1020186 w 1028409"/>
                  <a:gd name="connsiteY2" fmla="*/ 318485 h 833737"/>
                  <a:gd name="connsiteX3" fmla="*/ 1009461 w 1028409"/>
                  <a:gd name="connsiteY3" fmla="*/ 384537 h 833737"/>
                  <a:gd name="connsiteX4" fmla="*/ 861632 w 1028409"/>
                  <a:gd name="connsiteY4" fmla="*/ 345841 h 833737"/>
                  <a:gd name="connsiteX5" fmla="*/ 684371 w 1028409"/>
                  <a:gd name="connsiteY5" fmla="*/ 365861 h 833737"/>
                  <a:gd name="connsiteX6" fmla="*/ 510430 w 1028409"/>
                  <a:gd name="connsiteY6" fmla="*/ 334669 h 833737"/>
                  <a:gd name="connsiteX7" fmla="*/ 377073 w 1028409"/>
                  <a:gd name="connsiteY7" fmla="*/ 365345 h 833737"/>
                  <a:gd name="connsiteX8" fmla="*/ 292513 w 1028409"/>
                  <a:gd name="connsiteY8" fmla="*/ 498829 h 833737"/>
                  <a:gd name="connsiteX9" fmla="*/ 262184 w 1028409"/>
                  <a:gd name="connsiteY9" fmla="*/ 693673 h 833737"/>
                  <a:gd name="connsiteX10" fmla="*/ 233056 w 1028409"/>
                  <a:gd name="connsiteY10" fmla="*/ 682922 h 833737"/>
                  <a:gd name="connsiteX11" fmla="*/ 227533 w 1028409"/>
                  <a:gd name="connsiteY11" fmla="*/ 477232 h 833737"/>
                  <a:gd name="connsiteX12" fmla="*/ 158319 w 1028409"/>
                  <a:gd name="connsiteY12" fmla="*/ 435483 h 833737"/>
                  <a:gd name="connsiteX13" fmla="*/ 133218 w 1028409"/>
                  <a:gd name="connsiteY13" fmla="*/ 648069 h 833737"/>
                  <a:gd name="connsiteX14" fmla="*/ 147761 w 1028409"/>
                  <a:gd name="connsiteY14" fmla="*/ 688907 h 833737"/>
                  <a:gd name="connsiteX15" fmla="*/ 115874 w 1028409"/>
                  <a:gd name="connsiteY15" fmla="*/ 833733 h 833737"/>
                  <a:gd name="connsiteX16" fmla="*/ 40252 w 1028409"/>
                  <a:gd name="connsiteY16" fmla="*/ 683605 h 833737"/>
                  <a:gd name="connsiteX17" fmla="*/ 7489 w 1028409"/>
                  <a:gd name="connsiteY17" fmla="*/ 401864 h 833737"/>
                  <a:gd name="connsiteX18" fmla="*/ 182198 w 1028409"/>
                  <a:gd name="connsiteY18" fmla="*/ 128705 h 833737"/>
                  <a:gd name="connsiteX19" fmla="*/ 491469 w 1028409"/>
                  <a:gd name="connsiteY19" fmla="*/ 995 h 833737"/>
                  <a:gd name="connsiteX0" fmla="*/ 491469 w 1028409"/>
                  <a:gd name="connsiteY0" fmla="*/ 995 h 833737"/>
                  <a:gd name="connsiteX1" fmla="*/ 943852 w 1028409"/>
                  <a:gd name="connsiteY1" fmla="*/ 88057 h 833737"/>
                  <a:gd name="connsiteX2" fmla="*/ 1020186 w 1028409"/>
                  <a:gd name="connsiteY2" fmla="*/ 318485 h 833737"/>
                  <a:gd name="connsiteX3" fmla="*/ 1009461 w 1028409"/>
                  <a:gd name="connsiteY3" fmla="*/ 384537 h 833737"/>
                  <a:gd name="connsiteX4" fmla="*/ 861632 w 1028409"/>
                  <a:gd name="connsiteY4" fmla="*/ 345841 h 833737"/>
                  <a:gd name="connsiteX5" fmla="*/ 684371 w 1028409"/>
                  <a:gd name="connsiteY5" fmla="*/ 365861 h 833737"/>
                  <a:gd name="connsiteX6" fmla="*/ 510430 w 1028409"/>
                  <a:gd name="connsiteY6" fmla="*/ 334669 h 833737"/>
                  <a:gd name="connsiteX7" fmla="*/ 377073 w 1028409"/>
                  <a:gd name="connsiteY7" fmla="*/ 365345 h 833737"/>
                  <a:gd name="connsiteX8" fmla="*/ 292513 w 1028409"/>
                  <a:gd name="connsiteY8" fmla="*/ 498829 h 833737"/>
                  <a:gd name="connsiteX9" fmla="*/ 280543 w 1028409"/>
                  <a:gd name="connsiteY9" fmla="*/ 687554 h 833737"/>
                  <a:gd name="connsiteX10" fmla="*/ 233056 w 1028409"/>
                  <a:gd name="connsiteY10" fmla="*/ 682922 h 833737"/>
                  <a:gd name="connsiteX11" fmla="*/ 227533 w 1028409"/>
                  <a:gd name="connsiteY11" fmla="*/ 477232 h 833737"/>
                  <a:gd name="connsiteX12" fmla="*/ 158319 w 1028409"/>
                  <a:gd name="connsiteY12" fmla="*/ 435483 h 833737"/>
                  <a:gd name="connsiteX13" fmla="*/ 133218 w 1028409"/>
                  <a:gd name="connsiteY13" fmla="*/ 648069 h 833737"/>
                  <a:gd name="connsiteX14" fmla="*/ 147761 w 1028409"/>
                  <a:gd name="connsiteY14" fmla="*/ 688907 h 833737"/>
                  <a:gd name="connsiteX15" fmla="*/ 115874 w 1028409"/>
                  <a:gd name="connsiteY15" fmla="*/ 833733 h 833737"/>
                  <a:gd name="connsiteX16" fmla="*/ 40252 w 1028409"/>
                  <a:gd name="connsiteY16" fmla="*/ 683605 h 833737"/>
                  <a:gd name="connsiteX17" fmla="*/ 7489 w 1028409"/>
                  <a:gd name="connsiteY17" fmla="*/ 401864 h 833737"/>
                  <a:gd name="connsiteX18" fmla="*/ 182198 w 1028409"/>
                  <a:gd name="connsiteY18" fmla="*/ 128705 h 833737"/>
                  <a:gd name="connsiteX19" fmla="*/ 491469 w 1028409"/>
                  <a:gd name="connsiteY19" fmla="*/ 995 h 833737"/>
                  <a:gd name="connsiteX0" fmla="*/ 491469 w 1028409"/>
                  <a:gd name="connsiteY0" fmla="*/ 995 h 833737"/>
                  <a:gd name="connsiteX1" fmla="*/ 943852 w 1028409"/>
                  <a:gd name="connsiteY1" fmla="*/ 88057 h 833737"/>
                  <a:gd name="connsiteX2" fmla="*/ 1020186 w 1028409"/>
                  <a:gd name="connsiteY2" fmla="*/ 318485 h 833737"/>
                  <a:gd name="connsiteX3" fmla="*/ 1009461 w 1028409"/>
                  <a:gd name="connsiteY3" fmla="*/ 384537 h 833737"/>
                  <a:gd name="connsiteX4" fmla="*/ 861632 w 1028409"/>
                  <a:gd name="connsiteY4" fmla="*/ 345841 h 833737"/>
                  <a:gd name="connsiteX5" fmla="*/ 684371 w 1028409"/>
                  <a:gd name="connsiteY5" fmla="*/ 365861 h 833737"/>
                  <a:gd name="connsiteX6" fmla="*/ 510430 w 1028409"/>
                  <a:gd name="connsiteY6" fmla="*/ 334669 h 833737"/>
                  <a:gd name="connsiteX7" fmla="*/ 377073 w 1028409"/>
                  <a:gd name="connsiteY7" fmla="*/ 365345 h 833737"/>
                  <a:gd name="connsiteX8" fmla="*/ 292513 w 1028409"/>
                  <a:gd name="connsiteY8" fmla="*/ 498829 h 833737"/>
                  <a:gd name="connsiteX9" fmla="*/ 280543 w 1028409"/>
                  <a:gd name="connsiteY9" fmla="*/ 687554 h 833737"/>
                  <a:gd name="connsiteX10" fmla="*/ 233056 w 1028409"/>
                  <a:gd name="connsiteY10" fmla="*/ 682922 h 833737"/>
                  <a:gd name="connsiteX11" fmla="*/ 227533 w 1028409"/>
                  <a:gd name="connsiteY11" fmla="*/ 477232 h 833737"/>
                  <a:gd name="connsiteX12" fmla="*/ 158319 w 1028409"/>
                  <a:gd name="connsiteY12" fmla="*/ 435483 h 833737"/>
                  <a:gd name="connsiteX13" fmla="*/ 133218 w 1028409"/>
                  <a:gd name="connsiteY13" fmla="*/ 648069 h 833737"/>
                  <a:gd name="connsiteX14" fmla="*/ 147761 w 1028409"/>
                  <a:gd name="connsiteY14" fmla="*/ 688907 h 833737"/>
                  <a:gd name="connsiteX15" fmla="*/ 115874 w 1028409"/>
                  <a:gd name="connsiteY15" fmla="*/ 833733 h 833737"/>
                  <a:gd name="connsiteX16" fmla="*/ 40252 w 1028409"/>
                  <a:gd name="connsiteY16" fmla="*/ 683605 h 833737"/>
                  <a:gd name="connsiteX17" fmla="*/ 7489 w 1028409"/>
                  <a:gd name="connsiteY17" fmla="*/ 401864 h 833737"/>
                  <a:gd name="connsiteX18" fmla="*/ 182198 w 1028409"/>
                  <a:gd name="connsiteY18" fmla="*/ 116466 h 833737"/>
                  <a:gd name="connsiteX19" fmla="*/ 491469 w 1028409"/>
                  <a:gd name="connsiteY19" fmla="*/ 995 h 833737"/>
                  <a:gd name="connsiteX0" fmla="*/ 491469 w 1028619"/>
                  <a:gd name="connsiteY0" fmla="*/ 1303 h 834045"/>
                  <a:gd name="connsiteX1" fmla="*/ 940793 w 1028619"/>
                  <a:gd name="connsiteY1" fmla="*/ 76126 h 834045"/>
                  <a:gd name="connsiteX2" fmla="*/ 1020186 w 1028619"/>
                  <a:gd name="connsiteY2" fmla="*/ 318793 h 834045"/>
                  <a:gd name="connsiteX3" fmla="*/ 1009461 w 1028619"/>
                  <a:gd name="connsiteY3" fmla="*/ 384845 h 834045"/>
                  <a:gd name="connsiteX4" fmla="*/ 861632 w 1028619"/>
                  <a:gd name="connsiteY4" fmla="*/ 346149 h 834045"/>
                  <a:gd name="connsiteX5" fmla="*/ 684371 w 1028619"/>
                  <a:gd name="connsiteY5" fmla="*/ 366169 h 834045"/>
                  <a:gd name="connsiteX6" fmla="*/ 510430 w 1028619"/>
                  <a:gd name="connsiteY6" fmla="*/ 334977 h 834045"/>
                  <a:gd name="connsiteX7" fmla="*/ 377073 w 1028619"/>
                  <a:gd name="connsiteY7" fmla="*/ 365653 h 834045"/>
                  <a:gd name="connsiteX8" fmla="*/ 292513 w 1028619"/>
                  <a:gd name="connsiteY8" fmla="*/ 499137 h 834045"/>
                  <a:gd name="connsiteX9" fmla="*/ 280543 w 1028619"/>
                  <a:gd name="connsiteY9" fmla="*/ 687862 h 834045"/>
                  <a:gd name="connsiteX10" fmla="*/ 233056 w 1028619"/>
                  <a:gd name="connsiteY10" fmla="*/ 683230 h 834045"/>
                  <a:gd name="connsiteX11" fmla="*/ 227533 w 1028619"/>
                  <a:gd name="connsiteY11" fmla="*/ 477540 h 834045"/>
                  <a:gd name="connsiteX12" fmla="*/ 158319 w 1028619"/>
                  <a:gd name="connsiteY12" fmla="*/ 435791 h 834045"/>
                  <a:gd name="connsiteX13" fmla="*/ 133218 w 1028619"/>
                  <a:gd name="connsiteY13" fmla="*/ 648377 h 834045"/>
                  <a:gd name="connsiteX14" fmla="*/ 147761 w 1028619"/>
                  <a:gd name="connsiteY14" fmla="*/ 689215 h 834045"/>
                  <a:gd name="connsiteX15" fmla="*/ 115874 w 1028619"/>
                  <a:gd name="connsiteY15" fmla="*/ 834041 h 834045"/>
                  <a:gd name="connsiteX16" fmla="*/ 40252 w 1028619"/>
                  <a:gd name="connsiteY16" fmla="*/ 683913 h 834045"/>
                  <a:gd name="connsiteX17" fmla="*/ 7489 w 1028619"/>
                  <a:gd name="connsiteY17" fmla="*/ 402172 h 834045"/>
                  <a:gd name="connsiteX18" fmla="*/ 182198 w 1028619"/>
                  <a:gd name="connsiteY18" fmla="*/ 116774 h 834045"/>
                  <a:gd name="connsiteX19" fmla="*/ 491469 w 1028619"/>
                  <a:gd name="connsiteY19" fmla="*/ 1303 h 834045"/>
                  <a:gd name="connsiteX0" fmla="*/ 491469 w 1030322"/>
                  <a:gd name="connsiteY0" fmla="*/ 1303 h 834045"/>
                  <a:gd name="connsiteX1" fmla="*/ 916315 w 1030322"/>
                  <a:gd name="connsiteY1" fmla="*/ 76126 h 834045"/>
                  <a:gd name="connsiteX2" fmla="*/ 1020186 w 1030322"/>
                  <a:gd name="connsiteY2" fmla="*/ 318793 h 834045"/>
                  <a:gd name="connsiteX3" fmla="*/ 1009461 w 1030322"/>
                  <a:gd name="connsiteY3" fmla="*/ 384845 h 834045"/>
                  <a:gd name="connsiteX4" fmla="*/ 861632 w 1030322"/>
                  <a:gd name="connsiteY4" fmla="*/ 346149 h 834045"/>
                  <a:gd name="connsiteX5" fmla="*/ 684371 w 1030322"/>
                  <a:gd name="connsiteY5" fmla="*/ 366169 h 834045"/>
                  <a:gd name="connsiteX6" fmla="*/ 510430 w 1030322"/>
                  <a:gd name="connsiteY6" fmla="*/ 334977 h 834045"/>
                  <a:gd name="connsiteX7" fmla="*/ 377073 w 1030322"/>
                  <a:gd name="connsiteY7" fmla="*/ 365653 h 834045"/>
                  <a:gd name="connsiteX8" fmla="*/ 292513 w 1030322"/>
                  <a:gd name="connsiteY8" fmla="*/ 499137 h 834045"/>
                  <a:gd name="connsiteX9" fmla="*/ 280543 w 1030322"/>
                  <a:gd name="connsiteY9" fmla="*/ 687862 h 834045"/>
                  <a:gd name="connsiteX10" fmla="*/ 233056 w 1030322"/>
                  <a:gd name="connsiteY10" fmla="*/ 683230 h 834045"/>
                  <a:gd name="connsiteX11" fmla="*/ 227533 w 1030322"/>
                  <a:gd name="connsiteY11" fmla="*/ 477540 h 834045"/>
                  <a:gd name="connsiteX12" fmla="*/ 158319 w 1030322"/>
                  <a:gd name="connsiteY12" fmla="*/ 435791 h 834045"/>
                  <a:gd name="connsiteX13" fmla="*/ 133218 w 1030322"/>
                  <a:gd name="connsiteY13" fmla="*/ 648377 h 834045"/>
                  <a:gd name="connsiteX14" fmla="*/ 147761 w 1030322"/>
                  <a:gd name="connsiteY14" fmla="*/ 689215 h 834045"/>
                  <a:gd name="connsiteX15" fmla="*/ 115874 w 1030322"/>
                  <a:gd name="connsiteY15" fmla="*/ 834041 h 834045"/>
                  <a:gd name="connsiteX16" fmla="*/ 40252 w 1030322"/>
                  <a:gd name="connsiteY16" fmla="*/ 683913 h 834045"/>
                  <a:gd name="connsiteX17" fmla="*/ 7489 w 1030322"/>
                  <a:gd name="connsiteY17" fmla="*/ 402172 h 834045"/>
                  <a:gd name="connsiteX18" fmla="*/ 182198 w 1030322"/>
                  <a:gd name="connsiteY18" fmla="*/ 116774 h 834045"/>
                  <a:gd name="connsiteX19" fmla="*/ 491469 w 1030322"/>
                  <a:gd name="connsiteY19" fmla="*/ 1303 h 834045"/>
                  <a:gd name="connsiteX0" fmla="*/ 491469 w 1030322"/>
                  <a:gd name="connsiteY0" fmla="*/ 1303 h 834045"/>
                  <a:gd name="connsiteX1" fmla="*/ 916315 w 1030322"/>
                  <a:gd name="connsiteY1" fmla="*/ 76126 h 834045"/>
                  <a:gd name="connsiteX2" fmla="*/ 1020186 w 1030322"/>
                  <a:gd name="connsiteY2" fmla="*/ 318793 h 834045"/>
                  <a:gd name="connsiteX3" fmla="*/ 1009461 w 1030322"/>
                  <a:gd name="connsiteY3" fmla="*/ 384845 h 834045"/>
                  <a:gd name="connsiteX4" fmla="*/ 861632 w 1030322"/>
                  <a:gd name="connsiteY4" fmla="*/ 346149 h 834045"/>
                  <a:gd name="connsiteX5" fmla="*/ 684371 w 1030322"/>
                  <a:gd name="connsiteY5" fmla="*/ 366169 h 834045"/>
                  <a:gd name="connsiteX6" fmla="*/ 510430 w 1030322"/>
                  <a:gd name="connsiteY6" fmla="*/ 334977 h 834045"/>
                  <a:gd name="connsiteX7" fmla="*/ 377073 w 1030322"/>
                  <a:gd name="connsiteY7" fmla="*/ 365653 h 834045"/>
                  <a:gd name="connsiteX8" fmla="*/ 292513 w 1030322"/>
                  <a:gd name="connsiteY8" fmla="*/ 499137 h 834045"/>
                  <a:gd name="connsiteX9" fmla="*/ 280543 w 1030322"/>
                  <a:gd name="connsiteY9" fmla="*/ 687862 h 834045"/>
                  <a:gd name="connsiteX10" fmla="*/ 233056 w 1030322"/>
                  <a:gd name="connsiteY10" fmla="*/ 683230 h 834045"/>
                  <a:gd name="connsiteX11" fmla="*/ 227533 w 1030322"/>
                  <a:gd name="connsiteY11" fmla="*/ 477540 h 834045"/>
                  <a:gd name="connsiteX12" fmla="*/ 158319 w 1030322"/>
                  <a:gd name="connsiteY12" fmla="*/ 435791 h 834045"/>
                  <a:gd name="connsiteX13" fmla="*/ 133218 w 1030322"/>
                  <a:gd name="connsiteY13" fmla="*/ 648377 h 834045"/>
                  <a:gd name="connsiteX14" fmla="*/ 147761 w 1030322"/>
                  <a:gd name="connsiteY14" fmla="*/ 689215 h 834045"/>
                  <a:gd name="connsiteX15" fmla="*/ 115874 w 1030322"/>
                  <a:gd name="connsiteY15" fmla="*/ 834041 h 834045"/>
                  <a:gd name="connsiteX16" fmla="*/ 40252 w 1030322"/>
                  <a:gd name="connsiteY16" fmla="*/ 683913 h 834045"/>
                  <a:gd name="connsiteX17" fmla="*/ 7489 w 1030322"/>
                  <a:gd name="connsiteY17" fmla="*/ 402172 h 834045"/>
                  <a:gd name="connsiteX18" fmla="*/ 182198 w 1030322"/>
                  <a:gd name="connsiteY18" fmla="*/ 80057 h 834045"/>
                  <a:gd name="connsiteX19" fmla="*/ 491469 w 1030322"/>
                  <a:gd name="connsiteY19" fmla="*/ 1303 h 834045"/>
                  <a:gd name="connsiteX0" fmla="*/ 485349 w 1030322"/>
                  <a:gd name="connsiteY0" fmla="*/ 854 h 858074"/>
                  <a:gd name="connsiteX1" fmla="*/ 916315 w 1030322"/>
                  <a:gd name="connsiteY1" fmla="*/ 100155 h 858074"/>
                  <a:gd name="connsiteX2" fmla="*/ 1020186 w 1030322"/>
                  <a:gd name="connsiteY2" fmla="*/ 342822 h 858074"/>
                  <a:gd name="connsiteX3" fmla="*/ 1009461 w 1030322"/>
                  <a:gd name="connsiteY3" fmla="*/ 408874 h 858074"/>
                  <a:gd name="connsiteX4" fmla="*/ 861632 w 1030322"/>
                  <a:gd name="connsiteY4" fmla="*/ 370178 h 858074"/>
                  <a:gd name="connsiteX5" fmla="*/ 684371 w 1030322"/>
                  <a:gd name="connsiteY5" fmla="*/ 390198 h 858074"/>
                  <a:gd name="connsiteX6" fmla="*/ 510430 w 1030322"/>
                  <a:gd name="connsiteY6" fmla="*/ 359006 h 858074"/>
                  <a:gd name="connsiteX7" fmla="*/ 377073 w 1030322"/>
                  <a:gd name="connsiteY7" fmla="*/ 389682 h 858074"/>
                  <a:gd name="connsiteX8" fmla="*/ 292513 w 1030322"/>
                  <a:gd name="connsiteY8" fmla="*/ 523166 h 858074"/>
                  <a:gd name="connsiteX9" fmla="*/ 280543 w 1030322"/>
                  <a:gd name="connsiteY9" fmla="*/ 711891 h 858074"/>
                  <a:gd name="connsiteX10" fmla="*/ 233056 w 1030322"/>
                  <a:gd name="connsiteY10" fmla="*/ 707259 h 858074"/>
                  <a:gd name="connsiteX11" fmla="*/ 227533 w 1030322"/>
                  <a:gd name="connsiteY11" fmla="*/ 501569 h 858074"/>
                  <a:gd name="connsiteX12" fmla="*/ 158319 w 1030322"/>
                  <a:gd name="connsiteY12" fmla="*/ 459820 h 858074"/>
                  <a:gd name="connsiteX13" fmla="*/ 133218 w 1030322"/>
                  <a:gd name="connsiteY13" fmla="*/ 672406 h 858074"/>
                  <a:gd name="connsiteX14" fmla="*/ 147761 w 1030322"/>
                  <a:gd name="connsiteY14" fmla="*/ 713244 h 858074"/>
                  <a:gd name="connsiteX15" fmla="*/ 115874 w 1030322"/>
                  <a:gd name="connsiteY15" fmla="*/ 858070 h 858074"/>
                  <a:gd name="connsiteX16" fmla="*/ 40252 w 1030322"/>
                  <a:gd name="connsiteY16" fmla="*/ 707942 h 858074"/>
                  <a:gd name="connsiteX17" fmla="*/ 7489 w 1030322"/>
                  <a:gd name="connsiteY17" fmla="*/ 426201 h 858074"/>
                  <a:gd name="connsiteX18" fmla="*/ 182198 w 1030322"/>
                  <a:gd name="connsiteY18" fmla="*/ 104086 h 858074"/>
                  <a:gd name="connsiteX19" fmla="*/ 485349 w 1030322"/>
                  <a:gd name="connsiteY19" fmla="*/ 854 h 858074"/>
                  <a:gd name="connsiteX0" fmla="*/ 485349 w 1030322"/>
                  <a:gd name="connsiteY0" fmla="*/ 854 h 858074"/>
                  <a:gd name="connsiteX1" fmla="*/ 916315 w 1030322"/>
                  <a:gd name="connsiteY1" fmla="*/ 100155 h 858074"/>
                  <a:gd name="connsiteX2" fmla="*/ 1020186 w 1030322"/>
                  <a:gd name="connsiteY2" fmla="*/ 342822 h 858074"/>
                  <a:gd name="connsiteX3" fmla="*/ 1009461 w 1030322"/>
                  <a:gd name="connsiteY3" fmla="*/ 408874 h 858074"/>
                  <a:gd name="connsiteX4" fmla="*/ 861632 w 1030322"/>
                  <a:gd name="connsiteY4" fmla="*/ 370178 h 858074"/>
                  <a:gd name="connsiteX5" fmla="*/ 684371 w 1030322"/>
                  <a:gd name="connsiteY5" fmla="*/ 390198 h 858074"/>
                  <a:gd name="connsiteX6" fmla="*/ 510430 w 1030322"/>
                  <a:gd name="connsiteY6" fmla="*/ 359006 h 858074"/>
                  <a:gd name="connsiteX7" fmla="*/ 377073 w 1030322"/>
                  <a:gd name="connsiteY7" fmla="*/ 389682 h 858074"/>
                  <a:gd name="connsiteX8" fmla="*/ 292513 w 1030322"/>
                  <a:gd name="connsiteY8" fmla="*/ 523166 h 858074"/>
                  <a:gd name="connsiteX9" fmla="*/ 280543 w 1030322"/>
                  <a:gd name="connsiteY9" fmla="*/ 711891 h 858074"/>
                  <a:gd name="connsiteX10" fmla="*/ 233056 w 1030322"/>
                  <a:gd name="connsiteY10" fmla="*/ 707259 h 858074"/>
                  <a:gd name="connsiteX11" fmla="*/ 227533 w 1030322"/>
                  <a:gd name="connsiteY11" fmla="*/ 501569 h 858074"/>
                  <a:gd name="connsiteX12" fmla="*/ 167805 w 1030322"/>
                  <a:gd name="connsiteY12" fmla="*/ 542033 h 858074"/>
                  <a:gd name="connsiteX13" fmla="*/ 133218 w 1030322"/>
                  <a:gd name="connsiteY13" fmla="*/ 672406 h 858074"/>
                  <a:gd name="connsiteX14" fmla="*/ 147761 w 1030322"/>
                  <a:gd name="connsiteY14" fmla="*/ 713244 h 858074"/>
                  <a:gd name="connsiteX15" fmla="*/ 115874 w 1030322"/>
                  <a:gd name="connsiteY15" fmla="*/ 858070 h 858074"/>
                  <a:gd name="connsiteX16" fmla="*/ 40252 w 1030322"/>
                  <a:gd name="connsiteY16" fmla="*/ 707942 h 858074"/>
                  <a:gd name="connsiteX17" fmla="*/ 7489 w 1030322"/>
                  <a:gd name="connsiteY17" fmla="*/ 426201 h 858074"/>
                  <a:gd name="connsiteX18" fmla="*/ 182198 w 1030322"/>
                  <a:gd name="connsiteY18" fmla="*/ 104086 h 858074"/>
                  <a:gd name="connsiteX19" fmla="*/ 485349 w 1030322"/>
                  <a:gd name="connsiteY19" fmla="*/ 854 h 858074"/>
                  <a:gd name="connsiteX0" fmla="*/ 485349 w 1030322"/>
                  <a:gd name="connsiteY0" fmla="*/ 854 h 858074"/>
                  <a:gd name="connsiteX1" fmla="*/ 916315 w 1030322"/>
                  <a:gd name="connsiteY1" fmla="*/ 100155 h 858074"/>
                  <a:gd name="connsiteX2" fmla="*/ 1020186 w 1030322"/>
                  <a:gd name="connsiteY2" fmla="*/ 342822 h 858074"/>
                  <a:gd name="connsiteX3" fmla="*/ 1009461 w 1030322"/>
                  <a:gd name="connsiteY3" fmla="*/ 408874 h 858074"/>
                  <a:gd name="connsiteX4" fmla="*/ 861632 w 1030322"/>
                  <a:gd name="connsiteY4" fmla="*/ 370178 h 858074"/>
                  <a:gd name="connsiteX5" fmla="*/ 684371 w 1030322"/>
                  <a:gd name="connsiteY5" fmla="*/ 390198 h 858074"/>
                  <a:gd name="connsiteX6" fmla="*/ 510430 w 1030322"/>
                  <a:gd name="connsiteY6" fmla="*/ 359006 h 858074"/>
                  <a:gd name="connsiteX7" fmla="*/ 377073 w 1030322"/>
                  <a:gd name="connsiteY7" fmla="*/ 389682 h 858074"/>
                  <a:gd name="connsiteX8" fmla="*/ 292513 w 1030322"/>
                  <a:gd name="connsiteY8" fmla="*/ 523166 h 858074"/>
                  <a:gd name="connsiteX9" fmla="*/ 280543 w 1030322"/>
                  <a:gd name="connsiteY9" fmla="*/ 711891 h 858074"/>
                  <a:gd name="connsiteX10" fmla="*/ 233056 w 1030322"/>
                  <a:gd name="connsiteY10" fmla="*/ 707259 h 858074"/>
                  <a:gd name="connsiteX11" fmla="*/ 227533 w 1030322"/>
                  <a:gd name="connsiteY11" fmla="*/ 501569 h 858074"/>
                  <a:gd name="connsiteX12" fmla="*/ 167805 w 1030322"/>
                  <a:gd name="connsiteY12" fmla="*/ 542033 h 858074"/>
                  <a:gd name="connsiteX13" fmla="*/ 133218 w 1030322"/>
                  <a:gd name="connsiteY13" fmla="*/ 672406 h 858074"/>
                  <a:gd name="connsiteX14" fmla="*/ 147761 w 1030322"/>
                  <a:gd name="connsiteY14" fmla="*/ 713244 h 858074"/>
                  <a:gd name="connsiteX15" fmla="*/ 115874 w 1030322"/>
                  <a:gd name="connsiteY15" fmla="*/ 858070 h 858074"/>
                  <a:gd name="connsiteX16" fmla="*/ 40252 w 1030322"/>
                  <a:gd name="connsiteY16" fmla="*/ 707942 h 858074"/>
                  <a:gd name="connsiteX17" fmla="*/ 7489 w 1030322"/>
                  <a:gd name="connsiteY17" fmla="*/ 426201 h 858074"/>
                  <a:gd name="connsiteX18" fmla="*/ 182198 w 1030322"/>
                  <a:gd name="connsiteY18" fmla="*/ 104086 h 858074"/>
                  <a:gd name="connsiteX19" fmla="*/ 485349 w 1030322"/>
                  <a:gd name="connsiteY19" fmla="*/ 854 h 858074"/>
                  <a:gd name="connsiteX0" fmla="*/ 485349 w 1030322"/>
                  <a:gd name="connsiteY0" fmla="*/ 854 h 858747"/>
                  <a:gd name="connsiteX1" fmla="*/ 916315 w 1030322"/>
                  <a:gd name="connsiteY1" fmla="*/ 100155 h 858747"/>
                  <a:gd name="connsiteX2" fmla="*/ 1020186 w 1030322"/>
                  <a:gd name="connsiteY2" fmla="*/ 342822 h 858747"/>
                  <a:gd name="connsiteX3" fmla="*/ 1009461 w 1030322"/>
                  <a:gd name="connsiteY3" fmla="*/ 408874 h 858747"/>
                  <a:gd name="connsiteX4" fmla="*/ 861632 w 1030322"/>
                  <a:gd name="connsiteY4" fmla="*/ 370178 h 858747"/>
                  <a:gd name="connsiteX5" fmla="*/ 684371 w 1030322"/>
                  <a:gd name="connsiteY5" fmla="*/ 390198 h 858747"/>
                  <a:gd name="connsiteX6" fmla="*/ 510430 w 1030322"/>
                  <a:gd name="connsiteY6" fmla="*/ 359006 h 858747"/>
                  <a:gd name="connsiteX7" fmla="*/ 377073 w 1030322"/>
                  <a:gd name="connsiteY7" fmla="*/ 389682 h 858747"/>
                  <a:gd name="connsiteX8" fmla="*/ 292513 w 1030322"/>
                  <a:gd name="connsiteY8" fmla="*/ 523166 h 858747"/>
                  <a:gd name="connsiteX9" fmla="*/ 280543 w 1030322"/>
                  <a:gd name="connsiteY9" fmla="*/ 711891 h 858747"/>
                  <a:gd name="connsiteX10" fmla="*/ 233056 w 1030322"/>
                  <a:gd name="connsiteY10" fmla="*/ 707259 h 858747"/>
                  <a:gd name="connsiteX11" fmla="*/ 227533 w 1030322"/>
                  <a:gd name="connsiteY11" fmla="*/ 501569 h 858747"/>
                  <a:gd name="connsiteX12" fmla="*/ 167805 w 1030322"/>
                  <a:gd name="connsiteY12" fmla="*/ 542033 h 858747"/>
                  <a:gd name="connsiteX13" fmla="*/ 133218 w 1030322"/>
                  <a:gd name="connsiteY13" fmla="*/ 672406 h 858747"/>
                  <a:gd name="connsiteX14" fmla="*/ 154085 w 1030322"/>
                  <a:gd name="connsiteY14" fmla="*/ 760674 h 858747"/>
                  <a:gd name="connsiteX15" fmla="*/ 115874 w 1030322"/>
                  <a:gd name="connsiteY15" fmla="*/ 858070 h 858747"/>
                  <a:gd name="connsiteX16" fmla="*/ 40252 w 1030322"/>
                  <a:gd name="connsiteY16" fmla="*/ 707942 h 858747"/>
                  <a:gd name="connsiteX17" fmla="*/ 7489 w 1030322"/>
                  <a:gd name="connsiteY17" fmla="*/ 426201 h 858747"/>
                  <a:gd name="connsiteX18" fmla="*/ 182198 w 1030322"/>
                  <a:gd name="connsiteY18" fmla="*/ 104086 h 858747"/>
                  <a:gd name="connsiteX19" fmla="*/ 485349 w 1030322"/>
                  <a:gd name="connsiteY19" fmla="*/ 854 h 858747"/>
                  <a:gd name="connsiteX0" fmla="*/ 485349 w 1030322"/>
                  <a:gd name="connsiteY0" fmla="*/ 854 h 858747"/>
                  <a:gd name="connsiteX1" fmla="*/ 916315 w 1030322"/>
                  <a:gd name="connsiteY1" fmla="*/ 100155 h 858747"/>
                  <a:gd name="connsiteX2" fmla="*/ 1020186 w 1030322"/>
                  <a:gd name="connsiteY2" fmla="*/ 342822 h 858747"/>
                  <a:gd name="connsiteX3" fmla="*/ 1009461 w 1030322"/>
                  <a:gd name="connsiteY3" fmla="*/ 408874 h 858747"/>
                  <a:gd name="connsiteX4" fmla="*/ 861632 w 1030322"/>
                  <a:gd name="connsiteY4" fmla="*/ 370178 h 858747"/>
                  <a:gd name="connsiteX5" fmla="*/ 684371 w 1030322"/>
                  <a:gd name="connsiteY5" fmla="*/ 390198 h 858747"/>
                  <a:gd name="connsiteX6" fmla="*/ 510430 w 1030322"/>
                  <a:gd name="connsiteY6" fmla="*/ 359006 h 858747"/>
                  <a:gd name="connsiteX7" fmla="*/ 377073 w 1030322"/>
                  <a:gd name="connsiteY7" fmla="*/ 389682 h 858747"/>
                  <a:gd name="connsiteX8" fmla="*/ 292513 w 1030322"/>
                  <a:gd name="connsiteY8" fmla="*/ 523166 h 858747"/>
                  <a:gd name="connsiteX9" fmla="*/ 280543 w 1030322"/>
                  <a:gd name="connsiteY9" fmla="*/ 711891 h 858747"/>
                  <a:gd name="connsiteX10" fmla="*/ 233056 w 1030322"/>
                  <a:gd name="connsiteY10" fmla="*/ 707259 h 858747"/>
                  <a:gd name="connsiteX11" fmla="*/ 227533 w 1030322"/>
                  <a:gd name="connsiteY11" fmla="*/ 501569 h 858747"/>
                  <a:gd name="connsiteX12" fmla="*/ 167805 w 1030322"/>
                  <a:gd name="connsiteY12" fmla="*/ 542033 h 858747"/>
                  <a:gd name="connsiteX13" fmla="*/ 155353 w 1030322"/>
                  <a:gd name="connsiteY13" fmla="*/ 704026 h 858747"/>
                  <a:gd name="connsiteX14" fmla="*/ 154085 w 1030322"/>
                  <a:gd name="connsiteY14" fmla="*/ 760674 h 858747"/>
                  <a:gd name="connsiteX15" fmla="*/ 115874 w 1030322"/>
                  <a:gd name="connsiteY15" fmla="*/ 858070 h 858747"/>
                  <a:gd name="connsiteX16" fmla="*/ 40252 w 1030322"/>
                  <a:gd name="connsiteY16" fmla="*/ 707942 h 858747"/>
                  <a:gd name="connsiteX17" fmla="*/ 7489 w 1030322"/>
                  <a:gd name="connsiteY17" fmla="*/ 426201 h 858747"/>
                  <a:gd name="connsiteX18" fmla="*/ 182198 w 1030322"/>
                  <a:gd name="connsiteY18" fmla="*/ 104086 h 858747"/>
                  <a:gd name="connsiteX19" fmla="*/ 485349 w 1030322"/>
                  <a:gd name="connsiteY19" fmla="*/ 854 h 858747"/>
                  <a:gd name="connsiteX0" fmla="*/ 485349 w 1030322"/>
                  <a:gd name="connsiteY0" fmla="*/ 854 h 858747"/>
                  <a:gd name="connsiteX1" fmla="*/ 916315 w 1030322"/>
                  <a:gd name="connsiteY1" fmla="*/ 100155 h 858747"/>
                  <a:gd name="connsiteX2" fmla="*/ 1020186 w 1030322"/>
                  <a:gd name="connsiteY2" fmla="*/ 342822 h 858747"/>
                  <a:gd name="connsiteX3" fmla="*/ 1009461 w 1030322"/>
                  <a:gd name="connsiteY3" fmla="*/ 408874 h 858747"/>
                  <a:gd name="connsiteX4" fmla="*/ 861632 w 1030322"/>
                  <a:gd name="connsiteY4" fmla="*/ 370178 h 858747"/>
                  <a:gd name="connsiteX5" fmla="*/ 684371 w 1030322"/>
                  <a:gd name="connsiteY5" fmla="*/ 390198 h 858747"/>
                  <a:gd name="connsiteX6" fmla="*/ 510430 w 1030322"/>
                  <a:gd name="connsiteY6" fmla="*/ 359006 h 858747"/>
                  <a:gd name="connsiteX7" fmla="*/ 377073 w 1030322"/>
                  <a:gd name="connsiteY7" fmla="*/ 389682 h 858747"/>
                  <a:gd name="connsiteX8" fmla="*/ 292513 w 1030322"/>
                  <a:gd name="connsiteY8" fmla="*/ 523166 h 858747"/>
                  <a:gd name="connsiteX9" fmla="*/ 280543 w 1030322"/>
                  <a:gd name="connsiteY9" fmla="*/ 711891 h 858747"/>
                  <a:gd name="connsiteX10" fmla="*/ 233056 w 1030322"/>
                  <a:gd name="connsiteY10" fmla="*/ 707259 h 858747"/>
                  <a:gd name="connsiteX11" fmla="*/ 227533 w 1030322"/>
                  <a:gd name="connsiteY11" fmla="*/ 555324 h 858747"/>
                  <a:gd name="connsiteX12" fmla="*/ 167805 w 1030322"/>
                  <a:gd name="connsiteY12" fmla="*/ 542033 h 858747"/>
                  <a:gd name="connsiteX13" fmla="*/ 155353 w 1030322"/>
                  <a:gd name="connsiteY13" fmla="*/ 704026 h 858747"/>
                  <a:gd name="connsiteX14" fmla="*/ 154085 w 1030322"/>
                  <a:gd name="connsiteY14" fmla="*/ 760674 h 858747"/>
                  <a:gd name="connsiteX15" fmla="*/ 115874 w 1030322"/>
                  <a:gd name="connsiteY15" fmla="*/ 858070 h 858747"/>
                  <a:gd name="connsiteX16" fmla="*/ 40252 w 1030322"/>
                  <a:gd name="connsiteY16" fmla="*/ 707942 h 858747"/>
                  <a:gd name="connsiteX17" fmla="*/ 7489 w 1030322"/>
                  <a:gd name="connsiteY17" fmla="*/ 426201 h 858747"/>
                  <a:gd name="connsiteX18" fmla="*/ 182198 w 1030322"/>
                  <a:gd name="connsiteY18" fmla="*/ 104086 h 858747"/>
                  <a:gd name="connsiteX19" fmla="*/ 485349 w 1030322"/>
                  <a:gd name="connsiteY19" fmla="*/ 854 h 858747"/>
                  <a:gd name="connsiteX0" fmla="*/ 485349 w 1030322"/>
                  <a:gd name="connsiteY0" fmla="*/ 854 h 858747"/>
                  <a:gd name="connsiteX1" fmla="*/ 916315 w 1030322"/>
                  <a:gd name="connsiteY1" fmla="*/ 100155 h 858747"/>
                  <a:gd name="connsiteX2" fmla="*/ 1020186 w 1030322"/>
                  <a:gd name="connsiteY2" fmla="*/ 342822 h 858747"/>
                  <a:gd name="connsiteX3" fmla="*/ 1009461 w 1030322"/>
                  <a:gd name="connsiteY3" fmla="*/ 408874 h 858747"/>
                  <a:gd name="connsiteX4" fmla="*/ 861632 w 1030322"/>
                  <a:gd name="connsiteY4" fmla="*/ 370178 h 858747"/>
                  <a:gd name="connsiteX5" fmla="*/ 684371 w 1030322"/>
                  <a:gd name="connsiteY5" fmla="*/ 390198 h 858747"/>
                  <a:gd name="connsiteX6" fmla="*/ 510430 w 1030322"/>
                  <a:gd name="connsiteY6" fmla="*/ 359006 h 858747"/>
                  <a:gd name="connsiteX7" fmla="*/ 377073 w 1030322"/>
                  <a:gd name="connsiteY7" fmla="*/ 389682 h 858747"/>
                  <a:gd name="connsiteX8" fmla="*/ 292513 w 1030322"/>
                  <a:gd name="connsiteY8" fmla="*/ 523166 h 858747"/>
                  <a:gd name="connsiteX9" fmla="*/ 280543 w 1030322"/>
                  <a:gd name="connsiteY9" fmla="*/ 711891 h 858747"/>
                  <a:gd name="connsiteX10" fmla="*/ 233056 w 1030322"/>
                  <a:gd name="connsiteY10" fmla="*/ 707259 h 858747"/>
                  <a:gd name="connsiteX11" fmla="*/ 227533 w 1030322"/>
                  <a:gd name="connsiteY11" fmla="*/ 555324 h 858747"/>
                  <a:gd name="connsiteX12" fmla="*/ 167805 w 1030322"/>
                  <a:gd name="connsiteY12" fmla="*/ 542033 h 858747"/>
                  <a:gd name="connsiteX13" fmla="*/ 151908 w 1030322"/>
                  <a:gd name="connsiteY13" fmla="*/ 680617 h 858747"/>
                  <a:gd name="connsiteX14" fmla="*/ 155353 w 1030322"/>
                  <a:gd name="connsiteY14" fmla="*/ 704026 h 858747"/>
                  <a:gd name="connsiteX15" fmla="*/ 154085 w 1030322"/>
                  <a:gd name="connsiteY15" fmla="*/ 760674 h 858747"/>
                  <a:gd name="connsiteX16" fmla="*/ 115874 w 1030322"/>
                  <a:gd name="connsiteY16" fmla="*/ 858070 h 858747"/>
                  <a:gd name="connsiteX17" fmla="*/ 40252 w 1030322"/>
                  <a:gd name="connsiteY17" fmla="*/ 707942 h 858747"/>
                  <a:gd name="connsiteX18" fmla="*/ 7489 w 1030322"/>
                  <a:gd name="connsiteY18" fmla="*/ 426201 h 858747"/>
                  <a:gd name="connsiteX19" fmla="*/ 182198 w 1030322"/>
                  <a:gd name="connsiteY19" fmla="*/ 104086 h 858747"/>
                  <a:gd name="connsiteX20" fmla="*/ 485349 w 1030322"/>
                  <a:gd name="connsiteY20" fmla="*/ 854 h 858747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280543 w 1030322"/>
                  <a:gd name="connsiteY9" fmla="*/ 711891 h 858309"/>
                  <a:gd name="connsiteX10" fmla="*/ 233056 w 1030322"/>
                  <a:gd name="connsiteY10" fmla="*/ 707259 h 858309"/>
                  <a:gd name="connsiteX11" fmla="*/ 227533 w 1030322"/>
                  <a:gd name="connsiteY11" fmla="*/ 555324 h 858309"/>
                  <a:gd name="connsiteX12" fmla="*/ 167805 w 1030322"/>
                  <a:gd name="connsiteY12" fmla="*/ 542033 h 858309"/>
                  <a:gd name="connsiteX13" fmla="*/ 151908 w 1030322"/>
                  <a:gd name="connsiteY13" fmla="*/ 680617 h 858309"/>
                  <a:gd name="connsiteX14" fmla="*/ 155353 w 1030322"/>
                  <a:gd name="connsiteY14" fmla="*/ 704026 h 858309"/>
                  <a:gd name="connsiteX15" fmla="*/ 173057 w 1030322"/>
                  <a:gd name="connsiteY15" fmla="*/ 741702 h 858309"/>
                  <a:gd name="connsiteX16" fmla="*/ 115874 w 1030322"/>
                  <a:gd name="connsiteY16" fmla="*/ 858070 h 858309"/>
                  <a:gd name="connsiteX17" fmla="*/ 40252 w 1030322"/>
                  <a:gd name="connsiteY17" fmla="*/ 707942 h 858309"/>
                  <a:gd name="connsiteX18" fmla="*/ 7489 w 1030322"/>
                  <a:gd name="connsiteY18" fmla="*/ 426201 h 858309"/>
                  <a:gd name="connsiteX19" fmla="*/ 182198 w 1030322"/>
                  <a:gd name="connsiteY19" fmla="*/ 104086 h 858309"/>
                  <a:gd name="connsiteX20" fmla="*/ 485349 w 1030322"/>
                  <a:gd name="connsiteY20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33056 w 1030322"/>
                  <a:gd name="connsiteY10" fmla="*/ 707259 h 858309"/>
                  <a:gd name="connsiteX11" fmla="*/ 227533 w 1030322"/>
                  <a:gd name="connsiteY11" fmla="*/ 555324 h 858309"/>
                  <a:gd name="connsiteX12" fmla="*/ 167805 w 1030322"/>
                  <a:gd name="connsiteY12" fmla="*/ 542033 h 858309"/>
                  <a:gd name="connsiteX13" fmla="*/ 151908 w 1030322"/>
                  <a:gd name="connsiteY13" fmla="*/ 680617 h 858309"/>
                  <a:gd name="connsiteX14" fmla="*/ 155353 w 1030322"/>
                  <a:gd name="connsiteY14" fmla="*/ 704026 h 858309"/>
                  <a:gd name="connsiteX15" fmla="*/ 173057 w 1030322"/>
                  <a:gd name="connsiteY15" fmla="*/ 741702 h 858309"/>
                  <a:gd name="connsiteX16" fmla="*/ 115874 w 1030322"/>
                  <a:gd name="connsiteY16" fmla="*/ 858070 h 858309"/>
                  <a:gd name="connsiteX17" fmla="*/ 40252 w 1030322"/>
                  <a:gd name="connsiteY17" fmla="*/ 707942 h 858309"/>
                  <a:gd name="connsiteX18" fmla="*/ 7489 w 1030322"/>
                  <a:gd name="connsiteY18" fmla="*/ 426201 h 858309"/>
                  <a:gd name="connsiteX19" fmla="*/ 182198 w 1030322"/>
                  <a:gd name="connsiteY19" fmla="*/ 104086 h 858309"/>
                  <a:gd name="connsiteX20" fmla="*/ 485349 w 1030322"/>
                  <a:gd name="connsiteY20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27533 w 1030322"/>
                  <a:gd name="connsiteY11" fmla="*/ 555324 h 858309"/>
                  <a:gd name="connsiteX12" fmla="*/ 167805 w 1030322"/>
                  <a:gd name="connsiteY12" fmla="*/ 542033 h 858309"/>
                  <a:gd name="connsiteX13" fmla="*/ 151908 w 1030322"/>
                  <a:gd name="connsiteY13" fmla="*/ 680617 h 858309"/>
                  <a:gd name="connsiteX14" fmla="*/ 155353 w 1030322"/>
                  <a:gd name="connsiteY14" fmla="*/ 704026 h 858309"/>
                  <a:gd name="connsiteX15" fmla="*/ 173057 w 1030322"/>
                  <a:gd name="connsiteY15" fmla="*/ 741702 h 858309"/>
                  <a:gd name="connsiteX16" fmla="*/ 115874 w 1030322"/>
                  <a:gd name="connsiteY16" fmla="*/ 858070 h 858309"/>
                  <a:gd name="connsiteX17" fmla="*/ 40252 w 1030322"/>
                  <a:gd name="connsiteY17" fmla="*/ 707942 h 858309"/>
                  <a:gd name="connsiteX18" fmla="*/ 7489 w 1030322"/>
                  <a:gd name="connsiteY18" fmla="*/ 426201 h 858309"/>
                  <a:gd name="connsiteX19" fmla="*/ 182198 w 1030322"/>
                  <a:gd name="connsiteY19" fmla="*/ 104086 h 858309"/>
                  <a:gd name="connsiteX20" fmla="*/ 485349 w 1030322"/>
                  <a:gd name="connsiteY20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38074 w 1030322"/>
                  <a:gd name="connsiteY11" fmla="*/ 663227 h 858309"/>
                  <a:gd name="connsiteX12" fmla="*/ 227533 w 1030322"/>
                  <a:gd name="connsiteY12" fmla="*/ 555324 h 858309"/>
                  <a:gd name="connsiteX13" fmla="*/ 167805 w 1030322"/>
                  <a:gd name="connsiteY13" fmla="*/ 542033 h 858309"/>
                  <a:gd name="connsiteX14" fmla="*/ 151908 w 1030322"/>
                  <a:gd name="connsiteY14" fmla="*/ 680617 h 858309"/>
                  <a:gd name="connsiteX15" fmla="*/ 155353 w 1030322"/>
                  <a:gd name="connsiteY15" fmla="*/ 704026 h 858309"/>
                  <a:gd name="connsiteX16" fmla="*/ 173057 w 1030322"/>
                  <a:gd name="connsiteY16" fmla="*/ 741702 h 858309"/>
                  <a:gd name="connsiteX17" fmla="*/ 115874 w 1030322"/>
                  <a:gd name="connsiteY17" fmla="*/ 858070 h 858309"/>
                  <a:gd name="connsiteX18" fmla="*/ 40252 w 1030322"/>
                  <a:gd name="connsiteY18" fmla="*/ 707942 h 858309"/>
                  <a:gd name="connsiteX19" fmla="*/ 7489 w 1030322"/>
                  <a:gd name="connsiteY19" fmla="*/ 426201 h 858309"/>
                  <a:gd name="connsiteX20" fmla="*/ 182198 w 1030322"/>
                  <a:gd name="connsiteY20" fmla="*/ 104086 h 858309"/>
                  <a:gd name="connsiteX21" fmla="*/ 485349 w 1030322"/>
                  <a:gd name="connsiteY21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38074 w 1030322"/>
                  <a:gd name="connsiteY11" fmla="*/ 663227 h 858309"/>
                  <a:gd name="connsiteX12" fmla="*/ 167805 w 1030322"/>
                  <a:gd name="connsiteY12" fmla="*/ 542033 h 858309"/>
                  <a:gd name="connsiteX13" fmla="*/ 151908 w 1030322"/>
                  <a:gd name="connsiteY13" fmla="*/ 680617 h 858309"/>
                  <a:gd name="connsiteX14" fmla="*/ 155353 w 1030322"/>
                  <a:gd name="connsiteY14" fmla="*/ 704026 h 858309"/>
                  <a:gd name="connsiteX15" fmla="*/ 173057 w 1030322"/>
                  <a:gd name="connsiteY15" fmla="*/ 741702 h 858309"/>
                  <a:gd name="connsiteX16" fmla="*/ 115874 w 1030322"/>
                  <a:gd name="connsiteY16" fmla="*/ 858070 h 858309"/>
                  <a:gd name="connsiteX17" fmla="*/ 40252 w 1030322"/>
                  <a:gd name="connsiteY17" fmla="*/ 707942 h 858309"/>
                  <a:gd name="connsiteX18" fmla="*/ 7489 w 1030322"/>
                  <a:gd name="connsiteY18" fmla="*/ 426201 h 858309"/>
                  <a:gd name="connsiteX19" fmla="*/ 182198 w 1030322"/>
                  <a:gd name="connsiteY19" fmla="*/ 104086 h 858309"/>
                  <a:gd name="connsiteX20" fmla="*/ 485349 w 1030322"/>
                  <a:gd name="connsiteY20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38074 w 1030322"/>
                  <a:gd name="connsiteY11" fmla="*/ 663227 h 858309"/>
                  <a:gd name="connsiteX12" fmla="*/ 151908 w 1030322"/>
                  <a:gd name="connsiteY12" fmla="*/ 680617 h 858309"/>
                  <a:gd name="connsiteX13" fmla="*/ 155353 w 1030322"/>
                  <a:gd name="connsiteY13" fmla="*/ 704026 h 858309"/>
                  <a:gd name="connsiteX14" fmla="*/ 173057 w 1030322"/>
                  <a:gd name="connsiteY14" fmla="*/ 741702 h 858309"/>
                  <a:gd name="connsiteX15" fmla="*/ 115874 w 1030322"/>
                  <a:gd name="connsiteY15" fmla="*/ 858070 h 858309"/>
                  <a:gd name="connsiteX16" fmla="*/ 40252 w 1030322"/>
                  <a:gd name="connsiteY16" fmla="*/ 707942 h 858309"/>
                  <a:gd name="connsiteX17" fmla="*/ 7489 w 1030322"/>
                  <a:gd name="connsiteY17" fmla="*/ 426201 h 858309"/>
                  <a:gd name="connsiteX18" fmla="*/ 182198 w 1030322"/>
                  <a:gd name="connsiteY18" fmla="*/ 104086 h 858309"/>
                  <a:gd name="connsiteX19" fmla="*/ 485349 w 1030322"/>
                  <a:gd name="connsiteY19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38074 w 1030322"/>
                  <a:gd name="connsiteY11" fmla="*/ 663227 h 858309"/>
                  <a:gd name="connsiteX12" fmla="*/ 155353 w 1030322"/>
                  <a:gd name="connsiteY12" fmla="*/ 704026 h 858309"/>
                  <a:gd name="connsiteX13" fmla="*/ 173057 w 1030322"/>
                  <a:gd name="connsiteY13" fmla="*/ 741702 h 858309"/>
                  <a:gd name="connsiteX14" fmla="*/ 115874 w 1030322"/>
                  <a:gd name="connsiteY14" fmla="*/ 858070 h 858309"/>
                  <a:gd name="connsiteX15" fmla="*/ 40252 w 1030322"/>
                  <a:gd name="connsiteY15" fmla="*/ 707942 h 858309"/>
                  <a:gd name="connsiteX16" fmla="*/ 7489 w 1030322"/>
                  <a:gd name="connsiteY16" fmla="*/ 426201 h 858309"/>
                  <a:gd name="connsiteX17" fmla="*/ 182198 w 1030322"/>
                  <a:gd name="connsiteY17" fmla="*/ 104086 h 858309"/>
                  <a:gd name="connsiteX18" fmla="*/ 485349 w 1030322"/>
                  <a:gd name="connsiteY18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38074 w 1030322"/>
                  <a:gd name="connsiteY11" fmla="*/ 663227 h 858309"/>
                  <a:gd name="connsiteX12" fmla="*/ 173057 w 1030322"/>
                  <a:gd name="connsiteY12" fmla="*/ 741702 h 858309"/>
                  <a:gd name="connsiteX13" fmla="*/ 115874 w 1030322"/>
                  <a:gd name="connsiteY13" fmla="*/ 858070 h 858309"/>
                  <a:gd name="connsiteX14" fmla="*/ 40252 w 1030322"/>
                  <a:gd name="connsiteY14" fmla="*/ 707942 h 858309"/>
                  <a:gd name="connsiteX15" fmla="*/ 7489 w 1030322"/>
                  <a:gd name="connsiteY15" fmla="*/ 426201 h 858309"/>
                  <a:gd name="connsiteX16" fmla="*/ 182198 w 1030322"/>
                  <a:gd name="connsiteY16" fmla="*/ 104086 h 858309"/>
                  <a:gd name="connsiteX17" fmla="*/ 485349 w 1030322"/>
                  <a:gd name="connsiteY17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173057 w 1030322"/>
                  <a:gd name="connsiteY11" fmla="*/ 741702 h 858309"/>
                  <a:gd name="connsiteX12" fmla="*/ 115874 w 1030322"/>
                  <a:gd name="connsiteY12" fmla="*/ 858070 h 858309"/>
                  <a:gd name="connsiteX13" fmla="*/ 40252 w 1030322"/>
                  <a:gd name="connsiteY13" fmla="*/ 707942 h 858309"/>
                  <a:gd name="connsiteX14" fmla="*/ 7489 w 1030322"/>
                  <a:gd name="connsiteY14" fmla="*/ 426201 h 858309"/>
                  <a:gd name="connsiteX15" fmla="*/ 182198 w 1030322"/>
                  <a:gd name="connsiteY15" fmla="*/ 104086 h 858309"/>
                  <a:gd name="connsiteX16" fmla="*/ 485349 w 1030322"/>
                  <a:gd name="connsiteY16" fmla="*/ 854 h 858309"/>
                  <a:gd name="connsiteX0" fmla="*/ 485349 w 1030322"/>
                  <a:gd name="connsiteY0" fmla="*/ 854 h 858257"/>
                  <a:gd name="connsiteX1" fmla="*/ 916315 w 1030322"/>
                  <a:gd name="connsiteY1" fmla="*/ 100155 h 858257"/>
                  <a:gd name="connsiteX2" fmla="*/ 1020186 w 1030322"/>
                  <a:gd name="connsiteY2" fmla="*/ 342822 h 858257"/>
                  <a:gd name="connsiteX3" fmla="*/ 1009461 w 1030322"/>
                  <a:gd name="connsiteY3" fmla="*/ 408874 h 858257"/>
                  <a:gd name="connsiteX4" fmla="*/ 861632 w 1030322"/>
                  <a:gd name="connsiteY4" fmla="*/ 370178 h 858257"/>
                  <a:gd name="connsiteX5" fmla="*/ 684371 w 1030322"/>
                  <a:gd name="connsiteY5" fmla="*/ 390198 h 858257"/>
                  <a:gd name="connsiteX6" fmla="*/ 510430 w 1030322"/>
                  <a:gd name="connsiteY6" fmla="*/ 359006 h 858257"/>
                  <a:gd name="connsiteX7" fmla="*/ 377073 w 1030322"/>
                  <a:gd name="connsiteY7" fmla="*/ 389682 h 858257"/>
                  <a:gd name="connsiteX8" fmla="*/ 292513 w 1030322"/>
                  <a:gd name="connsiteY8" fmla="*/ 523166 h 858257"/>
                  <a:gd name="connsiteX9" fmla="*/ 306630 w 1030322"/>
                  <a:gd name="connsiteY9" fmla="*/ 726120 h 858257"/>
                  <a:gd name="connsiteX10" fmla="*/ 249657 w 1030322"/>
                  <a:gd name="connsiteY10" fmla="*/ 742832 h 858257"/>
                  <a:gd name="connsiteX11" fmla="*/ 201516 w 1030322"/>
                  <a:gd name="connsiteY11" fmla="*/ 680043 h 858257"/>
                  <a:gd name="connsiteX12" fmla="*/ 115874 w 1030322"/>
                  <a:gd name="connsiteY12" fmla="*/ 858070 h 858257"/>
                  <a:gd name="connsiteX13" fmla="*/ 40252 w 1030322"/>
                  <a:gd name="connsiteY13" fmla="*/ 707942 h 858257"/>
                  <a:gd name="connsiteX14" fmla="*/ 7489 w 1030322"/>
                  <a:gd name="connsiteY14" fmla="*/ 426201 h 858257"/>
                  <a:gd name="connsiteX15" fmla="*/ 182198 w 1030322"/>
                  <a:gd name="connsiteY15" fmla="*/ 104086 h 858257"/>
                  <a:gd name="connsiteX16" fmla="*/ 485349 w 1030322"/>
                  <a:gd name="connsiteY16" fmla="*/ 854 h 858257"/>
                  <a:gd name="connsiteX0" fmla="*/ 485349 w 1030322"/>
                  <a:gd name="connsiteY0" fmla="*/ 854 h 858257"/>
                  <a:gd name="connsiteX1" fmla="*/ 916315 w 1030322"/>
                  <a:gd name="connsiteY1" fmla="*/ 100155 h 858257"/>
                  <a:gd name="connsiteX2" fmla="*/ 1020186 w 1030322"/>
                  <a:gd name="connsiteY2" fmla="*/ 342822 h 858257"/>
                  <a:gd name="connsiteX3" fmla="*/ 1009461 w 1030322"/>
                  <a:gd name="connsiteY3" fmla="*/ 408874 h 858257"/>
                  <a:gd name="connsiteX4" fmla="*/ 861632 w 1030322"/>
                  <a:gd name="connsiteY4" fmla="*/ 370178 h 858257"/>
                  <a:gd name="connsiteX5" fmla="*/ 684371 w 1030322"/>
                  <a:gd name="connsiteY5" fmla="*/ 390198 h 858257"/>
                  <a:gd name="connsiteX6" fmla="*/ 498441 w 1030322"/>
                  <a:gd name="connsiteY6" fmla="*/ 363802 h 858257"/>
                  <a:gd name="connsiteX7" fmla="*/ 377073 w 1030322"/>
                  <a:gd name="connsiteY7" fmla="*/ 389682 h 858257"/>
                  <a:gd name="connsiteX8" fmla="*/ 292513 w 1030322"/>
                  <a:gd name="connsiteY8" fmla="*/ 523166 h 858257"/>
                  <a:gd name="connsiteX9" fmla="*/ 306630 w 1030322"/>
                  <a:gd name="connsiteY9" fmla="*/ 726120 h 858257"/>
                  <a:gd name="connsiteX10" fmla="*/ 249657 w 1030322"/>
                  <a:gd name="connsiteY10" fmla="*/ 742832 h 858257"/>
                  <a:gd name="connsiteX11" fmla="*/ 201516 w 1030322"/>
                  <a:gd name="connsiteY11" fmla="*/ 680043 h 858257"/>
                  <a:gd name="connsiteX12" fmla="*/ 115874 w 1030322"/>
                  <a:gd name="connsiteY12" fmla="*/ 858070 h 858257"/>
                  <a:gd name="connsiteX13" fmla="*/ 40252 w 1030322"/>
                  <a:gd name="connsiteY13" fmla="*/ 707942 h 858257"/>
                  <a:gd name="connsiteX14" fmla="*/ 7489 w 1030322"/>
                  <a:gd name="connsiteY14" fmla="*/ 426201 h 858257"/>
                  <a:gd name="connsiteX15" fmla="*/ 182198 w 1030322"/>
                  <a:gd name="connsiteY15" fmla="*/ 104086 h 858257"/>
                  <a:gd name="connsiteX16" fmla="*/ 485349 w 1030322"/>
                  <a:gd name="connsiteY16" fmla="*/ 854 h 858257"/>
                  <a:gd name="connsiteX0" fmla="*/ 485349 w 1030322"/>
                  <a:gd name="connsiteY0" fmla="*/ 854 h 858257"/>
                  <a:gd name="connsiteX1" fmla="*/ 916315 w 1030322"/>
                  <a:gd name="connsiteY1" fmla="*/ 100155 h 858257"/>
                  <a:gd name="connsiteX2" fmla="*/ 1020186 w 1030322"/>
                  <a:gd name="connsiteY2" fmla="*/ 342822 h 858257"/>
                  <a:gd name="connsiteX3" fmla="*/ 1009461 w 1030322"/>
                  <a:gd name="connsiteY3" fmla="*/ 408874 h 858257"/>
                  <a:gd name="connsiteX4" fmla="*/ 861632 w 1030322"/>
                  <a:gd name="connsiteY4" fmla="*/ 370178 h 858257"/>
                  <a:gd name="connsiteX5" fmla="*/ 725134 w 1030322"/>
                  <a:gd name="connsiteY5" fmla="*/ 418972 h 858257"/>
                  <a:gd name="connsiteX6" fmla="*/ 498441 w 1030322"/>
                  <a:gd name="connsiteY6" fmla="*/ 363802 h 858257"/>
                  <a:gd name="connsiteX7" fmla="*/ 377073 w 1030322"/>
                  <a:gd name="connsiteY7" fmla="*/ 389682 h 858257"/>
                  <a:gd name="connsiteX8" fmla="*/ 292513 w 1030322"/>
                  <a:gd name="connsiteY8" fmla="*/ 523166 h 858257"/>
                  <a:gd name="connsiteX9" fmla="*/ 306630 w 1030322"/>
                  <a:gd name="connsiteY9" fmla="*/ 726120 h 858257"/>
                  <a:gd name="connsiteX10" fmla="*/ 249657 w 1030322"/>
                  <a:gd name="connsiteY10" fmla="*/ 742832 h 858257"/>
                  <a:gd name="connsiteX11" fmla="*/ 201516 w 1030322"/>
                  <a:gd name="connsiteY11" fmla="*/ 680043 h 858257"/>
                  <a:gd name="connsiteX12" fmla="*/ 115874 w 1030322"/>
                  <a:gd name="connsiteY12" fmla="*/ 858070 h 858257"/>
                  <a:gd name="connsiteX13" fmla="*/ 40252 w 1030322"/>
                  <a:gd name="connsiteY13" fmla="*/ 707942 h 858257"/>
                  <a:gd name="connsiteX14" fmla="*/ 7489 w 1030322"/>
                  <a:gd name="connsiteY14" fmla="*/ 426201 h 858257"/>
                  <a:gd name="connsiteX15" fmla="*/ 182198 w 1030322"/>
                  <a:gd name="connsiteY15" fmla="*/ 104086 h 858257"/>
                  <a:gd name="connsiteX16" fmla="*/ 485349 w 1030322"/>
                  <a:gd name="connsiteY16" fmla="*/ 854 h 858257"/>
                  <a:gd name="connsiteX0" fmla="*/ 485349 w 1030322"/>
                  <a:gd name="connsiteY0" fmla="*/ 854 h 858257"/>
                  <a:gd name="connsiteX1" fmla="*/ 916315 w 1030322"/>
                  <a:gd name="connsiteY1" fmla="*/ 100155 h 858257"/>
                  <a:gd name="connsiteX2" fmla="*/ 1020186 w 1030322"/>
                  <a:gd name="connsiteY2" fmla="*/ 342822 h 858257"/>
                  <a:gd name="connsiteX3" fmla="*/ 1009461 w 1030322"/>
                  <a:gd name="connsiteY3" fmla="*/ 408874 h 858257"/>
                  <a:gd name="connsiteX4" fmla="*/ 849643 w 1030322"/>
                  <a:gd name="connsiteY4" fmla="*/ 370178 h 858257"/>
                  <a:gd name="connsiteX5" fmla="*/ 725134 w 1030322"/>
                  <a:gd name="connsiteY5" fmla="*/ 418972 h 858257"/>
                  <a:gd name="connsiteX6" fmla="*/ 498441 w 1030322"/>
                  <a:gd name="connsiteY6" fmla="*/ 363802 h 858257"/>
                  <a:gd name="connsiteX7" fmla="*/ 377073 w 1030322"/>
                  <a:gd name="connsiteY7" fmla="*/ 389682 h 858257"/>
                  <a:gd name="connsiteX8" fmla="*/ 292513 w 1030322"/>
                  <a:gd name="connsiteY8" fmla="*/ 523166 h 858257"/>
                  <a:gd name="connsiteX9" fmla="*/ 306630 w 1030322"/>
                  <a:gd name="connsiteY9" fmla="*/ 726120 h 858257"/>
                  <a:gd name="connsiteX10" fmla="*/ 249657 w 1030322"/>
                  <a:gd name="connsiteY10" fmla="*/ 742832 h 858257"/>
                  <a:gd name="connsiteX11" fmla="*/ 201516 w 1030322"/>
                  <a:gd name="connsiteY11" fmla="*/ 680043 h 858257"/>
                  <a:gd name="connsiteX12" fmla="*/ 115874 w 1030322"/>
                  <a:gd name="connsiteY12" fmla="*/ 858070 h 858257"/>
                  <a:gd name="connsiteX13" fmla="*/ 40252 w 1030322"/>
                  <a:gd name="connsiteY13" fmla="*/ 707942 h 858257"/>
                  <a:gd name="connsiteX14" fmla="*/ 7489 w 1030322"/>
                  <a:gd name="connsiteY14" fmla="*/ 426201 h 858257"/>
                  <a:gd name="connsiteX15" fmla="*/ 182198 w 1030322"/>
                  <a:gd name="connsiteY15" fmla="*/ 104086 h 858257"/>
                  <a:gd name="connsiteX16" fmla="*/ 485349 w 1030322"/>
                  <a:gd name="connsiteY16" fmla="*/ 854 h 858257"/>
                  <a:gd name="connsiteX0" fmla="*/ 485349 w 1027443"/>
                  <a:gd name="connsiteY0" fmla="*/ 854 h 858257"/>
                  <a:gd name="connsiteX1" fmla="*/ 916315 w 1027443"/>
                  <a:gd name="connsiteY1" fmla="*/ 100155 h 858257"/>
                  <a:gd name="connsiteX2" fmla="*/ 1020186 w 1027443"/>
                  <a:gd name="connsiteY2" fmla="*/ 342822 h 858257"/>
                  <a:gd name="connsiteX3" fmla="*/ 1002267 w 1027443"/>
                  <a:gd name="connsiteY3" fmla="*/ 420863 h 858257"/>
                  <a:gd name="connsiteX4" fmla="*/ 849643 w 1027443"/>
                  <a:gd name="connsiteY4" fmla="*/ 370178 h 858257"/>
                  <a:gd name="connsiteX5" fmla="*/ 725134 w 1027443"/>
                  <a:gd name="connsiteY5" fmla="*/ 418972 h 858257"/>
                  <a:gd name="connsiteX6" fmla="*/ 498441 w 1027443"/>
                  <a:gd name="connsiteY6" fmla="*/ 363802 h 858257"/>
                  <a:gd name="connsiteX7" fmla="*/ 377073 w 1027443"/>
                  <a:gd name="connsiteY7" fmla="*/ 389682 h 858257"/>
                  <a:gd name="connsiteX8" fmla="*/ 292513 w 1027443"/>
                  <a:gd name="connsiteY8" fmla="*/ 523166 h 858257"/>
                  <a:gd name="connsiteX9" fmla="*/ 306630 w 1027443"/>
                  <a:gd name="connsiteY9" fmla="*/ 726120 h 858257"/>
                  <a:gd name="connsiteX10" fmla="*/ 249657 w 1027443"/>
                  <a:gd name="connsiteY10" fmla="*/ 742832 h 858257"/>
                  <a:gd name="connsiteX11" fmla="*/ 201516 w 1027443"/>
                  <a:gd name="connsiteY11" fmla="*/ 680043 h 858257"/>
                  <a:gd name="connsiteX12" fmla="*/ 115874 w 1027443"/>
                  <a:gd name="connsiteY12" fmla="*/ 858070 h 858257"/>
                  <a:gd name="connsiteX13" fmla="*/ 40252 w 1027443"/>
                  <a:gd name="connsiteY13" fmla="*/ 707942 h 858257"/>
                  <a:gd name="connsiteX14" fmla="*/ 7489 w 1027443"/>
                  <a:gd name="connsiteY14" fmla="*/ 426201 h 858257"/>
                  <a:gd name="connsiteX15" fmla="*/ 182198 w 1027443"/>
                  <a:gd name="connsiteY15" fmla="*/ 104086 h 858257"/>
                  <a:gd name="connsiteX16" fmla="*/ 485349 w 1027443"/>
                  <a:gd name="connsiteY16" fmla="*/ 854 h 858257"/>
                  <a:gd name="connsiteX0" fmla="*/ 485349 w 1027976"/>
                  <a:gd name="connsiteY0" fmla="*/ 910 h 858313"/>
                  <a:gd name="connsiteX1" fmla="*/ 909121 w 1027976"/>
                  <a:gd name="connsiteY1" fmla="*/ 96614 h 858313"/>
                  <a:gd name="connsiteX2" fmla="*/ 1020186 w 1027976"/>
                  <a:gd name="connsiteY2" fmla="*/ 342878 h 858313"/>
                  <a:gd name="connsiteX3" fmla="*/ 1002267 w 1027976"/>
                  <a:gd name="connsiteY3" fmla="*/ 420919 h 858313"/>
                  <a:gd name="connsiteX4" fmla="*/ 849643 w 1027976"/>
                  <a:gd name="connsiteY4" fmla="*/ 370234 h 858313"/>
                  <a:gd name="connsiteX5" fmla="*/ 725134 w 1027976"/>
                  <a:gd name="connsiteY5" fmla="*/ 419028 h 858313"/>
                  <a:gd name="connsiteX6" fmla="*/ 498441 w 1027976"/>
                  <a:gd name="connsiteY6" fmla="*/ 363858 h 858313"/>
                  <a:gd name="connsiteX7" fmla="*/ 377073 w 1027976"/>
                  <a:gd name="connsiteY7" fmla="*/ 389738 h 858313"/>
                  <a:gd name="connsiteX8" fmla="*/ 292513 w 1027976"/>
                  <a:gd name="connsiteY8" fmla="*/ 523222 h 858313"/>
                  <a:gd name="connsiteX9" fmla="*/ 306630 w 1027976"/>
                  <a:gd name="connsiteY9" fmla="*/ 726176 h 858313"/>
                  <a:gd name="connsiteX10" fmla="*/ 249657 w 1027976"/>
                  <a:gd name="connsiteY10" fmla="*/ 742888 h 858313"/>
                  <a:gd name="connsiteX11" fmla="*/ 201516 w 1027976"/>
                  <a:gd name="connsiteY11" fmla="*/ 680099 h 858313"/>
                  <a:gd name="connsiteX12" fmla="*/ 115874 w 1027976"/>
                  <a:gd name="connsiteY12" fmla="*/ 858126 h 858313"/>
                  <a:gd name="connsiteX13" fmla="*/ 40252 w 1027976"/>
                  <a:gd name="connsiteY13" fmla="*/ 707998 h 858313"/>
                  <a:gd name="connsiteX14" fmla="*/ 7489 w 1027976"/>
                  <a:gd name="connsiteY14" fmla="*/ 426257 h 858313"/>
                  <a:gd name="connsiteX15" fmla="*/ 182198 w 1027976"/>
                  <a:gd name="connsiteY15" fmla="*/ 104142 h 858313"/>
                  <a:gd name="connsiteX16" fmla="*/ 485349 w 1027976"/>
                  <a:gd name="connsiteY16" fmla="*/ 910 h 858313"/>
                  <a:gd name="connsiteX0" fmla="*/ 485349 w 1027976"/>
                  <a:gd name="connsiteY0" fmla="*/ 910 h 858390"/>
                  <a:gd name="connsiteX1" fmla="*/ 909121 w 1027976"/>
                  <a:gd name="connsiteY1" fmla="*/ 96614 h 858390"/>
                  <a:gd name="connsiteX2" fmla="*/ 1020186 w 1027976"/>
                  <a:gd name="connsiteY2" fmla="*/ 342878 h 858390"/>
                  <a:gd name="connsiteX3" fmla="*/ 1002267 w 1027976"/>
                  <a:gd name="connsiteY3" fmla="*/ 420919 h 858390"/>
                  <a:gd name="connsiteX4" fmla="*/ 849643 w 1027976"/>
                  <a:gd name="connsiteY4" fmla="*/ 370234 h 858390"/>
                  <a:gd name="connsiteX5" fmla="*/ 725134 w 1027976"/>
                  <a:gd name="connsiteY5" fmla="*/ 419028 h 858390"/>
                  <a:gd name="connsiteX6" fmla="*/ 498441 w 1027976"/>
                  <a:gd name="connsiteY6" fmla="*/ 363858 h 858390"/>
                  <a:gd name="connsiteX7" fmla="*/ 377073 w 1027976"/>
                  <a:gd name="connsiteY7" fmla="*/ 389738 h 858390"/>
                  <a:gd name="connsiteX8" fmla="*/ 292513 w 1027976"/>
                  <a:gd name="connsiteY8" fmla="*/ 523222 h 858390"/>
                  <a:gd name="connsiteX9" fmla="*/ 306630 w 1027976"/>
                  <a:gd name="connsiteY9" fmla="*/ 726176 h 858390"/>
                  <a:gd name="connsiteX10" fmla="*/ 249657 w 1027976"/>
                  <a:gd name="connsiteY10" fmla="*/ 742888 h 858390"/>
                  <a:gd name="connsiteX11" fmla="*/ 184802 w 1027976"/>
                  <a:gd name="connsiteY11" fmla="*/ 674528 h 858390"/>
                  <a:gd name="connsiteX12" fmla="*/ 115874 w 1027976"/>
                  <a:gd name="connsiteY12" fmla="*/ 858126 h 858390"/>
                  <a:gd name="connsiteX13" fmla="*/ 40252 w 1027976"/>
                  <a:gd name="connsiteY13" fmla="*/ 707998 h 858390"/>
                  <a:gd name="connsiteX14" fmla="*/ 7489 w 1027976"/>
                  <a:gd name="connsiteY14" fmla="*/ 426257 h 858390"/>
                  <a:gd name="connsiteX15" fmla="*/ 182198 w 1027976"/>
                  <a:gd name="connsiteY15" fmla="*/ 104142 h 858390"/>
                  <a:gd name="connsiteX16" fmla="*/ 485349 w 1027976"/>
                  <a:gd name="connsiteY16" fmla="*/ 910 h 858390"/>
                  <a:gd name="connsiteX0" fmla="*/ 485349 w 1027976"/>
                  <a:gd name="connsiteY0" fmla="*/ 910 h 858390"/>
                  <a:gd name="connsiteX1" fmla="*/ 909121 w 1027976"/>
                  <a:gd name="connsiteY1" fmla="*/ 96614 h 858390"/>
                  <a:gd name="connsiteX2" fmla="*/ 1020186 w 1027976"/>
                  <a:gd name="connsiteY2" fmla="*/ 342878 h 858390"/>
                  <a:gd name="connsiteX3" fmla="*/ 1002267 w 1027976"/>
                  <a:gd name="connsiteY3" fmla="*/ 420919 h 858390"/>
                  <a:gd name="connsiteX4" fmla="*/ 849643 w 1027976"/>
                  <a:gd name="connsiteY4" fmla="*/ 370234 h 858390"/>
                  <a:gd name="connsiteX5" fmla="*/ 725134 w 1027976"/>
                  <a:gd name="connsiteY5" fmla="*/ 419028 h 858390"/>
                  <a:gd name="connsiteX6" fmla="*/ 498441 w 1027976"/>
                  <a:gd name="connsiteY6" fmla="*/ 363858 h 858390"/>
                  <a:gd name="connsiteX7" fmla="*/ 377073 w 1027976"/>
                  <a:gd name="connsiteY7" fmla="*/ 389738 h 858390"/>
                  <a:gd name="connsiteX8" fmla="*/ 292513 w 1027976"/>
                  <a:gd name="connsiteY8" fmla="*/ 523222 h 858390"/>
                  <a:gd name="connsiteX9" fmla="*/ 306630 w 1027976"/>
                  <a:gd name="connsiteY9" fmla="*/ 726176 h 858390"/>
                  <a:gd name="connsiteX10" fmla="*/ 252442 w 1027976"/>
                  <a:gd name="connsiteY10" fmla="*/ 812528 h 858390"/>
                  <a:gd name="connsiteX11" fmla="*/ 184802 w 1027976"/>
                  <a:gd name="connsiteY11" fmla="*/ 674528 h 858390"/>
                  <a:gd name="connsiteX12" fmla="*/ 115874 w 1027976"/>
                  <a:gd name="connsiteY12" fmla="*/ 858126 h 858390"/>
                  <a:gd name="connsiteX13" fmla="*/ 40252 w 1027976"/>
                  <a:gd name="connsiteY13" fmla="*/ 707998 h 858390"/>
                  <a:gd name="connsiteX14" fmla="*/ 7489 w 1027976"/>
                  <a:gd name="connsiteY14" fmla="*/ 426257 h 858390"/>
                  <a:gd name="connsiteX15" fmla="*/ 182198 w 1027976"/>
                  <a:gd name="connsiteY15" fmla="*/ 104142 h 858390"/>
                  <a:gd name="connsiteX16" fmla="*/ 485349 w 1027976"/>
                  <a:gd name="connsiteY16" fmla="*/ 910 h 858390"/>
                  <a:gd name="connsiteX0" fmla="*/ 485349 w 1027976"/>
                  <a:gd name="connsiteY0" fmla="*/ 910 h 858390"/>
                  <a:gd name="connsiteX1" fmla="*/ 909121 w 1027976"/>
                  <a:gd name="connsiteY1" fmla="*/ 96614 h 858390"/>
                  <a:gd name="connsiteX2" fmla="*/ 1020186 w 1027976"/>
                  <a:gd name="connsiteY2" fmla="*/ 342878 h 858390"/>
                  <a:gd name="connsiteX3" fmla="*/ 1002267 w 1027976"/>
                  <a:gd name="connsiteY3" fmla="*/ 420919 h 858390"/>
                  <a:gd name="connsiteX4" fmla="*/ 849643 w 1027976"/>
                  <a:gd name="connsiteY4" fmla="*/ 370234 h 858390"/>
                  <a:gd name="connsiteX5" fmla="*/ 725134 w 1027976"/>
                  <a:gd name="connsiteY5" fmla="*/ 419028 h 858390"/>
                  <a:gd name="connsiteX6" fmla="*/ 498441 w 1027976"/>
                  <a:gd name="connsiteY6" fmla="*/ 363858 h 858390"/>
                  <a:gd name="connsiteX7" fmla="*/ 377073 w 1027976"/>
                  <a:gd name="connsiteY7" fmla="*/ 389738 h 858390"/>
                  <a:gd name="connsiteX8" fmla="*/ 292513 w 1027976"/>
                  <a:gd name="connsiteY8" fmla="*/ 523222 h 858390"/>
                  <a:gd name="connsiteX9" fmla="*/ 298273 w 1027976"/>
                  <a:gd name="connsiteY9" fmla="*/ 787460 h 858390"/>
                  <a:gd name="connsiteX10" fmla="*/ 252442 w 1027976"/>
                  <a:gd name="connsiteY10" fmla="*/ 812528 h 858390"/>
                  <a:gd name="connsiteX11" fmla="*/ 184802 w 1027976"/>
                  <a:gd name="connsiteY11" fmla="*/ 674528 h 858390"/>
                  <a:gd name="connsiteX12" fmla="*/ 115874 w 1027976"/>
                  <a:gd name="connsiteY12" fmla="*/ 858126 h 858390"/>
                  <a:gd name="connsiteX13" fmla="*/ 40252 w 1027976"/>
                  <a:gd name="connsiteY13" fmla="*/ 707998 h 858390"/>
                  <a:gd name="connsiteX14" fmla="*/ 7489 w 1027976"/>
                  <a:gd name="connsiteY14" fmla="*/ 426257 h 858390"/>
                  <a:gd name="connsiteX15" fmla="*/ 182198 w 1027976"/>
                  <a:gd name="connsiteY15" fmla="*/ 104142 h 858390"/>
                  <a:gd name="connsiteX16" fmla="*/ 485349 w 1027976"/>
                  <a:gd name="connsiteY16" fmla="*/ 910 h 858390"/>
                  <a:gd name="connsiteX0" fmla="*/ 252442 w 1027976"/>
                  <a:gd name="connsiteY0" fmla="*/ 812528 h 858390"/>
                  <a:gd name="connsiteX1" fmla="*/ 184802 w 1027976"/>
                  <a:gd name="connsiteY1" fmla="*/ 674528 h 858390"/>
                  <a:gd name="connsiteX2" fmla="*/ 115874 w 1027976"/>
                  <a:gd name="connsiteY2" fmla="*/ 858126 h 858390"/>
                  <a:gd name="connsiteX3" fmla="*/ 40252 w 1027976"/>
                  <a:gd name="connsiteY3" fmla="*/ 707998 h 858390"/>
                  <a:gd name="connsiteX4" fmla="*/ 7489 w 1027976"/>
                  <a:gd name="connsiteY4" fmla="*/ 426257 h 858390"/>
                  <a:gd name="connsiteX5" fmla="*/ 182198 w 1027976"/>
                  <a:gd name="connsiteY5" fmla="*/ 104142 h 858390"/>
                  <a:gd name="connsiteX6" fmla="*/ 485349 w 1027976"/>
                  <a:gd name="connsiteY6" fmla="*/ 910 h 858390"/>
                  <a:gd name="connsiteX7" fmla="*/ 909121 w 1027976"/>
                  <a:gd name="connsiteY7" fmla="*/ 96614 h 858390"/>
                  <a:gd name="connsiteX8" fmla="*/ 1020186 w 1027976"/>
                  <a:gd name="connsiteY8" fmla="*/ 342878 h 858390"/>
                  <a:gd name="connsiteX9" fmla="*/ 1002267 w 1027976"/>
                  <a:gd name="connsiteY9" fmla="*/ 420919 h 858390"/>
                  <a:gd name="connsiteX10" fmla="*/ 849643 w 1027976"/>
                  <a:gd name="connsiteY10" fmla="*/ 370234 h 858390"/>
                  <a:gd name="connsiteX11" fmla="*/ 725134 w 1027976"/>
                  <a:gd name="connsiteY11" fmla="*/ 419028 h 858390"/>
                  <a:gd name="connsiteX12" fmla="*/ 498441 w 1027976"/>
                  <a:gd name="connsiteY12" fmla="*/ 363858 h 858390"/>
                  <a:gd name="connsiteX13" fmla="*/ 377073 w 1027976"/>
                  <a:gd name="connsiteY13" fmla="*/ 389738 h 858390"/>
                  <a:gd name="connsiteX14" fmla="*/ 292513 w 1027976"/>
                  <a:gd name="connsiteY14" fmla="*/ 523222 h 858390"/>
                  <a:gd name="connsiteX15" fmla="*/ 338386 w 1027976"/>
                  <a:gd name="connsiteY15" fmla="*/ 827573 h 858390"/>
                  <a:gd name="connsiteX0" fmla="*/ 254275 w 1029809"/>
                  <a:gd name="connsiteY0" fmla="*/ 812528 h 858390"/>
                  <a:gd name="connsiteX1" fmla="*/ 186635 w 1029809"/>
                  <a:gd name="connsiteY1" fmla="*/ 674528 h 858390"/>
                  <a:gd name="connsiteX2" fmla="*/ 117707 w 1029809"/>
                  <a:gd name="connsiteY2" fmla="*/ 858126 h 858390"/>
                  <a:gd name="connsiteX3" fmla="*/ 33728 w 1029809"/>
                  <a:gd name="connsiteY3" fmla="*/ 707998 h 858390"/>
                  <a:gd name="connsiteX4" fmla="*/ 9322 w 1029809"/>
                  <a:gd name="connsiteY4" fmla="*/ 426257 h 858390"/>
                  <a:gd name="connsiteX5" fmla="*/ 184031 w 1029809"/>
                  <a:gd name="connsiteY5" fmla="*/ 104142 h 858390"/>
                  <a:gd name="connsiteX6" fmla="*/ 487182 w 1029809"/>
                  <a:gd name="connsiteY6" fmla="*/ 910 h 858390"/>
                  <a:gd name="connsiteX7" fmla="*/ 910954 w 1029809"/>
                  <a:gd name="connsiteY7" fmla="*/ 96614 h 858390"/>
                  <a:gd name="connsiteX8" fmla="*/ 1022019 w 1029809"/>
                  <a:gd name="connsiteY8" fmla="*/ 342878 h 858390"/>
                  <a:gd name="connsiteX9" fmla="*/ 1004100 w 1029809"/>
                  <a:gd name="connsiteY9" fmla="*/ 420919 h 858390"/>
                  <a:gd name="connsiteX10" fmla="*/ 851476 w 1029809"/>
                  <a:gd name="connsiteY10" fmla="*/ 370234 h 858390"/>
                  <a:gd name="connsiteX11" fmla="*/ 726967 w 1029809"/>
                  <a:gd name="connsiteY11" fmla="*/ 419028 h 858390"/>
                  <a:gd name="connsiteX12" fmla="*/ 500274 w 1029809"/>
                  <a:gd name="connsiteY12" fmla="*/ 363858 h 858390"/>
                  <a:gd name="connsiteX13" fmla="*/ 378906 w 1029809"/>
                  <a:gd name="connsiteY13" fmla="*/ 389738 h 858390"/>
                  <a:gd name="connsiteX14" fmla="*/ 294346 w 1029809"/>
                  <a:gd name="connsiteY14" fmla="*/ 523222 h 858390"/>
                  <a:gd name="connsiteX15" fmla="*/ 340219 w 1029809"/>
                  <a:gd name="connsiteY15" fmla="*/ 827573 h 858390"/>
                  <a:gd name="connsiteX0" fmla="*/ 254011 w 1029545"/>
                  <a:gd name="connsiteY0" fmla="*/ 812528 h 868812"/>
                  <a:gd name="connsiteX1" fmla="*/ 186371 w 1029545"/>
                  <a:gd name="connsiteY1" fmla="*/ 674528 h 868812"/>
                  <a:gd name="connsiteX2" fmla="*/ 106997 w 1029545"/>
                  <a:gd name="connsiteY2" fmla="*/ 868572 h 868812"/>
                  <a:gd name="connsiteX3" fmla="*/ 33464 w 1029545"/>
                  <a:gd name="connsiteY3" fmla="*/ 707998 h 868812"/>
                  <a:gd name="connsiteX4" fmla="*/ 9058 w 1029545"/>
                  <a:gd name="connsiteY4" fmla="*/ 426257 h 868812"/>
                  <a:gd name="connsiteX5" fmla="*/ 183767 w 1029545"/>
                  <a:gd name="connsiteY5" fmla="*/ 104142 h 868812"/>
                  <a:gd name="connsiteX6" fmla="*/ 486918 w 1029545"/>
                  <a:gd name="connsiteY6" fmla="*/ 910 h 868812"/>
                  <a:gd name="connsiteX7" fmla="*/ 910690 w 1029545"/>
                  <a:gd name="connsiteY7" fmla="*/ 96614 h 868812"/>
                  <a:gd name="connsiteX8" fmla="*/ 1021755 w 1029545"/>
                  <a:gd name="connsiteY8" fmla="*/ 342878 h 868812"/>
                  <a:gd name="connsiteX9" fmla="*/ 1003836 w 1029545"/>
                  <a:gd name="connsiteY9" fmla="*/ 420919 h 868812"/>
                  <a:gd name="connsiteX10" fmla="*/ 851212 w 1029545"/>
                  <a:gd name="connsiteY10" fmla="*/ 370234 h 868812"/>
                  <a:gd name="connsiteX11" fmla="*/ 726703 w 1029545"/>
                  <a:gd name="connsiteY11" fmla="*/ 419028 h 868812"/>
                  <a:gd name="connsiteX12" fmla="*/ 500010 w 1029545"/>
                  <a:gd name="connsiteY12" fmla="*/ 363858 h 868812"/>
                  <a:gd name="connsiteX13" fmla="*/ 378642 w 1029545"/>
                  <a:gd name="connsiteY13" fmla="*/ 389738 h 868812"/>
                  <a:gd name="connsiteX14" fmla="*/ 294082 w 1029545"/>
                  <a:gd name="connsiteY14" fmla="*/ 523222 h 868812"/>
                  <a:gd name="connsiteX15" fmla="*/ 339955 w 1029545"/>
                  <a:gd name="connsiteY15" fmla="*/ 827573 h 868812"/>
                  <a:gd name="connsiteX0" fmla="*/ 254011 w 1040797"/>
                  <a:gd name="connsiteY0" fmla="*/ 812757 h 869041"/>
                  <a:gd name="connsiteX1" fmla="*/ 186371 w 1040797"/>
                  <a:gd name="connsiteY1" fmla="*/ 674757 h 869041"/>
                  <a:gd name="connsiteX2" fmla="*/ 106997 w 1040797"/>
                  <a:gd name="connsiteY2" fmla="*/ 868801 h 869041"/>
                  <a:gd name="connsiteX3" fmla="*/ 33464 w 1040797"/>
                  <a:gd name="connsiteY3" fmla="*/ 708227 h 869041"/>
                  <a:gd name="connsiteX4" fmla="*/ 9058 w 1040797"/>
                  <a:gd name="connsiteY4" fmla="*/ 426486 h 869041"/>
                  <a:gd name="connsiteX5" fmla="*/ 183767 w 1040797"/>
                  <a:gd name="connsiteY5" fmla="*/ 104371 h 869041"/>
                  <a:gd name="connsiteX6" fmla="*/ 486918 w 1040797"/>
                  <a:gd name="connsiteY6" fmla="*/ 1139 h 869041"/>
                  <a:gd name="connsiteX7" fmla="*/ 910690 w 1040797"/>
                  <a:gd name="connsiteY7" fmla="*/ 96843 h 869041"/>
                  <a:gd name="connsiteX8" fmla="*/ 1035683 w 1040797"/>
                  <a:gd name="connsiteY8" fmla="*/ 412747 h 869041"/>
                  <a:gd name="connsiteX9" fmla="*/ 1003836 w 1040797"/>
                  <a:gd name="connsiteY9" fmla="*/ 421148 h 869041"/>
                  <a:gd name="connsiteX10" fmla="*/ 851212 w 1040797"/>
                  <a:gd name="connsiteY10" fmla="*/ 370463 h 869041"/>
                  <a:gd name="connsiteX11" fmla="*/ 726703 w 1040797"/>
                  <a:gd name="connsiteY11" fmla="*/ 419257 h 869041"/>
                  <a:gd name="connsiteX12" fmla="*/ 500010 w 1040797"/>
                  <a:gd name="connsiteY12" fmla="*/ 364087 h 869041"/>
                  <a:gd name="connsiteX13" fmla="*/ 378642 w 1040797"/>
                  <a:gd name="connsiteY13" fmla="*/ 389967 h 869041"/>
                  <a:gd name="connsiteX14" fmla="*/ 294082 w 1040797"/>
                  <a:gd name="connsiteY14" fmla="*/ 523451 h 869041"/>
                  <a:gd name="connsiteX15" fmla="*/ 339955 w 1040797"/>
                  <a:gd name="connsiteY15" fmla="*/ 827802 h 869041"/>
                  <a:gd name="connsiteX0" fmla="*/ 254011 w 1037895"/>
                  <a:gd name="connsiteY0" fmla="*/ 812757 h 869041"/>
                  <a:gd name="connsiteX1" fmla="*/ 186371 w 1037895"/>
                  <a:gd name="connsiteY1" fmla="*/ 674757 h 869041"/>
                  <a:gd name="connsiteX2" fmla="*/ 106997 w 1037895"/>
                  <a:gd name="connsiteY2" fmla="*/ 868801 h 869041"/>
                  <a:gd name="connsiteX3" fmla="*/ 33464 w 1037895"/>
                  <a:gd name="connsiteY3" fmla="*/ 708227 h 869041"/>
                  <a:gd name="connsiteX4" fmla="*/ 9058 w 1037895"/>
                  <a:gd name="connsiteY4" fmla="*/ 426486 h 869041"/>
                  <a:gd name="connsiteX5" fmla="*/ 183767 w 1037895"/>
                  <a:gd name="connsiteY5" fmla="*/ 104371 h 869041"/>
                  <a:gd name="connsiteX6" fmla="*/ 486918 w 1037895"/>
                  <a:gd name="connsiteY6" fmla="*/ 1139 h 869041"/>
                  <a:gd name="connsiteX7" fmla="*/ 910690 w 1037895"/>
                  <a:gd name="connsiteY7" fmla="*/ 96843 h 869041"/>
                  <a:gd name="connsiteX8" fmla="*/ 1035683 w 1037895"/>
                  <a:gd name="connsiteY8" fmla="*/ 412747 h 869041"/>
                  <a:gd name="connsiteX9" fmla="*/ 982944 w 1037895"/>
                  <a:gd name="connsiteY9" fmla="*/ 431594 h 869041"/>
                  <a:gd name="connsiteX10" fmla="*/ 851212 w 1037895"/>
                  <a:gd name="connsiteY10" fmla="*/ 370463 h 869041"/>
                  <a:gd name="connsiteX11" fmla="*/ 726703 w 1037895"/>
                  <a:gd name="connsiteY11" fmla="*/ 419257 h 869041"/>
                  <a:gd name="connsiteX12" fmla="*/ 500010 w 1037895"/>
                  <a:gd name="connsiteY12" fmla="*/ 364087 h 869041"/>
                  <a:gd name="connsiteX13" fmla="*/ 378642 w 1037895"/>
                  <a:gd name="connsiteY13" fmla="*/ 389967 h 869041"/>
                  <a:gd name="connsiteX14" fmla="*/ 294082 w 1037895"/>
                  <a:gd name="connsiteY14" fmla="*/ 523451 h 869041"/>
                  <a:gd name="connsiteX15" fmla="*/ 339955 w 1037895"/>
                  <a:gd name="connsiteY15" fmla="*/ 827802 h 869041"/>
                  <a:gd name="connsiteX0" fmla="*/ 254011 w 1035901"/>
                  <a:gd name="connsiteY0" fmla="*/ 812749 h 869033"/>
                  <a:gd name="connsiteX1" fmla="*/ 186371 w 1035901"/>
                  <a:gd name="connsiteY1" fmla="*/ 674749 h 869033"/>
                  <a:gd name="connsiteX2" fmla="*/ 106997 w 1035901"/>
                  <a:gd name="connsiteY2" fmla="*/ 868793 h 869033"/>
                  <a:gd name="connsiteX3" fmla="*/ 33464 w 1035901"/>
                  <a:gd name="connsiteY3" fmla="*/ 708219 h 869033"/>
                  <a:gd name="connsiteX4" fmla="*/ 9058 w 1035901"/>
                  <a:gd name="connsiteY4" fmla="*/ 426478 h 869033"/>
                  <a:gd name="connsiteX5" fmla="*/ 183767 w 1035901"/>
                  <a:gd name="connsiteY5" fmla="*/ 104363 h 869033"/>
                  <a:gd name="connsiteX6" fmla="*/ 486918 w 1035901"/>
                  <a:gd name="connsiteY6" fmla="*/ 1131 h 869033"/>
                  <a:gd name="connsiteX7" fmla="*/ 910690 w 1035901"/>
                  <a:gd name="connsiteY7" fmla="*/ 96835 h 869033"/>
                  <a:gd name="connsiteX8" fmla="*/ 1033594 w 1035901"/>
                  <a:gd name="connsiteY8" fmla="*/ 410649 h 869033"/>
                  <a:gd name="connsiteX9" fmla="*/ 982944 w 1035901"/>
                  <a:gd name="connsiteY9" fmla="*/ 431586 h 869033"/>
                  <a:gd name="connsiteX10" fmla="*/ 851212 w 1035901"/>
                  <a:gd name="connsiteY10" fmla="*/ 370455 h 869033"/>
                  <a:gd name="connsiteX11" fmla="*/ 726703 w 1035901"/>
                  <a:gd name="connsiteY11" fmla="*/ 419249 h 869033"/>
                  <a:gd name="connsiteX12" fmla="*/ 500010 w 1035901"/>
                  <a:gd name="connsiteY12" fmla="*/ 364079 h 869033"/>
                  <a:gd name="connsiteX13" fmla="*/ 378642 w 1035901"/>
                  <a:gd name="connsiteY13" fmla="*/ 389959 h 869033"/>
                  <a:gd name="connsiteX14" fmla="*/ 294082 w 1035901"/>
                  <a:gd name="connsiteY14" fmla="*/ 523443 h 869033"/>
                  <a:gd name="connsiteX15" fmla="*/ 339955 w 1035901"/>
                  <a:gd name="connsiteY15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1212 w 1034584"/>
                  <a:gd name="connsiteY10" fmla="*/ 370455 h 869033"/>
                  <a:gd name="connsiteX11" fmla="*/ 726703 w 1034584"/>
                  <a:gd name="connsiteY11" fmla="*/ 419249 h 869033"/>
                  <a:gd name="connsiteX12" fmla="*/ 500010 w 1034584"/>
                  <a:gd name="connsiteY12" fmla="*/ 364079 h 869033"/>
                  <a:gd name="connsiteX13" fmla="*/ 378642 w 1034584"/>
                  <a:gd name="connsiteY13" fmla="*/ 389959 h 869033"/>
                  <a:gd name="connsiteX14" fmla="*/ 294082 w 1034584"/>
                  <a:gd name="connsiteY14" fmla="*/ 523443 h 869033"/>
                  <a:gd name="connsiteX15" fmla="*/ 339955 w 1034584"/>
                  <a:gd name="connsiteY15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3301 w 1034584"/>
                  <a:gd name="connsiteY10" fmla="*/ 387169 h 869033"/>
                  <a:gd name="connsiteX11" fmla="*/ 726703 w 1034584"/>
                  <a:gd name="connsiteY11" fmla="*/ 419249 h 869033"/>
                  <a:gd name="connsiteX12" fmla="*/ 500010 w 1034584"/>
                  <a:gd name="connsiteY12" fmla="*/ 364079 h 869033"/>
                  <a:gd name="connsiteX13" fmla="*/ 378642 w 1034584"/>
                  <a:gd name="connsiteY13" fmla="*/ 389959 h 869033"/>
                  <a:gd name="connsiteX14" fmla="*/ 294082 w 1034584"/>
                  <a:gd name="connsiteY14" fmla="*/ 523443 h 869033"/>
                  <a:gd name="connsiteX15" fmla="*/ 339955 w 1034584"/>
                  <a:gd name="connsiteY15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3301 w 1034584"/>
                  <a:gd name="connsiteY10" fmla="*/ 387169 h 869033"/>
                  <a:gd name="connsiteX11" fmla="*/ 797021 w 1034584"/>
                  <a:gd name="connsiteY11" fmla="*/ 406138 h 869033"/>
                  <a:gd name="connsiteX12" fmla="*/ 726703 w 1034584"/>
                  <a:gd name="connsiteY12" fmla="*/ 419249 h 869033"/>
                  <a:gd name="connsiteX13" fmla="*/ 500010 w 1034584"/>
                  <a:gd name="connsiteY13" fmla="*/ 364079 h 869033"/>
                  <a:gd name="connsiteX14" fmla="*/ 378642 w 1034584"/>
                  <a:gd name="connsiteY14" fmla="*/ 389959 h 869033"/>
                  <a:gd name="connsiteX15" fmla="*/ 294082 w 1034584"/>
                  <a:gd name="connsiteY15" fmla="*/ 523443 h 869033"/>
                  <a:gd name="connsiteX16" fmla="*/ 339955 w 1034584"/>
                  <a:gd name="connsiteY16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3301 w 1034584"/>
                  <a:gd name="connsiteY10" fmla="*/ 387169 h 869033"/>
                  <a:gd name="connsiteX11" fmla="*/ 817913 w 1034584"/>
                  <a:gd name="connsiteY11" fmla="*/ 420763 h 869033"/>
                  <a:gd name="connsiteX12" fmla="*/ 726703 w 1034584"/>
                  <a:gd name="connsiteY12" fmla="*/ 419249 h 869033"/>
                  <a:gd name="connsiteX13" fmla="*/ 500010 w 1034584"/>
                  <a:gd name="connsiteY13" fmla="*/ 364079 h 869033"/>
                  <a:gd name="connsiteX14" fmla="*/ 378642 w 1034584"/>
                  <a:gd name="connsiteY14" fmla="*/ 389959 h 869033"/>
                  <a:gd name="connsiteX15" fmla="*/ 294082 w 1034584"/>
                  <a:gd name="connsiteY15" fmla="*/ 523443 h 869033"/>
                  <a:gd name="connsiteX16" fmla="*/ 339955 w 1034584"/>
                  <a:gd name="connsiteY16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3301 w 1034584"/>
                  <a:gd name="connsiteY10" fmla="*/ 387169 h 869033"/>
                  <a:gd name="connsiteX11" fmla="*/ 817913 w 1034584"/>
                  <a:gd name="connsiteY11" fmla="*/ 420763 h 869033"/>
                  <a:gd name="connsiteX12" fmla="*/ 726703 w 1034584"/>
                  <a:gd name="connsiteY12" fmla="*/ 419249 h 869033"/>
                  <a:gd name="connsiteX13" fmla="*/ 594025 w 1034584"/>
                  <a:gd name="connsiteY13" fmla="*/ 403774 h 869033"/>
                  <a:gd name="connsiteX14" fmla="*/ 378642 w 1034584"/>
                  <a:gd name="connsiteY14" fmla="*/ 389959 h 869033"/>
                  <a:gd name="connsiteX15" fmla="*/ 294082 w 1034584"/>
                  <a:gd name="connsiteY15" fmla="*/ 523443 h 869033"/>
                  <a:gd name="connsiteX16" fmla="*/ 339955 w 1034584"/>
                  <a:gd name="connsiteY16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3301 w 1034584"/>
                  <a:gd name="connsiteY10" fmla="*/ 387169 h 869033"/>
                  <a:gd name="connsiteX11" fmla="*/ 817913 w 1034584"/>
                  <a:gd name="connsiteY11" fmla="*/ 420763 h 869033"/>
                  <a:gd name="connsiteX12" fmla="*/ 726703 w 1034584"/>
                  <a:gd name="connsiteY12" fmla="*/ 419249 h 869033"/>
                  <a:gd name="connsiteX13" fmla="*/ 594025 w 1034584"/>
                  <a:gd name="connsiteY13" fmla="*/ 403774 h 869033"/>
                  <a:gd name="connsiteX14" fmla="*/ 420426 w 1034584"/>
                  <a:gd name="connsiteY14" fmla="*/ 410851 h 869033"/>
                  <a:gd name="connsiteX15" fmla="*/ 294082 w 1034584"/>
                  <a:gd name="connsiteY15" fmla="*/ 523443 h 869033"/>
                  <a:gd name="connsiteX16" fmla="*/ 339955 w 1034584"/>
                  <a:gd name="connsiteY16" fmla="*/ 827794 h 869033"/>
                  <a:gd name="connsiteX0" fmla="*/ 254011 w 1034794"/>
                  <a:gd name="connsiteY0" fmla="*/ 812749 h 869033"/>
                  <a:gd name="connsiteX1" fmla="*/ 186371 w 1034794"/>
                  <a:gd name="connsiteY1" fmla="*/ 674749 h 869033"/>
                  <a:gd name="connsiteX2" fmla="*/ 106997 w 1034794"/>
                  <a:gd name="connsiteY2" fmla="*/ 868793 h 869033"/>
                  <a:gd name="connsiteX3" fmla="*/ 33464 w 1034794"/>
                  <a:gd name="connsiteY3" fmla="*/ 708219 h 869033"/>
                  <a:gd name="connsiteX4" fmla="*/ 9058 w 1034794"/>
                  <a:gd name="connsiteY4" fmla="*/ 426478 h 869033"/>
                  <a:gd name="connsiteX5" fmla="*/ 183767 w 1034794"/>
                  <a:gd name="connsiteY5" fmla="*/ 104363 h 869033"/>
                  <a:gd name="connsiteX6" fmla="*/ 486918 w 1034794"/>
                  <a:gd name="connsiteY6" fmla="*/ 1131 h 869033"/>
                  <a:gd name="connsiteX7" fmla="*/ 910690 w 1034794"/>
                  <a:gd name="connsiteY7" fmla="*/ 96835 h 869033"/>
                  <a:gd name="connsiteX8" fmla="*/ 1033594 w 1034794"/>
                  <a:gd name="connsiteY8" fmla="*/ 410649 h 869033"/>
                  <a:gd name="connsiteX9" fmla="*/ 964141 w 1034794"/>
                  <a:gd name="connsiteY9" fmla="*/ 427407 h 869033"/>
                  <a:gd name="connsiteX10" fmla="*/ 817913 w 1034794"/>
                  <a:gd name="connsiteY10" fmla="*/ 420763 h 869033"/>
                  <a:gd name="connsiteX11" fmla="*/ 726703 w 1034794"/>
                  <a:gd name="connsiteY11" fmla="*/ 419249 h 869033"/>
                  <a:gd name="connsiteX12" fmla="*/ 594025 w 1034794"/>
                  <a:gd name="connsiteY12" fmla="*/ 403774 h 869033"/>
                  <a:gd name="connsiteX13" fmla="*/ 420426 w 1034794"/>
                  <a:gd name="connsiteY13" fmla="*/ 410851 h 869033"/>
                  <a:gd name="connsiteX14" fmla="*/ 294082 w 1034794"/>
                  <a:gd name="connsiteY14" fmla="*/ 523443 h 869033"/>
                  <a:gd name="connsiteX15" fmla="*/ 339955 w 1034794"/>
                  <a:gd name="connsiteY15" fmla="*/ 827794 h 869033"/>
                  <a:gd name="connsiteX0" fmla="*/ 254011 w 1034794"/>
                  <a:gd name="connsiteY0" fmla="*/ 812749 h 869033"/>
                  <a:gd name="connsiteX1" fmla="*/ 186371 w 1034794"/>
                  <a:gd name="connsiteY1" fmla="*/ 674749 h 869033"/>
                  <a:gd name="connsiteX2" fmla="*/ 106997 w 1034794"/>
                  <a:gd name="connsiteY2" fmla="*/ 868793 h 869033"/>
                  <a:gd name="connsiteX3" fmla="*/ 33464 w 1034794"/>
                  <a:gd name="connsiteY3" fmla="*/ 708219 h 869033"/>
                  <a:gd name="connsiteX4" fmla="*/ 9058 w 1034794"/>
                  <a:gd name="connsiteY4" fmla="*/ 426478 h 869033"/>
                  <a:gd name="connsiteX5" fmla="*/ 183767 w 1034794"/>
                  <a:gd name="connsiteY5" fmla="*/ 104363 h 869033"/>
                  <a:gd name="connsiteX6" fmla="*/ 486918 w 1034794"/>
                  <a:gd name="connsiteY6" fmla="*/ 1131 h 869033"/>
                  <a:gd name="connsiteX7" fmla="*/ 910690 w 1034794"/>
                  <a:gd name="connsiteY7" fmla="*/ 96835 h 869033"/>
                  <a:gd name="connsiteX8" fmla="*/ 1033594 w 1034794"/>
                  <a:gd name="connsiteY8" fmla="*/ 410649 h 869033"/>
                  <a:gd name="connsiteX9" fmla="*/ 964141 w 1034794"/>
                  <a:gd name="connsiteY9" fmla="*/ 427407 h 869033"/>
                  <a:gd name="connsiteX10" fmla="*/ 726703 w 1034794"/>
                  <a:gd name="connsiteY10" fmla="*/ 419249 h 869033"/>
                  <a:gd name="connsiteX11" fmla="*/ 594025 w 1034794"/>
                  <a:gd name="connsiteY11" fmla="*/ 403774 h 869033"/>
                  <a:gd name="connsiteX12" fmla="*/ 420426 w 1034794"/>
                  <a:gd name="connsiteY12" fmla="*/ 410851 h 869033"/>
                  <a:gd name="connsiteX13" fmla="*/ 294082 w 1034794"/>
                  <a:gd name="connsiteY13" fmla="*/ 523443 h 869033"/>
                  <a:gd name="connsiteX14" fmla="*/ 339955 w 1034794"/>
                  <a:gd name="connsiteY14" fmla="*/ 827794 h 869033"/>
                  <a:gd name="connsiteX0" fmla="*/ 254011 w 1013409"/>
                  <a:gd name="connsiteY0" fmla="*/ 812578 h 868862"/>
                  <a:gd name="connsiteX1" fmla="*/ 186371 w 1013409"/>
                  <a:gd name="connsiteY1" fmla="*/ 674578 h 868862"/>
                  <a:gd name="connsiteX2" fmla="*/ 106997 w 1013409"/>
                  <a:gd name="connsiteY2" fmla="*/ 868622 h 868862"/>
                  <a:gd name="connsiteX3" fmla="*/ 33464 w 1013409"/>
                  <a:gd name="connsiteY3" fmla="*/ 708048 h 868862"/>
                  <a:gd name="connsiteX4" fmla="*/ 9058 w 1013409"/>
                  <a:gd name="connsiteY4" fmla="*/ 426307 h 868862"/>
                  <a:gd name="connsiteX5" fmla="*/ 183767 w 1013409"/>
                  <a:gd name="connsiteY5" fmla="*/ 104192 h 868862"/>
                  <a:gd name="connsiteX6" fmla="*/ 486918 w 1013409"/>
                  <a:gd name="connsiteY6" fmla="*/ 960 h 868862"/>
                  <a:gd name="connsiteX7" fmla="*/ 910690 w 1013409"/>
                  <a:gd name="connsiteY7" fmla="*/ 96664 h 868862"/>
                  <a:gd name="connsiteX8" fmla="*/ 1011309 w 1013409"/>
                  <a:gd name="connsiteY8" fmla="*/ 360337 h 868862"/>
                  <a:gd name="connsiteX9" fmla="*/ 964141 w 1013409"/>
                  <a:gd name="connsiteY9" fmla="*/ 427236 h 868862"/>
                  <a:gd name="connsiteX10" fmla="*/ 726703 w 1013409"/>
                  <a:gd name="connsiteY10" fmla="*/ 419078 h 868862"/>
                  <a:gd name="connsiteX11" fmla="*/ 594025 w 1013409"/>
                  <a:gd name="connsiteY11" fmla="*/ 403603 h 868862"/>
                  <a:gd name="connsiteX12" fmla="*/ 420426 w 1013409"/>
                  <a:gd name="connsiteY12" fmla="*/ 410680 h 868862"/>
                  <a:gd name="connsiteX13" fmla="*/ 294082 w 1013409"/>
                  <a:gd name="connsiteY13" fmla="*/ 523272 h 868862"/>
                  <a:gd name="connsiteX14" fmla="*/ 339955 w 1013409"/>
                  <a:gd name="connsiteY14" fmla="*/ 827623 h 868862"/>
                  <a:gd name="connsiteX0" fmla="*/ 254011 w 1044175"/>
                  <a:gd name="connsiteY0" fmla="*/ 812578 h 868862"/>
                  <a:gd name="connsiteX1" fmla="*/ 186371 w 1044175"/>
                  <a:gd name="connsiteY1" fmla="*/ 674578 h 868862"/>
                  <a:gd name="connsiteX2" fmla="*/ 106997 w 1044175"/>
                  <a:gd name="connsiteY2" fmla="*/ 868622 h 868862"/>
                  <a:gd name="connsiteX3" fmla="*/ 33464 w 1044175"/>
                  <a:gd name="connsiteY3" fmla="*/ 708048 h 868862"/>
                  <a:gd name="connsiteX4" fmla="*/ 9058 w 1044175"/>
                  <a:gd name="connsiteY4" fmla="*/ 426307 h 868862"/>
                  <a:gd name="connsiteX5" fmla="*/ 183767 w 1044175"/>
                  <a:gd name="connsiteY5" fmla="*/ 104192 h 868862"/>
                  <a:gd name="connsiteX6" fmla="*/ 486918 w 1044175"/>
                  <a:gd name="connsiteY6" fmla="*/ 960 h 868862"/>
                  <a:gd name="connsiteX7" fmla="*/ 910690 w 1044175"/>
                  <a:gd name="connsiteY7" fmla="*/ 96664 h 868862"/>
                  <a:gd name="connsiteX8" fmla="*/ 1011309 w 1044175"/>
                  <a:gd name="connsiteY8" fmla="*/ 360337 h 868862"/>
                  <a:gd name="connsiteX9" fmla="*/ 1028211 w 1044175"/>
                  <a:gd name="connsiteY9" fmla="*/ 427236 h 868862"/>
                  <a:gd name="connsiteX10" fmla="*/ 726703 w 1044175"/>
                  <a:gd name="connsiteY10" fmla="*/ 419078 h 868862"/>
                  <a:gd name="connsiteX11" fmla="*/ 594025 w 1044175"/>
                  <a:gd name="connsiteY11" fmla="*/ 403603 h 868862"/>
                  <a:gd name="connsiteX12" fmla="*/ 420426 w 1044175"/>
                  <a:gd name="connsiteY12" fmla="*/ 410680 h 868862"/>
                  <a:gd name="connsiteX13" fmla="*/ 294082 w 1044175"/>
                  <a:gd name="connsiteY13" fmla="*/ 523272 h 868862"/>
                  <a:gd name="connsiteX14" fmla="*/ 339955 w 1044175"/>
                  <a:gd name="connsiteY14" fmla="*/ 827623 h 868862"/>
                  <a:gd name="connsiteX0" fmla="*/ 254011 w 1041826"/>
                  <a:gd name="connsiteY0" fmla="*/ 812578 h 868862"/>
                  <a:gd name="connsiteX1" fmla="*/ 186371 w 1041826"/>
                  <a:gd name="connsiteY1" fmla="*/ 674578 h 868862"/>
                  <a:gd name="connsiteX2" fmla="*/ 106997 w 1041826"/>
                  <a:gd name="connsiteY2" fmla="*/ 868622 h 868862"/>
                  <a:gd name="connsiteX3" fmla="*/ 33464 w 1041826"/>
                  <a:gd name="connsiteY3" fmla="*/ 708048 h 868862"/>
                  <a:gd name="connsiteX4" fmla="*/ 9058 w 1041826"/>
                  <a:gd name="connsiteY4" fmla="*/ 426307 h 868862"/>
                  <a:gd name="connsiteX5" fmla="*/ 183767 w 1041826"/>
                  <a:gd name="connsiteY5" fmla="*/ 104192 h 868862"/>
                  <a:gd name="connsiteX6" fmla="*/ 486918 w 1041826"/>
                  <a:gd name="connsiteY6" fmla="*/ 960 h 868862"/>
                  <a:gd name="connsiteX7" fmla="*/ 910690 w 1041826"/>
                  <a:gd name="connsiteY7" fmla="*/ 96664 h 868862"/>
                  <a:gd name="connsiteX8" fmla="*/ 1000167 w 1041826"/>
                  <a:gd name="connsiteY8" fmla="*/ 360337 h 868862"/>
                  <a:gd name="connsiteX9" fmla="*/ 1028211 w 1041826"/>
                  <a:gd name="connsiteY9" fmla="*/ 427236 h 868862"/>
                  <a:gd name="connsiteX10" fmla="*/ 726703 w 1041826"/>
                  <a:gd name="connsiteY10" fmla="*/ 419078 h 868862"/>
                  <a:gd name="connsiteX11" fmla="*/ 594025 w 1041826"/>
                  <a:gd name="connsiteY11" fmla="*/ 403603 h 868862"/>
                  <a:gd name="connsiteX12" fmla="*/ 420426 w 1041826"/>
                  <a:gd name="connsiteY12" fmla="*/ 410680 h 868862"/>
                  <a:gd name="connsiteX13" fmla="*/ 294082 w 1041826"/>
                  <a:gd name="connsiteY13" fmla="*/ 523272 h 868862"/>
                  <a:gd name="connsiteX14" fmla="*/ 339955 w 1041826"/>
                  <a:gd name="connsiteY14" fmla="*/ 827623 h 868862"/>
                  <a:gd name="connsiteX0" fmla="*/ 254011 w 1041826"/>
                  <a:gd name="connsiteY0" fmla="*/ 812578 h 868862"/>
                  <a:gd name="connsiteX1" fmla="*/ 186371 w 1041826"/>
                  <a:gd name="connsiteY1" fmla="*/ 674578 h 868862"/>
                  <a:gd name="connsiteX2" fmla="*/ 106997 w 1041826"/>
                  <a:gd name="connsiteY2" fmla="*/ 868622 h 868862"/>
                  <a:gd name="connsiteX3" fmla="*/ 33464 w 1041826"/>
                  <a:gd name="connsiteY3" fmla="*/ 708048 h 868862"/>
                  <a:gd name="connsiteX4" fmla="*/ 9058 w 1041826"/>
                  <a:gd name="connsiteY4" fmla="*/ 426307 h 868862"/>
                  <a:gd name="connsiteX5" fmla="*/ 183767 w 1041826"/>
                  <a:gd name="connsiteY5" fmla="*/ 104192 h 868862"/>
                  <a:gd name="connsiteX6" fmla="*/ 486918 w 1041826"/>
                  <a:gd name="connsiteY6" fmla="*/ 960 h 868862"/>
                  <a:gd name="connsiteX7" fmla="*/ 910690 w 1041826"/>
                  <a:gd name="connsiteY7" fmla="*/ 96664 h 868862"/>
                  <a:gd name="connsiteX8" fmla="*/ 1000167 w 1041826"/>
                  <a:gd name="connsiteY8" fmla="*/ 360337 h 868862"/>
                  <a:gd name="connsiteX9" fmla="*/ 1028211 w 1041826"/>
                  <a:gd name="connsiteY9" fmla="*/ 427236 h 868862"/>
                  <a:gd name="connsiteX10" fmla="*/ 726703 w 1041826"/>
                  <a:gd name="connsiteY10" fmla="*/ 419078 h 868862"/>
                  <a:gd name="connsiteX11" fmla="*/ 420426 w 1041826"/>
                  <a:gd name="connsiteY11" fmla="*/ 410680 h 868862"/>
                  <a:gd name="connsiteX12" fmla="*/ 294082 w 1041826"/>
                  <a:gd name="connsiteY12" fmla="*/ 523272 h 868862"/>
                  <a:gd name="connsiteX13" fmla="*/ 339955 w 1041826"/>
                  <a:gd name="connsiteY13" fmla="*/ 827623 h 868862"/>
                  <a:gd name="connsiteX0" fmla="*/ 254011 w 1039561"/>
                  <a:gd name="connsiteY0" fmla="*/ 812537 h 868821"/>
                  <a:gd name="connsiteX1" fmla="*/ 186371 w 1039561"/>
                  <a:gd name="connsiteY1" fmla="*/ 674537 h 868821"/>
                  <a:gd name="connsiteX2" fmla="*/ 106997 w 1039561"/>
                  <a:gd name="connsiteY2" fmla="*/ 868581 h 868821"/>
                  <a:gd name="connsiteX3" fmla="*/ 33464 w 1039561"/>
                  <a:gd name="connsiteY3" fmla="*/ 708007 h 868821"/>
                  <a:gd name="connsiteX4" fmla="*/ 9058 w 1039561"/>
                  <a:gd name="connsiteY4" fmla="*/ 426266 h 868821"/>
                  <a:gd name="connsiteX5" fmla="*/ 183767 w 1039561"/>
                  <a:gd name="connsiteY5" fmla="*/ 104151 h 868821"/>
                  <a:gd name="connsiteX6" fmla="*/ 486918 w 1039561"/>
                  <a:gd name="connsiteY6" fmla="*/ 919 h 868821"/>
                  <a:gd name="connsiteX7" fmla="*/ 910690 w 1039561"/>
                  <a:gd name="connsiteY7" fmla="*/ 96623 h 868821"/>
                  <a:gd name="connsiteX8" fmla="*/ 1008031 w 1039561"/>
                  <a:gd name="connsiteY8" fmla="*/ 346035 h 868821"/>
                  <a:gd name="connsiteX9" fmla="*/ 1000167 w 1039561"/>
                  <a:gd name="connsiteY9" fmla="*/ 360296 h 868821"/>
                  <a:gd name="connsiteX10" fmla="*/ 1028211 w 1039561"/>
                  <a:gd name="connsiteY10" fmla="*/ 427195 h 868821"/>
                  <a:gd name="connsiteX11" fmla="*/ 726703 w 1039561"/>
                  <a:gd name="connsiteY11" fmla="*/ 419037 h 868821"/>
                  <a:gd name="connsiteX12" fmla="*/ 420426 w 1039561"/>
                  <a:gd name="connsiteY12" fmla="*/ 410639 h 868821"/>
                  <a:gd name="connsiteX13" fmla="*/ 294082 w 1039561"/>
                  <a:gd name="connsiteY13" fmla="*/ 523231 h 868821"/>
                  <a:gd name="connsiteX14" fmla="*/ 339955 w 1039561"/>
                  <a:gd name="connsiteY14" fmla="*/ 827582 h 868821"/>
                  <a:gd name="connsiteX0" fmla="*/ 254011 w 1039561"/>
                  <a:gd name="connsiteY0" fmla="*/ 812416 h 868700"/>
                  <a:gd name="connsiteX1" fmla="*/ 186371 w 1039561"/>
                  <a:gd name="connsiteY1" fmla="*/ 674416 h 868700"/>
                  <a:gd name="connsiteX2" fmla="*/ 106997 w 1039561"/>
                  <a:gd name="connsiteY2" fmla="*/ 868460 h 868700"/>
                  <a:gd name="connsiteX3" fmla="*/ 33464 w 1039561"/>
                  <a:gd name="connsiteY3" fmla="*/ 707886 h 868700"/>
                  <a:gd name="connsiteX4" fmla="*/ 9058 w 1039561"/>
                  <a:gd name="connsiteY4" fmla="*/ 426145 h 868700"/>
                  <a:gd name="connsiteX5" fmla="*/ 183767 w 1039561"/>
                  <a:gd name="connsiteY5" fmla="*/ 104030 h 868700"/>
                  <a:gd name="connsiteX6" fmla="*/ 486918 w 1039561"/>
                  <a:gd name="connsiteY6" fmla="*/ 798 h 868700"/>
                  <a:gd name="connsiteX7" fmla="*/ 935761 w 1039561"/>
                  <a:gd name="connsiteY7" fmla="*/ 104859 h 868700"/>
                  <a:gd name="connsiteX8" fmla="*/ 1008031 w 1039561"/>
                  <a:gd name="connsiteY8" fmla="*/ 345914 h 868700"/>
                  <a:gd name="connsiteX9" fmla="*/ 1000167 w 1039561"/>
                  <a:gd name="connsiteY9" fmla="*/ 360175 h 868700"/>
                  <a:gd name="connsiteX10" fmla="*/ 1028211 w 1039561"/>
                  <a:gd name="connsiteY10" fmla="*/ 427074 h 868700"/>
                  <a:gd name="connsiteX11" fmla="*/ 726703 w 1039561"/>
                  <a:gd name="connsiteY11" fmla="*/ 418916 h 868700"/>
                  <a:gd name="connsiteX12" fmla="*/ 420426 w 1039561"/>
                  <a:gd name="connsiteY12" fmla="*/ 410518 h 868700"/>
                  <a:gd name="connsiteX13" fmla="*/ 294082 w 1039561"/>
                  <a:gd name="connsiteY13" fmla="*/ 523110 h 868700"/>
                  <a:gd name="connsiteX14" fmla="*/ 339955 w 1039561"/>
                  <a:gd name="connsiteY14" fmla="*/ 827461 h 868700"/>
                  <a:gd name="connsiteX0" fmla="*/ 254011 w 1039561"/>
                  <a:gd name="connsiteY0" fmla="*/ 806908 h 863192"/>
                  <a:gd name="connsiteX1" fmla="*/ 186371 w 1039561"/>
                  <a:gd name="connsiteY1" fmla="*/ 668908 h 863192"/>
                  <a:gd name="connsiteX2" fmla="*/ 106997 w 1039561"/>
                  <a:gd name="connsiteY2" fmla="*/ 862952 h 863192"/>
                  <a:gd name="connsiteX3" fmla="*/ 33464 w 1039561"/>
                  <a:gd name="connsiteY3" fmla="*/ 702378 h 863192"/>
                  <a:gd name="connsiteX4" fmla="*/ 9058 w 1039561"/>
                  <a:gd name="connsiteY4" fmla="*/ 420637 h 863192"/>
                  <a:gd name="connsiteX5" fmla="*/ 183767 w 1039561"/>
                  <a:gd name="connsiteY5" fmla="*/ 98522 h 863192"/>
                  <a:gd name="connsiteX6" fmla="*/ 472990 w 1039561"/>
                  <a:gd name="connsiteY6" fmla="*/ 861 h 863192"/>
                  <a:gd name="connsiteX7" fmla="*/ 935761 w 1039561"/>
                  <a:gd name="connsiteY7" fmla="*/ 99351 h 863192"/>
                  <a:gd name="connsiteX8" fmla="*/ 1008031 w 1039561"/>
                  <a:gd name="connsiteY8" fmla="*/ 340406 h 863192"/>
                  <a:gd name="connsiteX9" fmla="*/ 1000167 w 1039561"/>
                  <a:gd name="connsiteY9" fmla="*/ 354667 h 863192"/>
                  <a:gd name="connsiteX10" fmla="*/ 1028211 w 1039561"/>
                  <a:gd name="connsiteY10" fmla="*/ 421566 h 863192"/>
                  <a:gd name="connsiteX11" fmla="*/ 726703 w 1039561"/>
                  <a:gd name="connsiteY11" fmla="*/ 413408 h 863192"/>
                  <a:gd name="connsiteX12" fmla="*/ 420426 w 1039561"/>
                  <a:gd name="connsiteY12" fmla="*/ 405010 h 863192"/>
                  <a:gd name="connsiteX13" fmla="*/ 294082 w 1039561"/>
                  <a:gd name="connsiteY13" fmla="*/ 517602 h 863192"/>
                  <a:gd name="connsiteX14" fmla="*/ 339955 w 1039561"/>
                  <a:gd name="connsiteY14" fmla="*/ 821953 h 863192"/>
                  <a:gd name="connsiteX0" fmla="*/ 254011 w 1039561"/>
                  <a:gd name="connsiteY0" fmla="*/ 807247 h 863531"/>
                  <a:gd name="connsiteX1" fmla="*/ 186371 w 1039561"/>
                  <a:gd name="connsiteY1" fmla="*/ 669247 h 863531"/>
                  <a:gd name="connsiteX2" fmla="*/ 106997 w 1039561"/>
                  <a:gd name="connsiteY2" fmla="*/ 863291 h 863531"/>
                  <a:gd name="connsiteX3" fmla="*/ 33464 w 1039561"/>
                  <a:gd name="connsiteY3" fmla="*/ 702717 h 863531"/>
                  <a:gd name="connsiteX4" fmla="*/ 9058 w 1039561"/>
                  <a:gd name="connsiteY4" fmla="*/ 420976 h 863531"/>
                  <a:gd name="connsiteX5" fmla="*/ 183767 w 1039561"/>
                  <a:gd name="connsiteY5" fmla="*/ 98861 h 863531"/>
                  <a:gd name="connsiteX6" fmla="*/ 472990 w 1039561"/>
                  <a:gd name="connsiteY6" fmla="*/ 1200 h 863531"/>
                  <a:gd name="connsiteX7" fmla="*/ 941332 w 1039561"/>
                  <a:gd name="connsiteY7" fmla="*/ 82976 h 863531"/>
                  <a:gd name="connsiteX8" fmla="*/ 1008031 w 1039561"/>
                  <a:gd name="connsiteY8" fmla="*/ 340745 h 863531"/>
                  <a:gd name="connsiteX9" fmla="*/ 1000167 w 1039561"/>
                  <a:gd name="connsiteY9" fmla="*/ 355006 h 863531"/>
                  <a:gd name="connsiteX10" fmla="*/ 1028211 w 1039561"/>
                  <a:gd name="connsiteY10" fmla="*/ 421905 h 863531"/>
                  <a:gd name="connsiteX11" fmla="*/ 726703 w 1039561"/>
                  <a:gd name="connsiteY11" fmla="*/ 413747 h 863531"/>
                  <a:gd name="connsiteX12" fmla="*/ 420426 w 1039561"/>
                  <a:gd name="connsiteY12" fmla="*/ 405349 h 863531"/>
                  <a:gd name="connsiteX13" fmla="*/ 294082 w 1039561"/>
                  <a:gd name="connsiteY13" fmla="*/ 517941 h 863531"/>
                  <a:gd name="connsiteX14" fmla="*/ 339955 w 1039561"/>
                  <a:gd name="connsiteY14" fmla="*/ 822292 h 863531"/>
                  <a:gd name="connsiteX0" fmla="*/ 254011 w 1039561"/>
                  <a:gd name="connsiteY0" fmla="*/ 807247 h 863531"/>
                  <a:gd name="connsiteX1" fmla="*/ 186371 w 1039561"/>
                  <a:gd name="connsiteY1" fmla="*/ 669247 h 863531"/>
                  <a:gd name="connsiteX2" fmla="*/ 106997 w 1039561"/>
                  <a:gd name="connsiteY2" fmla="*/ 863291 h 863531"/>
                  <a:gd name="connsiteX3" fmla="*/ 33464 w 1039561"/>
                  <a:gd name="connsiteY3" fmla="*/ 702717 h 863531"/>
                  <a:gd name="connsiteX4" fmla="*/ 9058 w 1039561"/>
                  <a:gd name="connsiteY4" fmla="*/ 420976 h 863531"/>
                  <a:gd name="connsiteX5" fmla="*/ 183767 w 1039561"/>
                  <a:gd name="connsiteY5" fmla="*/ 98861 h 863531"/>
                  <a:gd name="connsiteX6" fmla="*/ 472990 w 1039561"/>
                  <a:gd name="connsiteY6" fmla="*/ 1200 h 863531"/>
                  <a:gd name="connsiteX7" fmla="*/ 941332 w 1039561"/>
                  <a:gd name="connsiteY7" fmla="*/ 82976 h 863531"/>
                  <a:gd name="connsiteX8" fmla="*/ 1008031 w 1039561"/>
                  <a:gd name="connsiteY8" fmla="*/ 340745 h 863531"/>
                  <a:gd name="connsiteX9" fmla="*/ 1000167 w 1039561"/>
                  <a:gd name="connsiteY9" fmla="*/ 355006 h 863531"/>
                  <a:gd name="connsiteX10" fmla="*/ 1028211 w 1039561"/>
                  <a:gd name="connsiteY10" fmla="*/ 421905 h 863531"/>
                  <a:gd name="connsiteX11" fmla="*/ 726703 w 1039561"/>
                  <a:gd name="connsiteY11" fmla="*/ 413747 h 863531"/>
                  <a:gd name="connsiteX12" fmla="*/ 420426 w 1039561"/>
                  <a:gd name="connsiteY12" fmla="*/ 405349 h 863531"/>
                  <a:gd name="connsiteX13" fmla="*/ 294082 w 1039561"/>
                  <a:gd name="connsiteY13" fmla="*/ 517941 h 863531"/>
                  <a:gd name="connsiteX14" fmla="*/ 339955 w 1039561"/>
                  <a:gd name="connsiteY14" fmla="*/ 822292 h 863531"/>
                  <a:gd name="connsiteX0" fmla="*/ 254011 w 1039561"/>
                  <a:gd name="connsiteY0" fmla="*/ 807314 h 863598"/>
                  <a:gd name="connsiteX1" fmla="*/ 186371 w 1039561"/>
                  <a:gd name="connsiteY1" fmla="*/ 669314 h 863598"/>
                  <a:gd name="connsiteX2" fmla="*/ 106997 w 1039561"/>
                  <a:gd name="connsiteY2" fmla="*/ 863358 h 863598"/>
                  <a:gd name="connsiteX3" fmla="*/ 33464 w 1039561"/>
                  <a:gd name="connsiteY3" fmla="*/ 702784 h 863598"/>
                  <a:gd name="connsiteX4" fmla="*/ 9058 w 1039561"/>
                  <a:gd name="connsiteY4" fmla="*/ 421043 h 863598"/>
                  <a:gd name="connsiteX5" fmla="*/ 183767 w 1039561"/>
                  <a:gd name="connsiteY5" fmla="*/ 98928 h 863598"/>
                  <a:gd name="connsiteX6" fmla="*/ 472990 w 1039561"/>
                  <a:gd name="connsiteY6" fmla="*/ 1267 h 863598"/>
                  <a:gd name="connsiteX7" fmla="*/ 941332 w 1039561"/>
                  <a:gd name="connsiteY7" fmla="*/ 83043 h 863598"/>
                  <a:gd name="connsiteX8" fmla="*/ 1000167 w 1039561"/>
                  <a:gd name="connsiteY8" fmla="*/ 355073 h 863598"/>
                  <a:gd name="connsiteX9" fmla="*/ 1028211 w 1039561"/>
                  <a:gd name="connsiteY9" fmla="*/ 421972 h 863598"/>
                  <a:gd name="connsiteX10" fmla="*/ 726703 w 1039561"/>
                  <a:gd name="connsiteY10" fmla="*/ 413814 h 863598"/>
                  <a:gd name="connsiteX11" fmla="*/ 420426 w 1039561"/>
                  <a:gd name="connsiteY11" fmla="*/ 405416 h 863598"/>
                  <a:gd name="connsiteX12" fmla="*/ 294082 w 1039561"/>
                  <a:gd name="connsiteY12" fmla="*/ 518008 h 863598"/>
                  <a:gd name="connsiteX13" fmla="*/ 339955 w 1039561"/>
                  <a:gd name="connsiteY13" fmla="*/ 822359 h 863598"/>
                  <a:gd name="connsiteX0" fmla="*/ 254011 w 1039561"/>
                  <a:gd name="connsiteY0" fmla="*/ 807314 h 863598"/>
                  <a:gd name="connsiteX1" fmla="*/ 186371 w 1039561"/>
                  <a:gd name="connsiteY1" fmla="*/ 669314 h 863598"/>
                  <a:gd name="connsiteX2" fmla="*/ 106997 w 1039561"/>
                  <a:gd name="connsiteY2" fmla="*/ 863358 h 863598"/>
                  <a:gd name="connsiteX3" fmla="*/ 33464 w 1039561"/>
                  <a:gd name="connsiteY3" fmla="*/ 702784 h 863598"/>
                  <a:gd name="connsiteX4" fmla="*/ 9058 w 1039561"/>
                  <a:gd name="connsiteY4" fmla="*/ 421043 h 863598"/>
                  <a:gd name="connsiteX5" fmla="*/ 183767 w 1039561"/>
                  <a:gd name="connsiteY5" fmla="*/ 98928 h 863598"/>
                  <a:gd name="connsiteX6" fmla="*/ 472990 w 1039561"/>
                  <a:gd name="connsiteY6" fmla="*/ 1267 h 863598"/>
                  <a:gd name="connsiteX7" fmla="*/ 941332 w 1039561"/>
                  <a:gd name="connsiteY7" fmla="*/ 83043 h 863598"/>
                  <a:gd name="connsiteX8" fmla="*/ 1000167 w 1039561"/>
                  <a:gd name="connsiteY8" fmla="*/ 355073 h 863598"/>
                  <a:gd name="connsiteX9" fmla="*/ 1028211 w 1039561"/>
                  <a:gd name="connsiteY9" fmla="*/ 421972 h 863598"/>
                  <a:gd name="connsiteX10" fmla="*/ 735060 w 1039561"/>
                  <a:gd name="connsiteY10" fmla="*/ 427742 h 863598"/>
                  <a:gd name="connsiteX11" fmla="*/ 420426 w 1039561"/>
                  <a:gd name="connsiteY11" fmla="*/ 405416 h 863598"/>
                  <a:gd name="connsiteX12" fmla="*/ 294082 w 1039561"/>
                  <a:gd name="connsiteY12" fmla="*/ 518008 h 863598"/>
                  <a:gd name="connsiteX13" fmla="*/ 339955 w 1039561"/>
                  <a:gd name="connsiteY13" fmla="*/ 822359 h 863598"/>
                  <a:gd name="connsiteX0" fmla="*/ 254011 w 1020727"/>
                  <a:gd name="connsiteY0" fmla="*/ 807314 h 863598"/>
                  <a:gd name="connsiteX1" fmla="*/ 186371 w 1020727"/>
                  <a:gd name="connsiteY1" fmla="*/ 669314 h 863598"/>
                  <a:gd name="connsiteX2" fmla="*/ 106997 w 1020727"/>
                  <a:gd name="connsiteY2" fmla="*/ 863358 h 863598"/>
                  <a:gd name="connsiteX3" fmla="*/ 33464 w 1020727"/>
                  <a:gd name="connsiteY3" fmla="*/ 702784 h 863598"/>
                  <a:gd name="connsiteX4" fmla="*/ 9058 w 1020727"/>
                  <a:gd name="connsiteY4" fmla="*/ 421043 h 863598"/>
                  <a:gd name="connsiteX5" fmla="*/ 183767 w 1020727"/>
                  <a:gd name="connsiteY5" fmla="*/ 98928 h 863598"/>
                  <a:gd name="connsiteX6" fmla="*/ 472990 w 1020727"/>
                  <a:gd name="connsiteY6" fmla="*/ 1267 h 863598"/>
                  <a:gd name="connsiteX7" fmla="*/ 941332 w 1020727"/>
                  <a:gd name="connsiteY7" fmla="*/ 83043 h 863598"/>
                  <a:gd name="connsiteX8" fmla="*/ 1000167 w 1020727"/>
                  <a:gd name="connsiteY8" fmla="*/ 355073 h 863598"/>
                  <a:gd name="connsiteX9" fmla="*/ 1003140 w 1020727"/>
                  <a:gd name="connsiteY9" fmla="*/ 413615 h 863598"/>
                  <a:gd name="connsiteX10" fmla="*/ 735060 w 1020727"/>
                  <a:gd name="connsiteY10" fmla="*/ 427742 h 863598"/>
                  <a:gd name="connsiteX11" fmla="*/ 420426 w 1020727"/>
                  <a:gd name="connsiteY11" fmla="*/ 405416 h 863598"/>
                  <a:gd name="connsiteX12" fmla="*/ 294082 w 1020727"/>
                  <a:gd name="connsiteY12" fmla="*/ 518008 h 863598"/>
                  <a:gd name="connsiteX13" fmla="*/ 339955 w 1020727"/>
                  <a:gd name="connsiteY13" fmla="*/ 822359 h 863598"/>
                  <a:gd name="connsiteX0" fmla="*/ 254011 w 1020727"/>
                  <a:gd name="connsiteY0" fmla="*/ 807314 h 863598"/>
                  <a:gd name="connsiteX1" fmla="*/ 186371 w 1020727"/>
                  <a:gd name="connsiteY1" fmla="*/ 669314 h 863598"/>
                  <a:gd name="connsiteX2" fmla="*/ 106997 w 1020727"/>
                  <a:gd name="connsiteY2" fmla="*/ 863358 h 863598"/>
                  <a:gd name="connsiteX3" fmla="*/ 33464 w 1020727"/>
                  <a:gd name="connsiteY3" fmla="*/ 702784 h 863598"/>
                  <a:gd name="connsiteX4" fmla="*/ 9058 w 1020727"/>
                  <a:gd name="connsiteY4" fmla="*/ 421043 h 863598"/>
                  <a:gd name="connsiteX5" fmla="*/ 183767 w 1020727"/>
                  <a:gd name="connsiteY5" fmla="*/ 98928 h 863598"/>
                  <a:gd name="connsiteX6" fmla="*/ 472990 w 1020727"/>
                  <a:gd name="connsiteY6" fmla="*/ 1267 h 863598"/>
                  <a:gd name="connsiteX7" fmla="*/ 941332 w 1020727"/>
                  <a:gd name="connsiteY7" fmla="*/ 83043 h 863598"/>
                  <a:gd name="connsiteX8" fmla="*/ 1000167 w 1020727"/>
                  <a:gd name="connsiteY8" fmla="*/ 355073 h 863598"/>
                  <a:gd name="connsiteX9" fmla="*/ 1003140 w 1020727"/>
                  <a:gd name="connsiteY9" fmla="*/ 413615 h 863598"/>
                  <a:gd name="connsiteX10" fmla="*/ 722525 w 1020727"/>
                  <a:gd name="connsiteY10" fmla="*/ 448634 h 863598"/>
                  <a:gd name="connsiteX11" fmla="*/ 420426 w 1020727"/>
                  <a:gd name="connsiteY11" fmla="*/ 405416 h 863598"/>
                  <a:gd name="connsiteX12" fmla="*/ 294082 w 1020727"/>
                  <a:gd name="connsiteY12" fmla="*/ 518008 h 863598"/>
                  <a:gd name="connsiteX13" fmla="*/ 339955 w 1020727"/>
                  <a:gd name="connsiteY13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61786 w 1015051"/>
                  <a:gd name="connsiteY10" fmla="*/ 421595 h 863598"/>
                  <a:gd name="connsiteX11" fmla="*/ 722525 w 1015051"/>
                  <a:gd name="connsiteY11" fmla="*/ 448634 h 863598"/>
                  <a:gd name="connsiteX12" fmla="*/ 420426 w 1015051"/>
                  <a:gd name="connsiteY12" fmla="*/ 405416 h 863598"/>
                  <a:gd name="connsiteX13" fmla="*/ 294082 w 1015051"/>
                  <a:gd name="connsiteY13" fmla="*/ 518008 h 863598"/>
                  <a:gd name="connsiteX14" fmla="*/ 339955 w 1015051"/>
                  <a:gd name="connsiteY14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22525 w 1015051"/>
                  <a:gd name="connsiteY11" fmla="*/ 448634 h 863598"/>
                  <a:gd name="connsiteX12" fmla="*/ 420426 w 1015051"/>
                  <a:gd name="connsiteY12" fmla="*/ 405416 h 863598"/>
                  <a:gd name="connsiteX13" fmla="*/ 294082 w 1015051"/>
                  <a:gd name="connsiteY13" fmla="*/ 518008 h 863598"/>
                  <a:gd name="connsiteX14" fmla="*/ 339955 w 1015051"/>
                  <a:gd name="connsiteY14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420426 w 1015051"/>
                  <a:gd name="connsiteY12" fmla="*/ 405416 h 863598"/>
                  <a:gd name="connsiteX13" fmla="*/ 294082 w 1015051"/>
                  <a:gd name="connsiteY13" fmla="*/ 518008 h 863598"/>
                  <a:gd name="connsiteX14" fmla="*/ 339955 w 1015051"/>
                  <a:gd name="connsiteY14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420426 w 1015051"/>
                  <a:gd name="connsiteY12" fmla="*/ 405416 h 863598"/>
                  <a:gd name="connsiteX13" fmla="*/ 327509 w 1015051"/>
                  <a:gd name="connsiteY13" fmla="*/ 522187 h 863598"/>
                  <a:gd name="connsiteX14" fmla="*/ 339955 w 1015051"/>
                  <a:gd name="connsiteY14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535869 w 1015051"/>
                  <a:gd name="connsiteY12" fmla="*/ 421595 h 863598"/>
                  <a:gd name="connsiteX13" fmla="*/ 420426 w 1015051"/>
                  <a:gd name="connsiteY13" fmla="*/ 405416 h 863598"/>
                  <a:gd name="connsiteX14" fmla="*/ 327509 w 1015051"/>
                  <a:gd name="connsiteY14" fmla="*/ 522187 h 863598"/>
                  <a:gd name="connsiteX15" fmla="*/ 339955 w 1015051"/>
                  <a:gd name="connsiteY15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23616 w 1015051"/>
                  <a:gd name="connsiteY12" fmla="*/ 438309 h 863598"/>
                  <a:gd name="connsiteX13" fmla="*/ 535869 w 1015051"/>
                  <a:gd name="connsiteY13" fmla="*/ 421595 h 863598"/>
                  <a:gd name="connsiteX14" fmla="*/ 420426 w 1015051"/>
                  <a:gd name="connsiteY14" fmla="*/ 405416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23616 w 1015051"/>
                  <a:gd name="connsiteY12" fmla="*/ 438309 h 863598"/>
                  <a:gd name="connsiteX13" fmla="*/ 506620 w 1015051"/>
                  <a:gd name="connsiteY13" fmla="*/ 438309 h 863598"/>
                  <a:gd name="connsiteX14" fmla="*/ 420426 w 1015051"/>
                  <a:gd name="connsiteY14" fmla="*/ 405416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19438 w 1015051"/>
                  <a:gd name="connsiteY12" fmla="*/ 425774 h 863598"/>
                  <a:gd name="connsiteX13" fmla="*/ 506620 w 1015051"/>
                  <a:gd name="connsiteY13" fmla="*/ 438309 h 863598"/>
                  <a:gd name="connsiteX14" fmla="*/ 420426 w 1015051"/>
                  <a:gd name="connsiteY14" fmla="*/ 405416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19438 w 1015051"/>
                  <a:gd name="connsiteY12" fmla="*/ 425774 h 863598"/>
                  <a:gd name="connsiteX13" fmla="*/ 506620 w 1015051"/>
                  <a:gd name="connsiteY13" fmla="*/ 438309 h 863598"/>
                  <a:gd name="connsiteX14" fmla="*/ 423212 w 1015051"/>
                  <a:gd name="connsiteY14" fmla="*/ 397059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19438 w 1015051"/>
                  <a:gd name="connsiteY12" fmla="*/ 425774 h 863598"/>
                  <a:gd name="connsiteX13" fmla="*/ 520548 w 1015051"/>
                  <a:gd name="connsiteY13" fmla="*/ 429952 h 863598"/>
                  <a:gd name="connsiteX14" fmla="*/ 423212 w 1015051"/>
                  <a:gd name="connsiteY14" fmla="*/ 397059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30581 w 1015051"/>
                  <a:gd name="connsiteY12" fmla="*/ 417417 h 863598"/>
                  <a:gd name="connsiteX13" fmla="*/ 520548 w 1015051"/>
                  <a:gd name="connsiteY13" fmla="*/ 429952 h 863598"/>
                  <a:gd name="connsiteX14" fmla="*/ 423212 w 1015051"/>
                  <a:gd name="connsiteY14" fmla="*/ 397059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28096 w 1015051"/>
                  <a:gd name="connsiteY11" fmla="*/ 436099 h 863598"/>
                  <a:gd name="connsiteX12" fmla="*/ 630581 w 1015051"/>
                  <a:gd name="connsiteY12" fmla="*/ 417417 h 863598"/>
                  <a:gd name="connsiteX13" fmla="*/ 520548 w 1015051"/>
                  <a:gd name="connsiteY13" fmla="*/ 429952 h 863598"/>
                  <a:gd name="connsiteX14" fmla="*/ 423212 w 1015051"/>
                  <a:gd name="connsiteY14" fmla="*/ 397059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7354 w 1015051"/>
                  <a:gd name="connsiteY0" fmla="*/ 793943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28096 w 1015051"/>
                  <a:gd name="connsiteY11" fmla="*/ 436099 h 863598"/>
                  <a:gd name="connsiteX12" fmla="*/ 630581 w 1015051"/>
                  <a:gd name="connsiteY12" fmla="*/ 417417 h 863598"/>
                  <a:gd name="connsiteX13" fmla="*/ 520548 w 1015051"/>
                  <a:gd name="connsiteY13" fmla="*/ 429952 h 863598"/>
                  <a:gd name="connsiteX14" fmla="*/ 423212 w 1015051"/>
                  <a:gd name="connsiteY14" fmla="*/ 397059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8900 w 1016597"/>
                  <a:gd name="connsiteY0" fmla="*/ 793943 h 833481"/>
                  <a:gd name="connsiteX1" fmla="*/ 187917 w 1016597"/>
                  <a:gd name="connsiteY1" fmla="*/ 669314 h 833481"/>
                  <a:gd name="connsiteX2" fmla="*/ 163910 w 1016597"/>
                  <a:gd name="connsiteY2" fmla="*/ 833158 h 833481"/>
                  <a:gd name="connsiteX3" fmla="*/ 35010 w 1016597"/>
                  <a:gd name="connsiteY3" fmla="*/ 702784 h 833481"/>
                  <a:gd name="connsiteX4" fmla="*/ 10604 w 1016597"/>
                  <a:gd name="connsiteY4" fmla="*/ 421043 h 833481"/>
                  <a:gd name="connsiteX5" fmla="*/ 185313 w 1016597"/>
                  <a:gd name="connsiteY5" fmla="*/ 98928 h 833481"/>
                  <a:gd name="connsiteX6" fmla="*/ 474536 w 1016597"/>
                  <a:gd name="connsiteY6" fmla="*/ 1267 h 833481"/>
                  <a:gd name="connsiteX7" fmla="*/ 942878 w 1016597"/>
                  <a:gd name="connsiteY7" fmla="*/ 83043 h 833481"/>
                  <a:gd name="connsiteX8" fmla="*/ 1001713 w 1016597"/>
                  <a:gd name="connsiteY8" fmla="*/ 355073 h 833481"/>
                  <a:gd name="connsiteX9" fmla="*/ 1004686 w 1016597"/>
                  <a:gd name="connsiteY9" fmla="*/ 413615 h 833481"/>
                  <a:gd name="connsiteX10" fmla="*/ 846618 w 1016597"/>
                  <a:gd name="connsiteY10" fmla="*/ 400703 h 833481"/>
                  <a:gd name="connsiteX11" fmla="*/ 729642 w 1016597"/>
                  <a:gd name="connsiteY11" fmla="*/ 436099 h 833481"/>
                  <a:gd name="connsiteX12" fmla="*/ 632127 w 1016597"/>
                  <a:gd name="connsiteY12" fmla="*/ 417417 h 833481"/>
                  <a:gd name="connsiteX13" fmla="*/ 522094 w 1016597"/>
                  <a:gd name="connsiteY13" fmla="*/ 429952 h 833481"/>
                  <a:gd name="connsiteX14" fmla="*/ 424758 w 1016597"/>
                  <a:gd name="connsiteY14" fmla="*/ 397059 h 833481"/>
                  <a:gd name="connsiteX15" fmla="*/ 329055 w 1016597"/>
                  <a:gd name="connsiteY15" fmla="*/ 522187 h 833481"/>
                  <a:gd name="connsiteX16" fmla="*/ 341501 w 1016597"/>
                  <a:gd name="connsiteY16" fmla="*/ 822359 h 833481"/>
                  <a:gd name="connsiteX0" fmla="*/ 257178 w 1014875"/>
                  <a:gd name="connsiteY0" fmla="*/ 793943 h 842445"/>
                  <a:gd name="connsiteX1" fmla="*/ 186195 w 1014875"/>
                  <a:gd name="connsiteY1" fmla="*/ 669314 h 842445"/>
                  <a:gd name="connsiteX2" fmla="*/ 162188 w 1014875"/>
                  <a:gd name="connsiteY2" fmla="*/ 833158 h 842445"/>
                  <a:gd name="connsiteX3" fmla="*/ 99580 w 1014875"/>
                  <a:gd name="connsiteY3" fmla="*/ 809343 h 842445"/>
                  <a:gd name="connsiteX4" fmla="*/ 33288 w 1014875"/>
                  <a:gd name="connsiteY4" fmla="*/ 702784 h 842445"/>
                  <a:gd name="connsiteX5" fmla="*/ 8882 w 1014875"/>
                  <a:gd name="connsiteY5" fmla="*/ 421043 h 842445"/>
                  <a:gd name="connsiteX6" fmla="*/ 183591 w 1014875"/>
                  <a:gd name="connsiteY6" fmla="*/ 98928 h 842445"/>
                  <a:gd name="connsiteX7" fmla="*/ 472814 w 1014875"/>
                  <a:gd name="connsiteY7" fmla="*/ 1267 h 842445"/>
                  <a:gd name="connsiteX8" fmla="*/ 941156 w 1014875"/>
                  <a:gd name="connsiteY8" fmla="*/ 83043 h 842445"/>
                  <a:gd name="connsiteX9" fmla="*/ 999991 w 1014875"/>
                  <a:gd name="connsiteY9" fmla="*/ 355073 h 842445"/>
                  <a:gd name="connsiteX10" fmla="*/ 1002964 w 1014875"/>
                  <a:gd name="connsiteY10" fmla="*/ 413615 h 842445"/>
                  <a:gd name="connsiteX11" fmla="*/ 844896 w 1014875"/>
                  <a:gd name="connsiteY11" fmla="*/ 400703 h 842445"/>
                  <a:gd name="connsiteX12" fmla="*/ 727920 w 1014875"/>
                  <a:gd name="connsiteY12" fmla="*/ 436099 h 842445"/>
                  <a:gd name="connsiteX13" fmla="*/ 630405 w 1014875"/>
                  <a:gd name="connsiteY13" fmla="*/ 417417 h 842445"/>
                  <a:gd name="connsiteX14" fmla="*/ 520372 w 1014875"/>
                  <a:gd name="connsiteY14" fmla="*/ 429952 h 842445"/>
                  <a:gd name="connsiteX15" fmla="*/ 423036 w 1014875"/>
                  <a:gd name="connsiteY15" fmla="*/ 397059 h 842445"/>
                  <a:gd name="connsiteX16" fmla="*/ 327333 w 1014875"/>
                  <a:gd name="connsiteY16" fmla="*/ 522187 h 842445"/>
                  <a:gd name="connsiteX17" fmla="*/ 339779 w 1014875"/>
                  <a:gd name="connsiteY17" fmla="*/ 822359 h 842445"/>
                  <a:gd name="connsiteX0" fmla="*/ 258090 w 1015787"/>
                  <a:gd name="connsiteY0" fmla="*/ 793943 h 973242"/>
                  <a:gd name="connsiteX1" fmla="*/ 187107 w 1015787"/>
                  <a:gd name="connsiteY1" fmla="*/ 669314 h 973242"/>
                  <a:gd name="connsiteX2" fmla="*/ 163100 w 1015787"/>
                  <a:gd name="connsiteY2" fmla="*/ 833158 h 973242"/>
                  <a:gd name="connsiteX3" fmla="*/ 135726 w 1015787"/>
                  <a:gd name="connsiteY3" fmla="*/ 970409 h 973242"/>
                  <a:gd name="connsiteX4" fmla="*/ 34200 w 1015787"/>
                  <a:gd name="connsiteY4" fmla="*/ 702784 h 973242"/>
                  <a:gd name="connsiteX5" fmla="*/ 9794 w 1015787"/>
                  <a:gd name="connsiteY5" fmla="*/ 421043 h 973242"/>
                  <a:gd name="connsiteX6" fmla="*/ 184503 w 1015787"/>
                  <a:gd name="connsiteY6" fmla="*/ 98928 h 973242"/>
                  <a:gd name="connsiteX7" fmla="*/ 473726 w 1015787"/>
                  <a:gd name="connsiteY7" fmla="*/ 1267 h 973242"/>
                  <a:gd name="connsiteX8" fmla="*/ 942068 w 1015787"/>
                  <a:gd name="connsiteY8" fmla="*/ 83043 h 973242"/>
                  <a:gd name="connsiteX9" fmla="*/ 1000903 w 1015787"/>
                  <a:gd name="connsiteY9" fmla="*/ 355073 h 973242"/>
                  <a:gd name="connsiteX10" fmla="*/ 1003876 w 1015787"/>
                  <a:gd name="connsiteY10" fmla="*/ 413615 h 973242"/>
                  <a:gd name="connsiteX11" fmla="*/ 845808 w 1015787"/>
                  <a:gd name="connsiteY11" fmla="*/ 400703 h 973242"/>
                  <a:gd name="connsiteX12" fmla="*/ 728832 w 1015787"/>
                  <a:gd name="connsiteY12" fmla="*/ 436099 h 973242"/>
                  <a:gd name="connsiteX13" fmla="*/ 631317 w 1015787"/>
                  <a:gd name="connsiteY13" fmla="*/ 417417 h 973242"/>
                  <a:gd name="connsiteX14" fmla="*/ 521284 w 1015787"/>
                  <a:gd name="connsiteY14" fmla="*/ 429952 h 973242"/>
                  <a:gd name="connsiteX15" fmla="*/ 423948 w 1015787"/>
                  <a:gd name="connsiteY15" fmla="*/ 397059 h 973242"/>
                  <a:gd name="connsiteX16" fmla="*/ 328245 w 1015787"/>
                  <a:gd name="connsiteY16" fmla="*/ 522187 h 973242"/>
                  <a:gd name="connsiteX17" fmla="*/ 340691 w 1015787"/>
                  <a:gd name="connsiteY17" fmla="*/ 822359 h 973242"/>
                  <a:gd name="connsiteX0" fmla="*/ 258377 w 1016074"/>
                  <a:gd name="connsiteY0" fmla="*/ 793943 h 968306"/>
                  <a:gd name="connsiteX1" fmla="*/ 187394 w 1016074"/>
                  <a:gd name="connsiteY1" fmla="*/ 669314 h 968306"/>
                  <a:gd name="connsiteX2" fmla="*/ 163387 w 1016074"/>
                  <a:gd name="connsiteY2" fmla="*/ 833158 h 968306"/>
                  <a:gd name="connsiteX3" fmla="*/ 146079 w 1016074"/>
                  <a:gd name="connsiteY3" fmla="*/ 965376 h 968306"/>
                  <a:gd name="connsiteX4" fmla="*/ 34487 w 1016074"/>
                  <a:gd name="connsiteY4" fmla="*/ 702784 h 968306"/>
                  <a:gd name="connsiteX5" fmla="*/ 10081 w 1016074"/>
                  <a:gd name="connsiteY5" fmla="*/ 421043 h 968306"/>
                  <a:gd name="connsiteX6" fmla="*/ 184790 w 1016074"/>
                  <a:gd name="connsiteY6" fmla="*/ 98928 h 968306"/>
                  <a:gd name="connsiteX7" fmla="*/ 474013 w 1016074"/>
                  <a:gd name="connsiteY7" fmla="*/ 1267 h 968306"/>
                  <a:gd name="connsiteX8" fmla="*/ 942355 w 1016074"/>
                  <a:gd name="connsiteY8" fmla="*/ 83043 h 968306"/>
                  <a:gd name="connsiteX9" fmla="*/ 1001190 w 1016074"/>
                  <a:gd name="connsiteY9" fmla="*/ 355073 h 968306"/>
                  <a:gd name="connsiteX10" fmla="*/ 1004163 w 1016074"/>
                  <a:gd name="connsiteY10" fmla="*/ 413615 h 968306"/>
                  <a:gd name="connsiteX11" fmla="*/ 846095 w 1016074"/>
                  <a:gd name="connsiteY11" fmla="*/ 400703 h 968306"/>
                  <a:gd name="connsiteX12" fmla="*/ 729119 w 1016074"/>
                  <a:gd name="connsiteY12" fmla="*/ 436099 h 968306"/>
                  <a:gd name="connsiteX13" fmla="*/ 631604 w 1016074"/>
                  <a:gd name="connsiteY13" fmla="*/ 417417 h 968306"/>
                  <a:gd name="connsiteX14" fmla="*/ 521571 w 1016074"/>
                  <a:gd name="connsiteY14" fmla="*/ 429952 h 968306"/>
                  <a:gd name="connsiteX15" fmla="*/ 424235 w 1016074"/>
                  <a:gd name="connsiteY15" fmla="*/ 397059 h 968306"/>
                  <a:gd name="connsiteX16" fmla="*/ 328532 w 1016074"/>
                  <a:gd name="connsiteY16" fmla="*/ 522187 h 968306"/>
                  <a:gd name="connsiteX17" fmla="*/ 340978 w 1016074"/>
                  <a:gd name="connsiteY17" fmla="*/ 822359 h 968306"/>
                  <a:gd name="connsiteX0" fmla="*/ 259830 w 1017527"/>
                  <a:gd name="connsiteY0" fmla="*/ 793943 h 1012912"/>
                  <a:gd name="connsiteX1" fmla="*/ 188847 w 1017527"/>
                  <a:gd name="connsiteY1" fmla="*/ 669314 h 1012912"/>
                  <a:gd name="connsiteX2" fmla="*/ 164840 w 1017527"/>
                  <a:gd name="connsiteY2" fmla="*/ 833158 h 1012912"/>
                  <a:gd name="connsiteX3" fmla="*/ 192831 w 1017527"/>
                  <a:gd name="connsiteY3" fmla="*/ 1010676 h 1012912"/>
                  <a:gd name="connsiteX4" fmla="*/ 35940 w 1017527"/>
                  <a:gd name="connsiteY4" fmla="*/ 702784 h 1012912"/>
                  <a:gd name="connsiteX5" fmla="*/ 11534 w 1017527"/>
                  <a:gd name="connsiteY5" fmla="*/ 421043 h 1012912"/>
                  <a:gd name="connsiteX6" fmla="*/ 186243 w 1017527"/>
                  <a:gd name="connsiteY6" fmla="*/ 98928 h 1012912"/>
                  <a:gd name="connsiteX7" fmla="*/ 475466 w 1017527"/>
                  <a:gd name="connsiteY7" fmla="*/ 1267 h 1012912"/>
                  <a:gd name="connsiteX8" fmla="*/ 943808 w 1017527"/>
                  <a:gd name="connsiteY8" fmla="*/ 83043 h 1012912"/>
                  <a:gd name="connsiteX9" fmla="*/ 1002643 w 1017527"/>
                  <a:gd name="connsiteY9" fmla="*/ 355073 h 1012912"/>
                  <a:gd name="connsiteX10" fmla="*/ 1005616 w 1017527"/>
                  <a:gd name="connsiteY10" fmla="*/ 413615 h 1012912"/>
                  <a:gd name="connsiteX11" fmla="*/ 847548 w 1017527"/>
                  <a:gd name="connsiteY11" fmla="*/ 400703 h 1012912"/>
                  <a:gd name="connsiteX12" fmla="*/ 730572 w 1017527"/>
                  <a:gd name="connsiteY12" fmla="*/ 436099 h 1012912"/>
                  <a:gd name="connsiteX13" fmla="*/ 633057 w 1017527"/>
                  <a:gd name="connsiteY13" fmla="*/ 417417 h 1012912"/>
                  <a:gd name="connsiteX14" fmla="*/ 523024 w 1017527"/>
                  <a:gd name="connsiteY14" fmla="*/ 429952 h 1012912"/>
                  <a:gd name="connsiteX15" fmla="*/ 425688 w 1017527"/>
                  <a:gd name="connsiteY15" fmla="*/ 397059 h 1012912"/>
                  <a:gd name="connsiteX16" fmla="*/ 329985 w 1017527"/>
                  <a:gd name="connsiteY16" fmla="*/ 522187 h 1012912"/>
                  <a:gd name="connsiteX17" fmla="*/ 342431 w 1017527"/>
                  <a:gd name="connsiteY17" fmla="*/ 822359 h 1012912"/>
                  <a:gd name="connsiteX0" fmla="*/ 259830 w 1017527"/>
                  <a:gd name="connsiteY0" fmla="*/ 793943 h 1013234"/>
                  <a:gd name="connsiteX1" fmla="*/ 188847 w 1017527"/>
                  <a:gd name="connsiteY1" fmla="*/ 669314 h 1013234"/>
                  <a:gd name="connsiteX2" fmla="*/ 174907 w 1017527"/>
                  <a:gd name="connsiteY2" fmla="*/ 853291 h 1013234"/>
                  <a:gd name="connsiteX3" fmla="*/ 192831 w 1017527"/>
                  <a:gd name="connsiteY3" fmla="*/ 1010676 h 1013234"/>
                  <a:gd name="connsiteX4" fmla="*/ 35940 w 1017527"/>
                  <a:gd name="connsiteY4" fmla="*/ 702784 h 1013234"/>
                  <a:gd name="connsiteX5" fmla="*/ 11534 w 1017527"/>
                  <a:gd name="connsiteY5" fmla="*/ 421043 h 1013234"/>
                  <a:gd name="connsiteX6" fmla="*/ 186243 w 1017527"/>
                  <a:gd name="connsiteY6" fmla="*/ 98928 h 1013234"/>
                  <a:gd name="connsiteX7" fmla="*/ 475466 w 1017527"/>
                  <a:gd name="connsiteY7" fmla="*/ 1267 h 1013234"/>
                  <a:gd name="connsiteX8" fmla="*/ 943808 w 1017527"/>
                  <a:gd name="connsiteY8" fmla="*/ 83043 h 1013234"/>
                  <a:gd name="connsiteX9" fmla="*/ 1002643 w 1017527"/>
                  <a:gd name="connsiteY9" fmla="*/ 355073 h 1013234"/>
                  <a:gd name="connsiteX10" fmla="*/ 1005616 w 1017527"/>
                  <a:gd name="connsiteY10" fmla="*/ 413615 h 1013234"/>
                  <a:gd name="connsiteX11" fmla="*/ 847548 w 1017527"/>
                  <a:gd name="connsiteY11" fmla="*/ 400703 h 1013234"/>
                  <a:gd name="connsiteX12" fmla="*/ 730572 w 1017527"/>
                  <a:gd name="connsiteY12" fmla="*/ 436099 h 1013234"/>
                  <a:gd name="connsiteX13" fmla="*/ 633057 w 1017527"/>
                  <a:gd name="connsiteY13" fmla="*/ 417417 h 1013234"/>
                  <a:gd name="connsiteX14" fmla="*/ 523024 w 1017527"/>
                  <a:gd name="connsiteY14" fmla="*/ 429952 h 1013234"/>
                  <a:gd name="connsiteX15" fmla="*/ 425688 w 1017527"/>
                  <a:gd name="connsiteY15" fmla="*/ 397059 h 1013234"/>
                  <a:gd name="connsiteX16" fmla="*/ 329985 w 1017527"/>
                  <a:gd name="connsiteY16" fmla="*/ 522187 h 1013234"/>
                  <a:gd name="connsiteX17" fmla="*/ 342431 w 1017527"/>
                  <a:gd name="connsiteY17" fmla="*/ 822359 h 1013234"/>
                  <a:gd name="connsiteX0" fmla="*/ 259830 w 1017527"/>
                  <a:gd name="connsiteY0" fmla="*/ 793943 h 1013234"/>
                  <a:gd name="connsiteX1" fmla="*/ 188847 w 1017527"/>
                  <a:gd name="connsiteY1" fmla="*/ 669314 h 1013234"/>
                  <a:gd name="connsiteX2" fmla="*/ 174907 w 1017527"/>
                  <a:gd name="connsiteY2" fmla="*/ 853291 h 1013234"/>
                  <a:gd name="connsiteX3" fmla="*/ 192831 w 1017527"/>
                  <a:gd name="connsiteY3" fmla="*/ 1010676 h 1013234"/>
                  <a:gd name="connsiteX4" fmla="*/ 35940 w 1017527"/>
                  <a:gd name="connsiteY4" fmla="*/ 702784 h 1013234"/>
                  <a:gd name="connsiteX5" fmla="*/ 11534 w 1017527"/>
                  <a:gd name="connsiteY5" fmla="*/ 421043 h 1013234"/>
                  <a:gd name="connsiteX6" fmla="*/ 186243 w 1017527"/>
                  <a:gd name="connsiteY6" fmla="*/ 98928 h 1013234"/>
                  <a:gd name="connsiteX7" fmla="*/ 475466 w 1017527"/>
                  <a:gd name="connsiteY7" fmla="*/ 1267 h 1013234"/>
                  <a:gd name="connsiteX8" fmla="*/ 943808 w 1017527"/>
                  <a:gd name="connsiteY8" fmla="*/ 83043 h 1013234"/>
                  <a:gd name="connsiteX9" fmla="*/ 1002643 w 1017527"/>
                  <a:gd name="connsiteY9" fmla="*/ 355073 h 1013234"/>
                  <a:gd name="connsiteX10" fmla="*/ 1005616 w 1017527"/>
                  <a:gd name="connsiteY10" fmla="*/ 413615 h 1013234"/>
                  <a:gd name="connsiteX11" fmla="*/ 847548 w 1017527"/>
                  <a:gd name="connsiteY11" fmla="*/ 400703 h 1013234"/>
                  <a:gd name="connsiteX12" fmla="*/ 730572 w 1017527"/>
                  <a:gd name="connsiteY12" fmla="*/ 436099 h 1013234"/>
                  <a:gd name="connsiteX13" fmla="*/ 633057 w 1017527"/>
                  <a:gd name="connsiteY13" fmla="*/ 417417 h 1013234"/>
                  <a:gd name="connsiteX14" fmla="*/ 523024 w 1017527"/>
                  <a:gd name="connsiteY14" fmla="*/ 429952 h 1013234"/>
                  <a:gd name="connsiteX15" fmla="*/ 425688 w 1017527"/>
                  <a:gd name="connsiteY15" fmla="*/ 397059 h 1013234"/>
                  <a:gd name="connsiteX16" fmla="*/ 329985 w 1017527"/>
                  <a:gd name="connsiteY16" fmla="*/ 522187 h 1013234"/>
                  <a:gd name="connsiteX17" fmla="*/ 342431 w 1017527"/>
                  <a:gd name="connsiteY17" fmla="*/ 822359 h 1013234"/>
                  <a:gd name="connsiteX0" fmla="*/ 259830 w 1017527"/>
                  <a:gd name="connsiteY0" fmla="*/ 793943 h 1023064"/>
                  <a:gd name="connsiteX1" fmla="*/ 188847 w 1017527"/>
                  <a:gd name="connsiteY1" fmla="*/ 669314 h 1023064"/>
                  <a:gd name="connsiteX2" fmla="*/ 174907 w 1017527"/>
                  <a:gd name="connsiteY2" fmla="*/ 853291 h 1023064"/>
                  <a:gd name="connsiteX3" fmla="*/ 189478 w 1017527"/>
                  <a:gd name="connsiteY3" fmla="*/ 951952 h 1023064"/>
                  <a:gd name="connsiteX4" fmla="*/ 192831 w 1017527"/>
                  <a:gd name="connsiteY4" fmla="*/ 1010676 h 1023064"/>
                  <a:gd name="connsiteX5" fmla="*/ 35940 w 1017527"/>
                  <a:gd name="connsiteY5" fmla="*/ 702784 h 1023064"/>
                  <a:gd name="connsiteX6" fmla="*/ 11534 w 1017527"/>
                  <a:gd name="connsiteY6" fmla="*/ 421043 h 1023064"/>
                  <a:gd name="connsiteX7" fmla="*/ 186243 w 1017527"/>
                  <a:gd name="connsiteY7" fmla="*/ 98928 h 1023064"/>
                  <a:gd name="connsiteX8" fmla="*/ 475466 w 1017527"/>
                  <a:gd name="connsiteY8" fmla="*/ 1267 h 1023064"/>
                  <a:gd name="connsiteX9" fmla="*/ 943808 w 1017527"/>
                  <a:gd name="connsiteY9" fmla="*/ 83043 h 1023064"/>
                  <a:gd name="connsiteX10" fmla="*/ 1002643 w 1017527"/>
                  <a:gd name="connsiteY10" fmla="*/ 355073 h 1023064"/>
                  <a:gd name="connsiteX11" fmla="*/ 1005616 w 1017527"/>
                  <a:gd name="connsiteY11" fmla="*/ 413615 h 1023064"/>
                  <a:gd name="connsiteX12" fmla="*/ 847548 w 1017527"/>
                  <a:gd name="connsiteY12" fmla="*/ 400703 h 1023064"/>
                  <a:gd name="connsiteX13" fmla="*/ 730572 w 1017527"/>
                  <a:gd name="connsiteY13" fmla="*/ 436099 h 1023064"/>
                  <a:gd name="connsiteX14" fmla="*/ 633057 w 1017527"/>
                  <a:gd name="connsiteY14" fmla="*/ 417417 h 1023064"/>
                  <a:gd name="connsiteX15" fmla="*/ 523024 w 1017527"/>
                  <a:gd name="connsiteY15" fmla="*/ 429952 h 1023064"/>
                  <a:gd name="connsiteX16" fmla="*/ 425688 w 1017527"/>
                  <a:gd name="connsiteY16" fmla="*/ 397059 h 1023064"/>
                  <a:gd name="connsiteX17" fmla="*/ 329985 w 1017527"/>
                  <a:gd name="connsiteY17" fmla="*/ 522187 h 1023064"/>
                  <a:gd name="connsiteX18" fmla="*/ 342431 w 1017527"/>
                  <a:gd name="connsiteY18" fmla="*/ 822359 h 1023064"/>
                  <a:gd name="connsiteX0" fmla="*/ 259830 w 1017527"/>
                  <a:gd name="connsiteY0" fmla="*/ 793943 h 1027788"/>
                  <a:gd name="connsiteX1" fmla="*/ 188847 w 1017527"/>
                  <a:gd name="connsiteY1" fmla="*/ 669314 h 1027788"/>
                  <a:gd name="connsiteX2" fmla="*/ 174907 w 1017527"/>
                  <a:gd name="connsiteY2" fmla="*/ 853291 h 1027788"/>
                  <a:gd name="connsiteX3" fmla="*/ 320345 w 1017527"/>
                  <a:gd name="connsiteY3" fmla="*/ 982152 h 1027788"/>
                  <a:gd name="connsiteX4" fmla="*/ 192831 w 1017527"/>
                  <a:gd name="connsiteY4" fmla="*/ 1010676 h 1027788"/>
                  <a:gd name="connsiteX5" fmla="*/ 35940 w 1017527"/>
                  <a:gd name="connsiteY5" fmla="*/ 702784 h 1027788"/>
                  <a:gd name="connsiteX6" fmla="*/ 11534 w 1017527"/>
                  <a:gd name="connsiteY6" fmla="*/ 421043 h 1027788"/>
                  <a:gd name="connsiteX7" fmla="*/ 186243 w 1017527"/>
                  <a:gd name="connsiteY7" fmla="*/ 98928 h 1027788"/>
                  <a:gd name="connsiteX8" fmla="*/ 475466 w 1017527"/>
                  <a:gd name="connsiteY8" fmla="*/ 1267 h 1027788"/>
                  <a:gd name="connsiteX9" fmla="*/ 943808 w 1017527"/>
                  <a:gd name="connsiteY9" fmla="*/ 83043 h 1027788"/>
                  <a:gd name="connsiteX10" fmla="*/ 1002643 w 1017527"/>
                  <a:gd name="connsiteY10" fmla="*/ 355073 h 1027788"/>
                  <a:gd name="connsiteX11" fmla="*/ 1005616 w 1017527"/>
                  <a:gd name="connsiteY11" fmla="*/ 413615 h 1027788"/>
                  <a:gd name="connsiteX12" fmla="*/ 847548 w 1017527"/>
                  <a:gd name="connsiteY12" fmla="*/ 400703 h 1027788"/>
                  <a:gd name="connsiteX13" fmla="*/ 730572 w 1017527"/>
                  <a:gd name="connsiteY13" fmla="*/ 436099 h 1027788"/>
                  <a:gd name="connsiteX14" fmla="*/ 633057 w 1017527"/>
                  <a:gd name="connsiteY14" fmla="*/ 417417 h 1027788"/>
                  <a:gd name="connsiteX15" fmla="*/ 523024 w 1017527"/>
                  <a:gd name="connsiteY15" fmla="*/ 429952 h 1027788"/>
                  <a:gd name="connsiteX16" fmla="*/ 425688 w 1017527"/>
                  <a:gd name="connsiteY16" fmla="*/ 397059 h 1027788"/>
                  <a:gd name="connsiteX17" fmla="*/ 329985 w 1017527"/>
                  <a:gd name="connsiteY17" fmla="*/ 522187 h 1027788"/>
                  <a:gd name="connsiteX18" fmla="*/ 342431 w 1017527"/>
                  <a:gd name="connsiteY18" fmla="*/ 822359 h 1027788"/>
                  <a:gd name="connsiteX0" fmla="*/ 258233 w 1015930"/>
                  <a:gd name="connsiteY0" fmla="*/ 793943 h 1003371"/>
                  <a:gd name="connsiteX1" fmla="*/ 187250 w 1015930"/>
                  <a:gd name="connsiteY1" fmla="*/ 669314 h 1003371"/>
                  <a:gd name="connsiteX2" fmla="*/ 173310 w 1015930"/>
                  <a:gd name="connsiteY2" fmla="*/ 853291 h 1003371"/>
                  <a:gd name="connsiteX3" fmla="*/ 318748 w 1015930"/>
                  <a:gd name="connsiteY3" fmla="*/ 982152 h 1003371"/>
                  <a:gd name="connsiteX4" fmla="*/ 140900 w 1015930"/>
                  <a:gd name="connsiteY4" fmla="*/ 973765 h 1003371"/>
                  <a:gd name="connsiteX5" fmla="*/ 34343 w 1015930"/>
                  <a:gd name="connsiteY5" fmla="*/ 702784 h 1003371"/>
                  <a:gd name="connsiteX6" fmla="*/ 9937 w 1015930"/>
                  <a:gd name="connsiteY6" fmla="*/ 421043 h 1003371"/>
                  <a:gd name="connsiteX7" fmla="*/ 184646 w 1015930"/>
                  <a:gd name="connsiteY7" fmla="*/ 98928 h 1003371"/>
                  <a:gd name="connsiteX8" fmla="*/ 473869 w 1015930"/>
                  <a:gd name="connsiteY8" fmla="*/ 1267 h 1003371"/>
                  <a:gd name="connsiteX9" fmla="*/ 942211 w 1015930"/>
                  <a:gd name="connsiteY9" fmla="*/ 83043 h 1003371"/>
                  <a:gd name="connsiteX10" fmla="*/ 1001046 w 1015930"/>
                  <a:gd name="connsiteY10" fmla="*/ 355073 h 1003371"/>
                  <a:gd name="connsiteX11" fmla="*/ 1004019 w 1015930"/>
                  <a:gd name="connsiteY11" fmla="*/ 413615 h 1003371"/>
                  <a:gd name="connsiteX12" fmla="*/ 845951 w 1015930"/>
                  <a:gd name="connsiteY12" fmla="*/ 400703 h 1003371"/>
                  <a:gd name="connsiteX13" fmla="*/ 728975 w 1015930"/>
                  <a:gd name="connsiteY13" fmla="*/ 436099 h 1003371"/>
                  <a:gd name="connsiteX14" fmla="*/ 631460 w 1015930"/>
                  <a:gd name="connsiteY14" fmla="*/ 417417 h 1003371"/>
                  <a:gd name="connsiteX15" fmla="*/ 521427 w 1015930"/>
                  <a:gd name="connsiteY15" fmla="*/ 429952 h 1003371"/>
                  <a:gd name="connsiteX16" fmla="*/ 424091 w 1015930"/>
                  <a:gd name="connsiteY16" fmla="*/ 397059 h 1003371"/>
                  <a:gd name="connsiteX17" fmla="*/ 328388 w 1015930"/>
                  <a:gd name="connsiteY17" fmla="*/ 522187 h 1003371"/>
                  <a:gd name="connsiteX18" fmla="*/ 340834 w 1015930"/>
                  <a:gd name="connsiteY18" fmla="*/ 822359 h 100337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45951 w 1015930"/>
                  <a:gd name="connsiteY12" fmla="*/ 400703 h 1011191"/>
                  <a:gd name="connsiteX13" fmla="*/ 728975 w 1015930"/>
                  <a:gd name="connsiteY13" fmla="*/ 436099 h 1011191"/>
                  <a:gd name="connsiteX14" fmla="*/ 631460 w 1015930"/>
                  <a:gd name="connsiteY14" fmla="*/ 417417 h 1011191"/>
                  <a:gd name="connsiteX15" fmla="*/ 521427 w 1015930"/>
                  <a:gd name="connsiteY15" fmla="*/ 429952 h 1011191"/>
                  <a:gd name="connsiteX16" fmla="*/ 424091 w 1015930"/>
                  <a:gd name="connsiteY16" fmla="*/ 397059 h 1011191"/>
                  <a:gd name="connsiteX17" fmla="*/ 328388 w 1015930"/>
                  <a:gd name="connsiteY17" fmla="*/ 522187 h 1011191"/>
                  <a:gd name="connsiteX18" fmla="*/ 340834 w 1015930"/>
                  <a:gd name="connsiteY18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45951 w 1015930"/>
                  <a:gd name="connsiteY12" fmla="*/ 400703 h 1011191"/>
                  <a:gd name="connsiteX13" fmla="*/ 728975 w 1015930"/>
                  <a:gd name="connsiteY13" fmla="*/ 436099 h 1011191"/>
                  <a:gd name="connsiteX14" fmla="*/ 521427 w 1015930"/>
                  <a:gd name="connsiteY14" fmla="*/ 429952 h 1011191"/>
                  <a:gd name="connsiteX15" fmla="*/ 424091 w 1015930"/>
                  <a:gd name="connsiteY15" fmla="*/ 397059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728975 w 1015930"/>
                  <a:gd name="connsiteY13" fmla="*/ 436099 h 1011191"/>
                  <a:gd name="connsiteX14" fmla="*/ 521427 w 1015930"/>
                  <a:gd name="connsiteY14" fmla="*/ 429952 h 1011191"/>
                  <a:gd name="connsiteX15" fmla="*/ 424091 w 1015930"/>
                  <a:gd name="connsiteY15" fmla="*/ 397059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66973 w 1015930"/>
                  <a:gd name="connsiteY13" fmla="*/ 400669 h 1011191"/>
                  <a:gd name="connsiteX14" fmla="*/ 521427 w 1015930"/>
                  <a:gd name="connsiteY14" fmla="*/ 429952 h 1011191"/>
                  <a:gd name="connsiteX15" fmla="*/ 424091 w 1015930"/>
                  <a:gd name="connsiteY15" fmla="*/ 397059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66973 w 1015930"/>
                  <a:gd name="connsiteY13" fmla="*/ 400669 h 1011191"/>
                  <a:gd name="connsiteX14" fmla="*/ 521427 w 1015930"/>
                  <a:gd name="connsiteY14" fmla="*/ 429952 h 1011191"/>
                  <a:gd name="connsiteX15" fmla="*/ 419663 w 1015930"/>
                  <a:gd name="connsiteY15" fmla="*/ 454631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66973 w 1015930"/>
                  <a:gd name="connsiteY13" fmla="*/ 400669 h 1011191"/>
                  <a:gd name="connsiteX14" fmla="*/ 521427 w 1015930"/>
                  <a:gd name="connsiteY14" fmla="*/ 385665 h 1011191"/>
                  <a:gd name="connsiteX15" fmla="*/ 419663 w 1015930"/>
                  <a:gd name="connsiteY15" fmla="*/ 454631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75831 w 1015930"/>
                  <a:gd name="connsiteY13" fmla="*/ 347525 h 1011191"/>
                  <a:gd name="connsiteX14" fmla="*/ 521427 w 1015930"/>
                  <a:gd name="connsiteY14" fmla="*/ 385665 h 1011191"/>
                  <a:gd name="connsiteX15" fmla="*/ 419663 w 1015930"/>
                  <a:gd name="connsiteY15" fmla="*/ 454631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75831 w 1015930"/>
                  <a:gd name="connsiteY13" fmla="*/ 347525 h 1011191"/>
                  <a:gd name="connsiteX14" fmla="*/ 539142 w 1015930"/>
                  <a:gd name="connsiteY14" fmla="*/ 398951 h 1011191"/>
                  <a:gd name="connsiteX15" fmla="*/ 419663 w 1015930"/>
                  <a:gd name="connsiteY15" fmla="*/ 454631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75831 w 1015930"/>
                  <a:gd name="connsiteY13" fmla="*/ 347525 h 1011191"/>
                  <a:gd name="connsiteX14" fmla="*/ 419663 w 1015930"/>
                  <a:gd name="connsiteY14" fmla="*/ 454631 h 1011191"/>
                  <a:gd name="connsiteX15" fmla="*/ 328388 w 1015930"/>
                  <a:gd name="connsiteY15" fmla="*/ 522187 h 1011191"/>
                  <a:gd name="connsiteX16" fmla="*/ 340834 w 1015930"/>
                  <a:gd name="connsiteY16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75831 w 1015930"/>
                  <a:gd name="connsiteY13" fmla="*/ 347525 h 1011191"/>
                  <a:gd name="connsiteX14" fmla="*/ 525952 w 1015930"/>
                  <a:gd name="connsiteY14" fmla="*/ 454631 h 1011191"/>
                  <a:gd name="connsiteX15" fmla="*/ 328388 w 1015930"/>
                  <a:gd name="connsiteY15" fmla="*/ 522187 h 1011191"/>
                  <a:gd name="connsiteX16" fmla="*/ 340834 w 1015930"/>
                  <a:gd name="connsiteY16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87641 w 1015930"/>
                  <a:gd name="connsiteY13" fmla="*/ 335716 h 1011191"/>
                  <a:gd name="connsiteX14" fmla="*/ 525952 w 1015930"/>
                  <a:gd name="connsiteY14" fmla="*/ 454631 h 1011191"/>
                  <a:gd name="connsiteX15" fmla="*/ 328388 w 1015930"/>
                  <a:gd name="connsiteY15" fmla="*/ 522187 h 1011191"/>
                  <a:gd name="connsiteX16" fmla="*/ 340834 w 1015930"/>
                  <a:gd name="connsiteY16" fmla="*/ 822359 h 1011191"/>
                  <a:gd name="connsiteX0" fmla="*/ 258233 w 1004633"/>
                  <a:gd name="connsiteY0" fmla="*/ 793943 h 1011191"/>
                  <a:gd name="connsiteX1" fmla="*/ 187250 w 1004633"/>
                  <a:gd name="connsiteY1" fmla="*/ 669314 h 1011191"/>
                  <a:gd name="connsiteX2" fmla="*/ 173310 w 1004633"/>
                  <a:gd name="connsiteY2" fmla="*/ 853291 h 1011191"/>
                  <a:gd name="connsiteX3" fmla="*/ 328815 w 1004633"/>
                  <a:gd name="connsiteY3" fmla="*/ 995574 h 1011191"/>
                  <a:gd name="connsiteX4" fmla="*/ 140900 w 1004633"/>
                  <a:gd name="connsiteY4" fmla="*/ 973765 h 1011191"/>
                  <a:gd name="connsiteX5" fmla="*/ 34343 w 1004633"/>
                  <a:gd name="connsiteY5" fmla="*/ 702784 h 1011191"/>
                  <a:gd name="connsiteX6" fmla="*/ 9937 w 1004633"/>
                  <a:gd name="connsiteY6" fmla="*/ 421043 h 1011191"/>
                  <a:gd name="connsiteX7" fmla="*/ 184646 w 1004633"/>
                  <a:gd name="connsiteY7" fmla="*/ 98928 h 1011191"/>
                  <a:gd name="connsiteX8" fmla="*/ 473869 w 1004633"/>
                  <a:gd name="connsiteY8" fmla="*/ 1267 h 1011191"/>
                  <a:gd name="connsiteX9" fmla="*/ 942211 w 1004633"/>
                  <a:gd name="connsiteY9" fmla="*/ 83043 h 1011191"/>
                  <a:gd name="connsiteX10" fmla="*/ 1001046 w 1004633"/>
                  <a:gd name="connsiteY10" fmla="*/ 355073 h 1011191"/>
                  <a:gd name="connsiteX11" fmla="*/ 983352 w 1004633"/>
                  <a:gd name="connsiteY11" fmla="*/ 472663 h 1011191"/>
                  <a:gd name="connsiteX12" fmla="*/ 876952 w 1004633"/>
                  <a:gd name="connsiteY12" fmla="*/ 449419 h 1011191"/>
                  <a:gd name="connsiteX13" fmla="*/ 687641 w 1004633"/>
                  <a:gd name="connsiteY13" fmla="*/ 335716 h 1011191"/>
                  <a:gd name="connsiteX14" fmla="*/ 525952 w 1004633"/>
                  <a:gd name="connsiteY14" fmla="*/ 454631 h 1011191"/>
                  <a:gd name="connsiteX15" fmla="*/ 328388 w 1004633"/>
                  <a:gd name="connsiteY15" fmla="*/ 522187 h 1011191"/>
                  <a:gd name="connsiteX16" fmla="*/ 340834 w 1004633"/>
                  <a:gd name="connsiteY16" fmla="*/ 822359 h 1011191"/>
                  <a:gd name="connsiteX0" fmla="*/ 258233 w 1014012"/>
                  <a:gd name="connsiteY0" fmla="*/ 793943 h 1011191"/>
                  <a:gd name="connsiteX1" fmla="*/ 187250 w 1014012"/>
                  <a:gd name="connsiteY1" fmla="*/ 669314 h 1011191"/>
                  <a:gd name="connsiteX2" fmla="*/ 173310 w 1014012"/>
                  <a:gd name="connsiteY2" fmla="*/ 853291 h 1011191"/>
                  <a:gd name="connsiteX3" fmla="*/ 328815 w 1014012"/>
                  <a:gd name="connsiteY3" fmla="*/ 995574 h 1011191"/>
                  <a:gd name="connsiteX4" fmla="*/ 140900 w 1014012"/>
                  <a:gd name="connsiteY4" fmla="*/ 973765 h 1011191"/>
                  <a:gd name="connsiteX5" fmla="*/ 34343 w 1014012"/>
                  <a:gd name="connsiteY5" fmla="*/ 702784 h 1011191"/>
                  <a:gd name="connsiteX6" fmla="*/ 9937 w 1014012"/>
                  <a:gd name="connsiteY6" fmla="*/ 421043 h 1011191"/>
                  <a:gd name="connsiteX7" fmla="*/ 184646 w 1014012"/>
                  <a:gd name="connsiteY7" fmla="*/ 98928 h 1011191"/>
                  <a:gd name="connsiteX8" fmla="*/ 473869 w 1014012"/>
                  <a:gd name="connsiteY8" fmla="*/ 1267 h 1011191"/>
                  <a:gd name="connsiteX9" fmla="*/ 942211 w 1014012"/>
                  <a:gd name="connsiteY9" fmla="*/ 83043 h 1011191"/>
                  <a:gd name="connsiteX10" fmla="*/ 1001046 w 1014012"/>
                  <a:gd name="connsiteY10" fmla="*/ 355073 h 1011191"/>
                  <a:gd name="connsiteX11" fmla="*/ 1012967 w 1014012"/>
                  <a:gd name="connsiteY11" fmla="*/ 352093 h 1011191"/>
                  <a:gd name="connsiteX12" fmla="*/ 983352 w 1014012"/>
                  <a:gd name="connsiteY12" fmla="*/ 472663 h 1011191"/>
                  <a:gd name="connsiteX13" fmla="*/ 876952 w 1014012"/>
                  <a:gd name="connsiteY13" fmla="*/ 449419 h 1011191"/>
                  <a:gd name="connsiteX14" fmla="*/ 687641 w 1014012"/>
                  <a:gd name="connsiteY14" fmla="*/ 335716 h 1011191"/>
                  <a:gd name="connsiteX15" fmla="*/ 525952 w 1014012"/>
                  <a:gd name="connsiteY15" fmla="*/ 454631 h 1011191"/>
                  <a:gd name="connsiteX16" fmla="*/ 328388 w 1014012"/>
                  <a:gd name="connsiteY16" fmla="*/ 522187 h 1011191"/>
                  <a:gd name="connsiteX17" fmla="*/ 340834 w 1014012"/>
                  <a:gd name="connsiteY17" fmla="*/ 822359 h 1011191"/>
                  <a:gd name="connsiteX0" fmla="*/ 258233 w 1014012"/>
                  <a:gd name="connsiteY0" fmla="*/ 793943 h 1011191"/>
                  <a:gd name="connsiteX1" fmla="*/ 187250 w 1014012"/>
                  <a:gd name="connsiteY1" fmla="*/ 669314 h 1011191"/>
                  <a:gd name="connsiteX2" fmla="*/ 173310 w 1014012"/>
                  <a:gd name="connsiteY2" fmla="*/ 853291 h 1011191"/>
                  <a:gd name="connsiteX3" fmla="*/ 328815 w 1014012"/>
                  <a:gd name="connsiteY3" fmla="*/ 995574 h 1011191"/>
                  <a:gd name="connsiteX4" fmla="*/ 140900 w 1014012"/>
                  <a:gd name="connsiteY4" fmla="*/ 973765 h 1011191"/>
                  <a:gd name="connsiteX5" fmla="*/ 34343 w 1014012"/>
                  <a:gd name="connsiteY5" fmla="*/ 702784 h 1011191"/>
                  <a:gd name="connsiteX6" fmla="*/ 9937 w 1014012"/>
                  <a:gd name="connsiteY6" fmla="*/ 421043 h 1011191"/>
                  <a:gd name="connsiteX7" fmla="*/ 184646 w 1014012"/>
                  <a:gd name="connsiteY7" fmla="*/ 98928 h 1011191"/>
                  <a:gd name="connsiteX8" fmla="*/ 473869 w 1014012"/>
                  <a:gd name="connsiteY8" fmla="*/ 1267 h 1011191"/>
                  <a:gd name="connsiteX9" fmla="*/ 942211 w 1014012"/>
                  <a:gd name="connsiteY9" fmla="*/ 83043 h 1011191"/>
                  <a:gd name="connsiteX10" fmla="*/ 1001046 w 1014012"/>
                  <a:gd name="connsiteY10" fmla="*/ 355073 h 1011191"/>
                  <a:gd name="connsiteX11" fmla="*/ 1012967 w 1014012"/>
                  <a:gd name="connsiteY11" fmla="*/ 352093 h 1011191"/>
                  <a:gd name="connsiteX12" fmla="*/ 983352 w 1014012"/>
                  <a:gd name="connsiteY12" fmla="*/ 472663 h 1011191"/>
                  <a:gd name="connsiteX13" fmla="*/ 850380 w 1014012"/>
                  <a:gd name="connsiteY13" fmla="*/ 422847 h 1011191"/>
                  <a:gd name="connsiteX14" fmla="*/ 687641 w 1014012"/>
                  <a:gd name="connsiteY14" fmla="*/ 335716 h 1011191"/>
                  <a:gd name="connsiteX15" fmla="*/ 525952 w 1014012"/>
                  <a:gd name="connsiteY15" fmla="*/ 454631 h 1011191"/>
                  <a:gd name="connsiteX16" fmla="*/ 328388 w 1014012"/>
                  <a:gd name="connsiteY16" fmla="*/ 522187 h 1011191"/>
                  <a:gd name="connsiteX17" fmla="*/ 340834 w 1014012"/>
                  <a:gd name="connsiteY17" fmla="*/ 822359 h 1011191"/>
                  <a:gd name="connsiteX0" fmla="*/ 258233 w 1014012"/>
                  <a:gd name="connsiteY0" fmla="*/ 793943 h 1011191"/>
                  <a:gd name="connsiteX1" fmla="*/ 187250 w 1014012"/>
                  <a:gd name="connsiteY1" fmla="*/ 669314 h 1011191"/>
                  <a:gd name="connsiteX2" fmla="*/ 173310 w 1014012"/>
                  <a:gd name="connsiteY2" fmla="*/ 853291 h 1011191"/>
                  <a:gd name="connsiteX3" fmla="*/ 328815 w 1014012"/>
                  <a:gd name="connsiteY3" fmla="*/ 995574 h 1011191"/>
                  <a:gd name="connsiteX4" fmla="*/ 140900 w 1014012"/>
                  <a:gd name="connsiteY4" fmla="*/ 973765 h 1011191"/>
                  <a:gd name="connsiteX5" fmla="*/ 34343 w 1014012"/>
                  <a:gd name="connsiteY5" fmla="*/ 702784 h 1011191"/>
                  <a:gd name="connsiteX6" fmla="*/ 9937 w 1014012"/>
                  <a:gd name="connsiteY6" fmla="*/ 421043 h 1011191"/>
                  <a:gd name="connsiteX7" fmla="*/ 184646 w 1014012"/>
                  <a:gd name="connsiteY7" fmla="*/ 98928 h 1011191"/>
                  <a:gd name="connsiteX8" fmla="*/ 473869 w 1014012"/>
                  <a:gd name="connsiteY8" fmla="*/ 1267 h 1011191"/>
                  <a:gd name="connsiteX9" fmla="*/ 942211 w 1014012"/>
                  <a:gd name="connsiteY9" fmla="*/ 83043 h 1011191"/>
                  <a:gd name="connsiteX10" fmla="*/ 1001046 w 1014012"/>
                  <a:gd name="connsiteY10" fmla="*/ 355073 h 1011191"/>
                  <a:gd name="connsiteX11" fmla="*/ 1012967 w 1014012"/>
                  <a:gd name="connsiteY11" fmla="*/ 352093 h 1011191"/>
                  <a:gd name="connsiteX12" fmla="*/ 983352 w 1014012"/>
                  <a:gd name="connsiteY12" fmla="*/ 472663 h 1011191"/>
                  <a:gd name="connsiteX13" fmla="*/ 850380 w 1014012"/>
                  <a:gd name="connsiteY13" fmla="*/ 422847 h 1011191"/>
                  <a:gd name="connsiteX14" fmla="*/ 687641 w 1014012"/>
                  <a:gd name="connsiteY14" fmla="*/ 335716 h 1011191"/>
                  <a:gd name="connsiteX15" fmla="*/ 525952 w 1014012"/>
                  <a:gd name="connsiteY15" fmla="*/ 454631 h 1011191"/>
                  <a:gd name="connsiteX16" fmla="*/ 328388 w 1014012"/>
                  <a:gd name="connsiteY16" fmla="*/ 522187 h 1011191"/>
                  <a:gd name="connsiteX17" fmla="*/ 340834 w 1014012"/>
                  <a:gd name="connsiteY17" fmla="*/ 822359 h 1011191"/>
                  <a:gd name="connsiteX0" fmla="*/ 258233 w 1017394"/>
                  <a:gd name="connsiteY0" fmla="*/ 793943 h 1011191"/>
                  <a:gd name="connsiteX1" fmla="*/ 187250 w 1017394"/>
                  <a:gd name="connsiteY1" fmla="*/ 669314 h 1011191"/>
                  <a:gd name="connsiteX2" fmla="*/ 173310 w 1017394"/>
                  <a:gd name="connsiteY2" fmla="*/ 853291 h 1011191"/>
                  <a:gd name="connsiteX3" fmla="*/ 328815 w 1017394"/>
                  <a:gd name="connsiteY3" fmla="*/ 995574 h 1011191"/>
                  <a:gd name="connsiteX4" fmla="*/ 140900 w 1017394"/>
                  <a:gd name="connsiteY4" fmla="*/ 973765 h 1011191"/>
                  <a:gd name="connsiteX5" fmla="*/ 34343 w 1017394"/>
                  <a:gd name="connsiteY5" fmla="*/ 702784 h 1011191"/>
                  <a:gd name="connsiteX6" fmla="*/ 9937 w 1017394"/>
                  <a:gd name="connsiteY6" fmla="*/ 421043 h 1011191"/>
                  <a:gd name="connsiteX7" fmla="*/ 184646 w 1017394"/>
                  <a:gd name="connsiteY7" fmla="*/ 98928 h 1011191"/>
                  <a:gd name="connsiteX8" fmla="*/ 473869 w 1017394"/>
                  <a:gd name="connsiteY8" fmla="*/ 1267 h 1011191"/>
                  <a:gd name="connsiteX9" fmla="*/ 942211 w 1017394"/>
                  <a:gd name="connsiteY9" fmla="*/ 83043 h 1011191"/>
                  <a:gd name="connsiteX10" fmla="*/ 1001046 w 1017394"/>
                  <a:gd name="connsiteY10" fmla="*/ 355073 h 1011191"/>
                  <a:gd name="connsiteX11" fmla="*/ 1012967 w 1017394"/>
                  <a:gd name="connsiteY11" fmla="*/ 352093 h 1011191"/>
                  <a:gd name="connsiteX12" fmla="*/ 983352 w 1017394"/>
                  <a:gd name="connsiteY12" fmla="*/ 472663 h 1011191"/>
                  <a:gd name="connsiteX13" fmla="*/ 687641 w 1017394"/>
                  <a:gd name="connsiteY13" fmla="*/ 335716 h 1011191"/>
                  <a:gd name="connsiteX14" fmla="*/ 525952 w 1017394"/>
                  <a:gd name="connsiteY14" fmla="*/ 454631 h 1011191"/>
                  <a:gd name="connsiteX15" fmla="*/ 328388 w 1017394"/>
                  <a:gd name="connsiteY15" fmla="*/ 522187 h 1011191"/>
                  <a:gd name="connsiteX16" fmla="*/ 340834 w 1017394"/>
                  <a:gd name="connsiteY16" fmla="*/ 822359 h 1011191"/>
                  <a:gd name="connsiteX0" fmla="*/ 258233 w 1014012"/>
                  <a:gd name="connsiteY0" fmla="*/ 793943 h 1011191"/>
                  <a:gd name="connsiteX1" fmla="*/ 187250 w 1014012"/>
                  <a:gd name="connsiteY1" fmla="*/ 669314 h 1011191"/>
                  <a:gd name="connsiteX2" fmla="*/ 173310 w 1014012"/>
                  <a:gd name="connsiteY2" fmla="*/ 853291 h 1011191"/>
                  <a:gd name="connsiteX3" fmla="*/ 328815 w 1014012"/>
                  <a:gd name="connsiteY3" fmla="*/ 995574 h 1011191"/>
                  <a:gd name="connsiteX4" fmla="*/ 140900 w 1014012"/>
                  <a:gd name="connsiteY4" fmla="*/ 973765 h 1011191"/>
                  <a:gd name="connsiteX5" fmla="*/ 34343 w 1014012"/>
                  <a:gd name="connsiteY5" fmla="*/ 702784 h 1011191"/>
                  <a:gd name="connsiteX6" fmla="*/ 9937 w 1014012"/>
                  <a:gd name="connsiteY6" fmla="*/ 421043 h 1011191"/>
                  <a:gd name="connsiteX7" fmla="*/ 184646 w 1014012"/>
                  <a:gd name="connsiteY7" fmla="*/ 98928 h 1011191"/>
                  <a:gd name="connsiteX8" fmla="*/ 473869 w 1014012"/>
                  <a:gd name="connsiteY8" fmla="*/ 1267 h 1011191"/>
                  <a:gd name="connsiteX9" fmla="*/ 942211 w 1014012"/>
                  <a:gd name="connsiteY9" fmla="*/ 83043 h 1011191"/>
                  <a:gd name="connsiteX10" fmla="*/ 1001046 w 1014012"/>
                  <a:gd name="connsiteY10" fmla="*/ 355073 h 1011191"/>
                  <a:gd name="connsiteX11" fmla="*/ 1012967 w 1014012"/>
                  <a:gd name="connsiteY11" fmla="*/ 352093 h 1011191"/>
                  <a:gd name="connsiteX12" fmla="*/ 962685 w 1014012"/>
                  <a:gd name="connsiteY12" fmla="*/ 487426 h 1011191"/>
                  <a:gd name="connsiteX13" fmla="*/ 687641 w 1014012"/>
                  <a:gd name="connsiteY13" fmla="*/ 335716 h 1011191"/>
                  <a:gd name="connsiteX14" fmla="*/ 525952 w 1014012"/>
                  <a:gd name="connsiteY14" fmla="*/ 454631 h 1011191"/>
                  <a:gd name="connsiteX15" fmla="*/ 328388 w 1014012"/>
                  <a:gd name="connsiteY15" fmla="*/ 522187 h 1011191"/>
                  <a:gd name="connsiteX16" fmla="*/ 340834 w 1014012"/>
                  <a:gd name="connsiteY16" fmla="*/ 822359 h 1011191"/>
                  <a:gd name="connsiteX0" fmla="*/ 258233 w 1014012"/>
                  <a:gd name="connsiteY0" fmla="*/ 793943 h 1011191"/>
                  <a:gd name="connsiteX1" fmla="*/ 187250 w 1014012"/>
                  <a:gd name="connsiteY1" fmla="*/ 669314 h 1011191"/>
                  <a:gd name="connsiteX2" fmla="*/ 173310 w 1014012"/>
                  <a:gd name="connsiteY2" fmla="*/ 853291 h 1011191"/>
                  <a:gd name="connsiteX3" fmla="*/ 328815 w 1014012"/>
                  <a:gd name="connsiteY3" fmla="*/ 995574 h 1011191"/>
                  <a:gd name="connsiteX4" fmla="*/ 140900 w 1014012"/>
                  <a:gd name="connsiteY4" fmla="*/ 973765 h 1011191"/>
                  <a:gd name="connsiteX5" fmla="*/ 34343 w 1014012"/>
                  <a:gd name="connsiteY5" fmla="*/ 702784 h 1011191"/>
                  <a:gd name="connsiteX6" fmla="*/ 9937 w 1014012"/>
                  <a:gd name="connsiteY6" fmla="*/ 421043 h 1011191"/>
                  <a:gd name="connsiteX7" fmla="*/ 184646 w 1014012"/>
                  <a:gd name="connsiteY7" fmla="*/ 98928 h 1011191"/>
                  <a:gd name="connsiteX8" fmla="*/ 473869 w 1014012"/>
                  <a:gd name="connsiteY8" fmla="*/ 1267 h 1011191"/>
                  <a:gd name="connsiteX9" fmla="*/ 942211 w 1014012"/>
                  <a:gd name="connsiteY9" fmla="*/ 83043 h 1011191"/>
                  <a:gd name="connsiteX10" fmla="*/ 1001046 w 1014012"/>
                  <a:gd name="connsiteY10" fmla="*/ 355073 h 1011191"/>
                  <a:gd name="connsiteX11" fmla="*/ 1012967 w 1014012"/>
                  <a:gd name="connsiteY11" fmla="*/ 352093 h 1011191"/>
                  <a:gd name="connsiteX12" fmla="*/ 962685 w 1014012"/>
                  <a:gd name="connsiteY12" fmla="*/ 487426 h 1011191"/>
                  <a:gd name="connsiteX13" fmla="*/ 687641 w 1014012"/>
                  <a:gd name="connsiteY13" fmla="*/ 335716 h 1011191"/>
                  <a:gd name="connsiteX14" fmla="*/ 525952 w 1014012"/>
                  <a:gd name="connsiteY14" fmla="*/ 454631 h 1011191"/>
                  <a:gd name="connsiteX15" fmla="*/ 328388 w 1014012"/>
                  <a:gd name="connsiteY15" fmla="*/ 522187 h 1011191"/>
                  <a:gd name="connsiteX16" fmla="*/ 340834 w 1014012"/>
                  <a:gd name="connsiteY16" fmla="*/ 822359 h 1011191"/>
                  <a:gd name="connsiteX0" fmla="*/ 258233 w 1004230"/>
                  <a:gd name="connsiteY0" fmla="*/ 793943 h 1011191"/>
                  <a:gd name="connsiteX1" fmla="*/ 187250 w 1004230"/>
                  <a:gd name="connsiteY1" fmla="*/ 669314 h 1011191"/>
                  <a:gd name="connsiteX2" fmla="*/ 173310 w 1004230"/>
                  <a:gd name="connsiteY2" fmla="*/ 853291 h 1011191"/>
                  <a:gd name="connsiteX3" fmla="*/ 328815 w 1004230"/>
                  <a:gd name="connsiteY3" fmla="*/ 995574 h 1011191"/>
                  <a:gd name="connsiteX4" fmla="*/ 140900 w 1004230"/>
                  <a:gd name="connsiteY4" fmla="*/ 973765 h 1011191"/>
                  <a:gd name="connsiteX5" fmla="*/ 34343 w 1004230"/>
                  <a:gd name="connsiteY5" fmla="*/ 702784 h 1011191"/>
                  <a:gd name="connsiteX6" fmla="*/ 9937 w 1004230"/>
                  <a:gd name="connsiteY6" fmla="*/ 421043 h 1011191"/>
                  <a:gd name="connsiteX7" fmla="*/ 184646 w 1004230"/>
                  <a:gd name="connsiteY7" fmla="*/ 98928 h 1011191"/>
                  <a:gd name="connsiteX8" fmla="*/ 473869 w 1004230"/>
                  <a:gd name="connsiteY8" fmla="*/ 1267 h 1011191"/>
                  <a:gd name="connsiteX9" fmla="*/ 942211 w 1004230"/>
                  <a:gd name="connsiteY9" fmla="*/ 83043 h 1011191"/>
                  <a:gd name="connsiteX10" fmla="*/ 1001046 w 1004230"/>
                  <a:gd name="connsiteY10" fmla="*/ 355073 h 1011191"/>
                  <a:gd name="connsiteX11" fmla="*/ 962685 w 1004230"/>
                  <a:gd name="connsiteY11" fmla="*/ 487426 h 1011191"/>
                  <a:gd name="connsiteX12" fmla="*/ 687641 w 1004230"/>
                  <a:gd name="connsiteY12" fmla="*/ 335716 h 1011191"/>
                  <a:gd name="connsiteX13" fmla="*/ 525952 w 1004230"/>
                  <a:gd name="connsiteY13" fmla="*/ 454631 h 1011191"/>
                  <a:gd name="connsiteX14" fmla="*/ 328388 w 1004230"/>
                  <a:gd name="connsiteY14" fmla="*/ 522187 h 1011191"/>
                  <a:gd name="connsiteX15" fmla="*/ 340834 w 1004230"/>
                  <a:gd name="connsiteY15" fmla="*/ 822359 h 1011191"/>
                  <a:gd name="connsiteX0" fmla="*/ 258233 w 1025170"/>
                  <a:gd name="connsiteY0" fmla="*/ 794037 h 1011285"/>
                  <a:gd name="connsiteX1" fmla="*/ 187250 w 1025170"/>
                  <a:gd name="connsiteY1" fmla="*/ 669408 h 1011285"/>
                  <a:gd name="connsiteX2" fmla="*/ 173310 w 1025170"/>
                  <a:gd name="connsiteY2" fmla="*/ 853385 h 1011285"/>
                  <a:gd name="connsiteX3" fmla="*/ 328815 w 1025170"/>
                  <a:gd name="connsiteY3" fmla="*/ 995668 h 1011285"/>
                  <a:gd name="connsiteX4" fmla="*/ 140900 w 1025170"/>
                  <a:gd name="connsiteY4" fmla="*/ 973859 h 1011285"/>
                  <a:gd name="connsiteX5" fmla="*/ 34343 w 1025170"/>
                  <a:gd name="connsiteY5" fmla="*/ 702878 h 1011285"/>
                  <a:gd name="connsiteX6" fmla="*/ 9937 w 1025170"/>
                  <a:gd name="connsiteY6" fmla="*/ 421137 h 1011285"/>
                  <a:gd name="connsiteX7" fmla="*/ 184646 w 1025170"/>
                  <a:gd name="connsiteY7" fmla="*/ 99022 h 1011285"/>
                  <a:gd name="connsiteX8" fmla="*/ 473869 w 1025170"/>
                  <a:gd name="connsiteY8" fmla="*/ 1361 h 1011285"/>
                  <a:gd name="connsiteX9" fmla="*/ 942211 w 1025170"/>
                  <a:gd name="connsiteY9" fmla="*/ 83137 h 1011285"/>
                  <a:gd name="connsiteX10" fmla="*/ 1024666 w 1025170"/>
                  <a:gd name="connsiteY10" fmla="*/ 372882 h 1011285"/>
                  <a:gd name="connsiteX11" fmla="*/ 962685 w 1025170"/>
                  <a:gd name="connsiteY11" fmla="*/ 487520 h 1011285"/>
                  <a:gd name="connsiteX12" fmla="*/ 687641 w 1025170"/>
                  <a:gd name="connsiteY12" fmla="*/ 335810 h 1011285"/>
                  <a:gd name="connsiteX13" fmla="*/ 525952 w 1025170"/>
                  <a:gd name="connsiteY13" fmla="*/ 454725 h 1011285"/>
                  <a:gd name="connsiteX14" fmla="*/ 328388 w 1025170"/>
                  <a:gd name="connsiteY14" fmla="*/ 522281 h 1011285"/>
                  <a:gd name="connsiteX15" fmla="*/ 340834 w 1025170"/>
                  <a:gd name="connsiteY15" fmla="*/ 822453 h 1011285"/>
                  <a:gd name="connsiteX0" fmla="*/ 258233 w 1024878"/>
                  <a:gd name="connsiteY0" fmla="*/ 794037 h 1011285"/>
                  <a:gd name="connsiteX1" fmla="*/ 187250 w 1024878"/>
                  <a:gd name="connsiteY1" fmla="*/ 669408 h 1011285"/>
                  <a:gd name="connsiteX2" fmla="*/ 173310 w 1024878"/>
                  <a:gd name="connsiteY2" fmla="*/ 853385 h 1011285"/>
                  <a:gd name="connsiteX3" fmla="*/ 328815 w 1024878"/>
                  <a:gd name="connsiteY3" fmla="*/ 995668 h 1011285"/>
                  <a:gd name="connsiteX4" fmla="*/ 140900 w 1024878"/>
                  <a:gd name="connsiteY4" fmla="*/ 973859 h 1011285"/>
                  <a:gd name="connsiteX5" fmla="*/ 34343 w 1024878"/>
                  <a:gd name="connsiteY5" fmla="*/ 702878 h 1011285"/>
                  <a:gd name="connsiteX6" fmla="*/ 9937 w 1024878"/>
                  <a:gd name="connsiteY6" fmla="*/ 421137 h 1011285"/>
                  <a:gd name="connsiteX7" fmla="*/ 184646 w 1024878"/>
                  <a:gd name="connsiteY7" fmla="*/ 99022 h 1011285"/>
                  <a:gd name="connsiteX8" fmla="*/ 473869 w 1024878"/>
                  <a:gd name="connsiteY8" fmla="*/ 1361 h 1011285"/>
                  <a:gd name="connsiteX9" fmla="*/ 942211 w 1024878"/>
                  <a:gd name="connsiteY9" fmla="*/ 83137 h 1011285"/>
                  <a:gd name="connsiteX10" fmla="*/ 1024666 w 1024878"/>
                  <a:gd name="connsiteY10" fmla="*/ 372882 h 1011285"/>
                  <a:gd name="connsiteX11" fmla="*/ 956780 w 1024878"/>
                  <a:gd name="connsiteY11" fmla="*/ 493424 h 1011285"/>
                  <a:gd name="connsiteX12" fmla="*/ 687641 w 1024878"/>
                  <a:gd name="connsiteY12" fmla="*/ 335810 h 1011285"/>
                  <a:gd name="connsiteX13" fmla="*/ 525952 w 1024878"/>
                  <a:gd name="connsiteY13" fmla="*/ 454725 h 1011285"/>
                  <a:gd name="connsiteX14" fmla="*/ 328388 w 1024878"/>
                  <a:gd name="connsiteY14" fmla="*/ 522281 h 1011285"/>
                  <a:gd name="connsiteX15" fmla="*/ 340834 w 1024878"/>
                  <a:gd name="connsiteY15" fmla="*/ 822453 h 1011285"/>
                  <a:gd name="connsiteX0" fmla="*/ 258233 w 1024878"/>
                  <a:gd name="connsiteY0" fmla="*/ 794037 h 1011285"/>
                  <a:gd name="connsiteX1" fmla="*/ 187250 w 1024878"/>
                  <a:gd name="connsiteY1" fmla="*/ 669408 h 1011285"/>
                  <a:gd name="connsiteX2" fmla="*/ 173310 w 1024878"/>
                  <a:gd name="connsiteY2" fmla="*/ 853385 h 1011285"/>
                  <a:gd name="connsiteX3" fmla="*/ 328815 w 1024878"/>
                  <a:gd name="connsiteY3" fmla="*/ 995668 h 1011285"/>
                  <a:gd name="connsiteX4" fmla="*/ 140900 w 1024878"/>
                  <a:gd name="connsiteY4" fmla="*/ 973859 h 1011285"/>
                  <a:gd name="connsiteX5" fmla="*/ 34343 w 1024878"/>
                  <a:gd name="connsiteY5" fmla="*/ 702878 h 1011285"/>
                  <a:gd name="connsiteX6" fmla="*/ 9937 w 1024878"/>
                  <a:gd name="connsiteY6" fmla="*/ 421137 h 1011285"/>
                  <a:gd name="connsiteX7" fmla="*/ 184646 w 1024878"/>
                  <a:gd name="connsiteY7" fmla="*/ 99022 h 1011285"/>
                  <a:gd name="connsiteX8" fmla="*/ 473869 w 1024878"/>
                  <a:gd name="connsiteY8" fmla="*/ 1361 h 1011285"/>
                  <a:gd name="connsiteX9" fmla="*/ 942211 w 1024878"/>
                  <a:gd name="connsiteY9" fmla="*/ 83137 h 1011285"/>
                  <a:gd name="connsiteX10" fmla="*/ 1024666 w 1024878"/>
                  <a:gd name="connsiteY10" fmla="*/ 372882 h 1011285"/>
                  <a:gd name="connsiteX11" fmla="*/ 956780 w 1024878"/>
                  <a:gd name="connsiteY11" fmla="*/ 493424 h 1011285"/>
                  <a:gd name="connsiteX12" fmla="*/ 705356 w 1024878"/>
                  <a:gd name="connsiteY12" fmla="*/ 359429 h 1011285"/>
                  <a:gd name="connsiteX13" fmla="*/ 525952 w 1024878"/>
                  <a:gd name="connsiteY13" fmla="*/ 454725 h 1011285"/>
                  <a:gd name="connsiteX14" fmla="*/ 328388 w 1024878"/>
                  <a:gd name="connsiteY14" fmla="*/ 522281 h 1011285"/>
                  <a:gd name="connsiteX15" fmla="*/ 340834 w 1024878"/>
                  <a:gd name="connsiteY15" fmla="*/ 822453 h 1011285"/>
                  <a:gd name="connsiteX0" fmla="*/ 258233 w 1028037"/>
                  <a:gd name="connsiteY0" fmla="*/ 794429 h 1011677"/>
                  <a:gd name="connsiteX1" fmla="*/ 187250 w 1028037"/>
                  <a:gd name="connsiteY1" fmla="*/ 669800 h 1011677"/>
                  <a:gd name="connsiteX2" fmla="*/ 173310 w 1028037"/>
                  <a:gd name="connsiteY2" fmla="*/ 853777 h 1011677"/>
                  <a:gd name="connsiteX3" fmla="*/ 328815 w 1028037"/>
                  <a:gd name="connsiteY3" fmla="*/ 996060 h 1011677"/>
                  <a:gd name="connsiteX4" fmla="*/ 140900 w 1028037"/>
                  <a:gd name="connsiteY4" fmla="*/ 974251 h 1011677"/>
                  <a:gd name="connsiteX5" fmla="*/ 34343 w 1028037"/>
                  <a:gd name="connsiteY5" fmla="*/ 703270 h 1011677"/>
                  <a:gd name="connsiteX6" fmla="*/ 9937 w 1028037"/>
                  <a:gd name="connsiteY6" fmla="*/ 421529 h 1011677"/>
                  <a:gd name="connsiteX7" fmla="*/ 184646 w 1028037"/>
                  <a:gd name="connsiteY7" fmla="*/ 99414 h 1011677"/>
                  <a:gd name="connsiteX8" fmla="*/ 473869 w 1028037"/>
                  <a:gd name="connsiteY8" fmla="*/ 1753 h 1011677"/>
                  <a:gd name="connsiteX9" fmla="*/ 874304 w 1028037"/>
                  <a:gd name="connsiteY9" fmla="*/ 74672 h 1011677"/>
                  <a:gd name="connsiteX10" fmla="*/ 1024666 w 1028037"/>
                  <a:gd name="connsiteY10" fmla="*/ 373274 h 1011677"/>
                  <a:gd name="connsiteX11" fmla="*/ 956780 w 1028037"/>
                  <a:gd name="connsiteY11" fmla="*/ 493816 h 1011677"/>
                  <a:gd name="connsiteX12" fmla="*/ 705356 w 1028037"/>
                  <a:gd name="connsiteY12" fmla="*/ 359821 h 1011677"/>
                  <a:gd name="connsiteX13" fmla="*/ 525952 w 1028037"/>
                  <a:gd name="connsiteY13" fmla="*/ 455117 h 1011677"/>
                  <a:gd name="connsiteX14" fmla="*/ 328388 w 1028037"/>
                  <a:gd name="connsiteY14" fmla="*/ 522673 h 1011677"/>
                  <a:gd name="connsiteX15" fmla="*/ 340834 w 1028037"/>
                  <a:gd name="connsiteY15" fmla="*/ 822845 h 1011677"/>
                  <a:gd name="connsiteX0" fmla="*/ 258233 w 996902"/>
                  <a:gd name="connsiteY0" fmla="*/ 793986 h 1011234"/>
                  <a:gd name="connsiteX1" fmla="*/ 187250 w 996902"/>
                  <a:gd name="connsiteY1" fmla="*/ 669357 h 1011234"/>
                  <a:gd name="connsiteX2" fmla="*/ 173310 w 996902"/>
                  <a:gd name="connsiteY2" fmla="*/ 853334 h 1011234"/>
                  <a:gd name="connsiteX3" fmla="*/ 328815 w 996902"/>
                  <a:gd name="connsiteY3" fmla="*/ 995617 h 1011234"/>
                  <a:gd name="connsiteX4" fmla="*/ 140900 w 996902"/>
                  <a:gd name="connsiteY4" fmla="*/ 973808 h 1011234"/>
                  <a:gd name="connsiteX5" fmla="*/ 34343 w 996902"/>
                  <a:gd name="connsiteY5" fmla="*/ 702827 h 1011234"/>
                  <a:gd name="connsiteX6" fmla="*/ 9937 w 996902"/>
                  <a:gd name="connsiteY6" fmla="*/ 421086 h 1011234"/>
                  <a:gd name="connsiteX7" fmla="*/ 184646 w 996902"/>
                  <a:gd name="connsiteY7" fmla="*/ 98971 h 1011234"/>
                  <a:gd name="connsiteX8" fmla="*/ 473869 w 996902"/>
                  <a:gd name="connsiteY8" fmla="*/ 1310 h 1011234"/>
                  <a:gd name="connsiteX9" fmla="*/ 874304 w 996902"/>
                  <a:gd name="connsiteY9" fmla="*/ 74229 h 1011234"/>
                  <a:gd name="connsiteX10" fmla="*/ 986284 w 996902"/>
                  <a:gd name="connsiteY10" fmla="*/ 307878 h 1011234"/>
                  <a:gd name="connsiteX11" fmla="*/ 956780 w 996902"/>
                  <a:gd name="connsiteY11" fmla="*/ 493373 h 1011234"/>
                  <a:gd name="connsiteX12" fmla="*/ 705356 w 996902"/>
                  <a:gd name="connsiteY12" fmla="*/ 359378 h 1011234"/>
                  <a:gd name="connsiteX13" fmla="*/ 525952 w 996902"/>
                  <a:gd name="connsiteY13" fmla="*/ 454674 h 1011234"/>
                  <a:gd name="connsiteX14" fmla="*/ 328388 w 996902"/>
                  <a:gd name="connsiteY14" fmla="*/ 522230 h 1011234"/>
                  <a:gd name="connsiteX15" fmla="*/ 340834 w 996902"/>
                  <a:gd name="connsiteY15" fmla="*/ 822402 h 1011234"/>
                  <a:gd name="connsiteX0" fmla="*/ 258233 w 993432"/>
                  <a:gd name="connsiteY0" fmla="*/ 793955 h 1011203"/>
                  <a:gd name="connsiteX1" fmla="*/ 187250 w 993432"/>
                  <a:gd name="connsiteY1" fmla="*/ 669326 h 1011203"/>
                  <a:gd name="connsiteX2" fmla="*/ 173310 w 993432"/>
                  <a:gd name="connsiteY2" fmla="*/ 853303 h 1011203"/>
                  <a:gd name="connsiteX3" fmla="*/ 328815 w 993432"/>
                  <a:gd name="connsiteY3" fmla="*/ 995586 h 1011203"/>
                  <a:gd name="connsiteX4" fmla="*/ 140900 w 993432"/>
                  <a:gd name="connsiteY4" fmla="*/ 973777 h 1011203"/>
                  <a:gd name="connsiteX5" fmla="*/ 34343 w 993432"/>
                  <a:gd name="connsiteY5" fmla="*/ 702796 h 1011203"/>
                  <a:gd name="connsiteX6" fmla="*/ 9937 w 993432"/>
                  <a:gd name="connsiteY6" fmla="*/ 421055 h 1011203"/>
                  <a:gd name="connsiteX7" fmla="*/ 184646 w 993432"/>
                  <a:gd name="connsiteY7" fmla="*/ 98940 h 1011203"/>
                  <a:gd name="connsiteX8" fmla="*/ 473869 w 993432"/>
                  <a:gd name="connsiteY8" fmla="*/ 1279 h 1011203"/>
                  <a:gd name="connsiteX9" fmla="*/ 874304 w 993432"/>
                  <a:gd name="connsiteY9" fmla="*/ 74198 h 1011203"/>
                  <a:gd name="connsiteX10" fmla="*/ 980379 w 993432"/>
                  <a:gd name="connsiteY10" fmla="*/ 301942 h 1011203"/>
                  <a:gd name="connsiteX11" fmla="*/ 956780 w 993432"/>
                  <a:gd name="connsiteY11" fmla="*/ 493342 h 1011203"/>
                  <a:gd name="connsiteX12" fmla="*/ 705356 w 993432"/>
                  <a:gd name="connsiteY12" fmla="*/ 359347 h 1011203"/>
                  <a:gd name="connsiteX13" fmla="*/ 525952 w 993432"/>
                  <a:gd name="connsiteY13" fmla="*/ 454643 h 1011203"/>
                  <a:gd name="connsiteX14" fmla="*/ 328388 w 993432"/>
                  <a:gd name="connsiteY14" fmla="*/ 522199 h 1011203"/>
                  <a:gd name="connsiteX15" fmla="*/ 340834 w 993432"/>
                  <a:gd name="connsiteY15" fmla="*/ 822371 h 1011203"/>
                  <a:gd name="connsiteX0" fmla="*/ 258233 w 993432"/>
                  <a:gd name="connsiteY0" fmla="*/ 793955 h 1011203"/>
                  <a:gd name="connsiteX1" fmla="*/ 187250 w 993432"/>
                  <a:gd name="connsiteY1" fmla="*/ 669326 h 1011203"/>
                  <a:gd name="connsiteX2" fmla="*/ 173310 w 993432"/>
                  <a:gd name="connsiteY2" fmla="*/ 853303 h 1011203"/>
                  <a:gd name="connsiteX3" fmla="*/ 328815 w 993432"/>
                  <a:gd name="connsiteY3" fmla="*/ 995586 h 1011203"/>
                  <a:gd name="connsiteX4" fmla="*/ 140900 w 993432"/>
                  <a:gd name="connsiteY4" fmla="*/ 973777 h 1011203"/>
                  <a:gd name="connsiteX5" fmla="*/ 34343 w 993432"/>
                  <a:gd name="connsiteY5" fmla="*/ 702796 h 1011203"/>
                  <a:gd name="connsiteX6" fmla="*/ 9937 w 993432"/>
                  <a:gd name="connsiteY6" fmla="*/ 421055 h 1011203"/>
                  <a:gd name="connsiteX7" fmla="*/ 184646 w 993432"/>
                  <a:gd name="connsiteY7" fmla="*/ 98940 h 1011203"/>
                  <a:gd name="connsiteX8" fmla="*/ 473869 w 993432"/>
                  <a:gd name="connsiteY8" fmla="*/ 1279 h 1011203"/>
                  <a:gd name="connsiteX9" fmla="*/ 874304 w 993432"/>
                  <a:gd name="connsiteY9" fmla="*/ 74198 h 1011203"/>
                  <a:gd name="connsiteX10" fmla="*/ 980379 w 993432"/>
                  <a:gd name="connsiteY10" fmla="*/ 301942 h 1011203"/>
                  <a:gd name="connsiteX11" fmla="*/ 956780 w 993432"/>
                  <a:gd name="connsiteY11" fmla="*/ 493342 h 1011203"/>
                  <a:gd name="connsiteX12" fmla="*/ 705356 w 993432"/>
                  <a:gd name="connsiteY12" fmla="*/ 359347 h 1011203"/>
                  <a:gd name="connsiteX13" fmla="*/ 514143 w 993432"/>
                  <a:gd name="connsiteY13" fmla="*/ 451691 h 1011203"/>
                  <a:gd name="connsiteX14" fmla="*/ 328388 w 993432"/>
                  <a:gd name="connsiteY14" fmla="*/ 522199 h 1011203"/>
                  <a:gd name="connsiteX15" fmla="*/ 340834 w 993432"/>
                  <a:gd name="connsiteY15" fmla="*/ 822371 h 1011203"/>
                  <a:gd name="connsiteX0" fmla="*/ 258233 w 993432"/>
                  <a:gd name="connsiteY0" fmla="*/ 793955 h 1011203"/>
                  <a:gd name="connsiteX1" fmla="*/ 187250 w 993432"/>
                  <a:gd name="connsiteY1" fmla="*/ 669326 h 1011203"/>
                  <a:gd name="connsiteX2" fmla="*/ 173310 w 993432"/>
                  <a:gd name="connsiteY2" fmla="*/ 853303 h 1011203"/>
                  <a:gd name="connsiteX3" fmla="*/ 328815 w 993432"/>
                  <a:gd name="connsiteY3" fmla="*/ 995586 h 1011203"/>
                  <a:gd name="connsiteX4" fmla="*/ 140900 w 993432"/>
                  <a:gd name="connsiteY4" fmla="*/ 973777 h 1011203"/>
                  <a:gd name="connsiteX5" fmla="*/ 34343 w 993432"/>
                  <a:gd name="connsiteY5" fmla="*/ 702796 h 1011203"/>
                  <a:gd name="connsiteX6" fmla="*/ 9937 w 993432"/>
                  <a:gd name="connsiteY6" fmla="*/ 421055 h 1011203"/>
                  <a:gd name="connsiteX7" fmla="*/ 184646 w 993432"/>
                  <a:gd name="connsiteY7" fmla="*/ 98940 h 1011203"/>
                  <a:gd name="connsiteX8" fmla="*/ 473869 w 993432"/>
                  <a:gd name="connsiteY8" fmla="*/ 1279 h 1011203"/>
                  <a:gd name="connsiteX9" fmla="*/ 874304 w 993432"/>
                  <a:gd name="connsiteY9" fmla="*/ 74198 h 1011203"/>
                  <a:gd name="connsiteX10" fmla="*/ 980379 w 993432"/>
                  <a:gd name="connsiteY10" fmla="*/ 301942 h 1011203"/>
                  <a:gd name="connsiteX11" fmla="*/ 956780 w 993432"/>
                  <a:gd name="connsiteY11" fmla="*/ 493342 h 1011203"/>
                  <a:gd name="connsiteX12" fmla="*/ 705356 w 993432"/>
                  <a:gd name="connsiteY12" fmla="*/ 359347 h 1011203"/>
                  <a:gd name="connsiteX13" fmla="*/ 514143 w 993432"/>
                  <a:gd name="connsiteY13" fmla="*/ 451691 h 1011203"/>
                  <a:gd name="connsiteX14" fmla="*/ 328388 w 993432"/>
                  <a:gd name="connsiteY14" fmla="*/ 522199 h 1011203"/>
                  <a:gd name="connsiteX15" fmla="*/ 308357 w 993432"/>
                  <a:gd name="connsiteY15" fmla="*/ 869610 h 1011203"/>
                  <a:gd name="connsiteX0" fmla="*/ 258233 w 993432"/>
                  <a:gd name="connsiteY0" fmla="*/ 793955 h 1011203"/>
                  <a:gd name="connsiteX1" fmla="*/ 187250 w 993432"/>
                  <a:gd name="connsiteY1" fmla="*/ 669326 h 1011203"/>
                  <a:gd name="connsiteX2" fmla="*/ 173310 w 993432"/>
                  <a:gd name="connsiteY2" fmla="*/ 853303 h 1011203"/>
                  <a:gd name="connsiteX3" fmla="*/ 328815 w 993432"/>
                  <a:gd name="connsiteY3" fmla="*/ 995586 h 1011203"/>
                  <a:gd name="connsiteX4" fmla="*/ 140900 w 993432"/>
                  <a:gd name="connsiteY4" fmla="*/ 973777 h 1011203"/>
                  <a:gd name="connsiteX5" fmla="*/ 34343 w 993432"/>
                  <a:gd name="connsiteY5" fmla="*/ 702796 h 1011203"/>
                  <a:gd name="connsiteX6" fmla="*/ 9937 w 993432"/>
                  <a:gd name="connsiteY6" fmla="*/ 421055 h 1011203"/>
                  <a:gd name="connsiteX7" fmla="*/ 184646 w 993432"/>
                  <a:gd name="connsiteY7" fmla="*/ 98940 h 1011203"/>
                  <a:gd name="connsiteX8" fmla="*/ 473869 w 993432"/>
                  <a:gd name="connsiteY8" fmla="*/ 1279 h 1011203"/>
                  <a:gd name="connsiteX9" fmla="*/ 874304 w 993432"/>
                  <a:gd name="connsiteY9" fmla="*/ 74198 h 1011203"/>
                  <a:gd name="connsiteX10" fmla="*/ 980379 w 993432"/>
                  <a:gd name="connsiteY10" fmla="*/ 301942 h 1011203"/>
                  <a:gd name="connsiteX11" fmla="*/ 956780 w 993432"/>
                  <a:gd name="connsiteY11" fmla="*/ 493342 h 1011203"/>
                  <a:gd name="connsiteX12" fmla="*/ 705356 w 993432"/>
                  <a:gd name="connsiteY12" fmla="*/ 359347 h 1011203"/>
                  <a:gd name="connsiteX13" fmla="*/ 514143 w 993432"/>
                  <a:gd name="connsiteY13" fmla="*/ 451691 h 1011203"/>
                  <a:gd name="connsiteX14" fmla="*/ 328388 w 993432"/>
                  <a:gd name="connsiteY14" fmla="*/ 522199 h 1011203"/>
                  <a:gd name="connsiteX15" fmla="*/ 308357 w 993432"/>
                  <a:gd name="connsiteY15" fmla="*/ 869610 h 1011203"/>
                  <a:gd name="connsiteX0" fmla="*/ 258233 w 993432"/>
                  <a:gd name="connsiteY0" fmla="*/ 793955 h 1011203"/>
                  <a:gd name="connsiteX1" fmla="*/ 187250 w 993432"/>
                  <a:gd name="connsiteY1" fmla="*/ 669326 h 1011203"/>
                  <a:gd name="connsiteX2" fmla="*/ 173310 w 993432"/>
                  <a:gd name="connsiteY2" fmla="*/ 853303 h 1011203"/>
                  <a:gd name="connsiteX3" fmla="*/ 328815 w 993432"/>
                  <a:gd name="connsiteY3" fmla="*/ 995586 h 1011203"/>
                  <a:gd name="connsiteX4" fmla="*/ 140900 w 993432"/>
                  <a:gd name="connsiteY4" fmla="*/ 973777 h 1011203"/>
                  <a:gd name="connsiteX5" fmla="*/ 34343 w 993432"/>
                  <a:gd name="connsiteY5" fmla="*/ 702796 h 1011203"/>
                  <a:gd name="connsiteX6" fmla="*/ 9937 w 993432"/>
                  <a:gd name="connsiteY6" fmla="*/ 421055 h 1011203"/>
                  <a:gd name="connsiteX7" fmla="*/ 184646 w 993432"/>
                  <a:gd name="connsiteY7" fmla="*/ 98940 h 1011203"/>
                  <a:gd name="connsiteX8" fmla="*/ 473869 w 993432"/>
                  <a:gd name="connsiteY8" fmla="*/ 1279 h 1011203"/>
                  <a:gd name="connsiteX9" fmla="*/ 874304 w 993432"/>
                  <a:gd name="connsiteY9" fmla="*/ 74198 h 1011203"/>
                  <a:gd name="connsiteX10" fmla="*/ 980379 w 993432"/>
                  <a:gd name="connsiteY10" fmla="*/ 301942 h 1011203"/>
                  <a:gd name="connsiteX11" fmla="*/ 956780 w 993432"/>
                  <a:gd name="connsiteY11" fmla="*/ 493342 h 1011203"/>
                  <a:gd name="connsiteX12" fmla="*/ 705356 w 993432"/>
                  <a:gd name="connsiteY12" fmla="*/ 359347 h 1011203"/>
                  <a:gd name="connsiteX13" fmla="*/ 514143 w 993432"/>
                  <a:gd name="connsiteY13" fmla="*/ 451691 h 1011203"/>
                  <a:gd name="connsiteX14" fmla="*/ 328388 w 993432"/>
                  <a:gd name="connsiteY14" fmla="*/ 522199 h 1011203"/>
                  <a:gd name="connsiteX15" fmla="*/ 308357 w 993432"/>
                  <a:gd name="connsiteY15" fmla="*/ 869610 h 1011203"/>
                  <a:gd name="connsiteX0" fmla="*/ 187250 w 993432"/>
                  <a:gd name="connsiteY0" fmla="*/ 669326 h 1011203"/>
                  <a:gd name="connsiteX1" fmla="*/ 173310 w 993432"/>
                  <a:gd name="connsiteY1" fmla="*/ 853303 h 1011203"/>
                  <a:gd name="connsiteX2" fmla="*/ 328815 w 993432"/>
                  <a:gd name="connsiteY2" fmla="*/ 995586 h 1011203"/>
                  <a:gd name="connsiteX3" fmla="*/ 140900 w 993432"/>
                  <a:gd name="connsiteY3" fmla="*/ 973777 h 1011203"/>
                  <a:gd name="connsiteX4" fmla="*/ 34343 w 993432"/>
                  <a:gd name="connsiteY4" fmla="*/ 702796 h 1011203"/>
                  <a:gd name="connsiteX5" fmla="*/ 9937 w 993432"/>
                  <a:gd name="connsiteY5" fmla="*/ 421055 h 1011203"/>
                  <a:gd name="connsiteX6" fmla="*/ 184646 w 993432"/>
                  <a:gd name="connsiteY6" fmla="*/ 98940 h 1011203"/>
                  <a:gd name="connsiteX7" fmla="*/ 473869 w 993432"/>
                  <a:gd name="connsiteY7" fmla="*/ 1279 h 1011203"/>
                  <a:gd name="connsiteX8" fmla="*/ 874304 w 993432"/>
                  <a:gd name="connsiteY8" fmla="*/ 74198 h 1011203"/>
                  <a:gd name="connsiteX9" fmla="*/ 980379 w 993432"/>
                  <a:gd name="connsiteY9" fmla="*/ 301942 h 1011203"/>
                  <a:gd name="connsiteX10" fmla="*/ 956780 w 993432"/>
                  <a:gd name="connsiteY10" fmla="*/ 493342 h 1011203"/>
                  <a:gd name="connsiteX11" fmla="*/ 705356 w 993432"/>
                  <a:gd name="connsiteY11" fmla="*/ 359347 h 1011203"/>
                  <a:gd name="connsiteX12" fmla="*/ 514143 w 993432"/>
                  <a:gd name="connsiteY12" fmla="*/ 451691 h 1011203"/>
                  <a:gd name="connsiteX13" fmla="*/ 328388 w 993432"/>
                  <a:gd name="connsiteY13" fmla="*/ 522199 h 1011203"/>
                  <a:gd name="connsiteX14" fmla="*/ 308357 w 993432"/>
                  <a:gd name="connsiteY14" fmla="*/ 869610 h 1011203"/>
                  <a:gd name="connsiteX0" fmla="*/ 187250 w 993432"/>
                  <a:gd name="connsiteY0" fmla="*/ 669326 h 1021938"/>
                  <a:gd name="connsiteX1" fmla="*/ 328815 w 993432"/>
                  <a:gd name="connsiteY1" fmla="*/ 995586 h 1021938"/>
                  <a:gd name="connsiteX2" fmla="*/ 140900 w 993432"/>
                  <a:gd name="connsiteY2" fmla="*/ 973777 h 1021938"/>
                  <a:gd name="connsiteX3" fmla="*/ 34343 w 993432"/>
                  <a:gd name="connsiteY3" fmla="*/ 702796 h 1021938"/>
                  <a:gd name="connsiteX4" fmla="*/ 9937 w 993432"/>
                  <a:gd name="connsiteY4" fmla="*/ 421055 h 1021938"/>
                  <a:gd name="connsiteX5" fmla="*/ 184646 w 993432"/>
                  <a:gd name="connsiteY5" fmla="*/ 98940 h 1021938"/>
                  <a:gd name="connsiteX6" fmla="*/ 473869 w 993432"/>
                  <a:gd name="connsiteY6" fmla="*/ 1279 h 1021938"/>
                  <a:gd name="connsiteX7" fmla="*/ 874304 w 993432"/>
                  <a:gd name="connsiteY7" fmla="*/ 74198 h 1021938"/>
                  <a:gd name="connsiteX8" fmla="*/ 980379 w 993432"/>
                  <a:gd name="connsiteY8" fmla="*/ 301942 h 1021938"/>
                  <a:gd name="connsiteX9" fmla="*/ 956780 w 993432"/>
                  <a:gd name="connsiteY9" fmla="*/ 493342 h 1021938"/>
                  <a:gd name="connsiteX10" fmla="*/ 705356 w 993432"/>
                  <a:gd name="connsiteY10" fmla="*/ 359347 h 1021938"/>
                  <a:gd name="connsiteX11" fmla="*/ 514143 w 993432"/>
                  <a:gd name="connsiteY11" fmla="*/ 451691 h 1021938"/>
                  <a:gd name="connsiteX12" fmla="*/ 328388 w 993432"/>
                  <a:gd name="connsiteY12" fmla="*/ 522199 h 1021938"/>
                  <a:gd name="connsiteX13" fmla="*/ 308357 w 993432"/>
                  <a:gd name="connsiteY13" fmla="*/ 869610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14143 w 993432"/>
                  <a:gd name="connsiteY10" fmla="*/ 451691 h 1021938"/>
                  <a:gd name="connsiteX11" fmla="*/ 328388 w 993432"/>
                  <a:gd name="connsiteY11" fmla="*/ 522199 h 1021938"/>
                  <a:gd name="connsiteX12" fmla="*/ 308357 w 993432"/>
                  <a:gd name="connsiteY12" fmla="*/ 869610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14143 w 993432"/>
                  <a:gd name="connsiteY10" fmla="*/ 451691 h 1021938"/>
                  <a:gd name="connsiteX11" fmla="*/ 328388 w 993432"/>
                  <a:gd name="connsiteY11" fmla="*/ 522199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14143 w 993432"/>
                  <a:gd name="connsiteY10" fmla="*/ 451691 h 1021938"/>
                  <a:gd name="connsiteX11" fmla="*/ 298864 w 993432"/>
                  <a:gd name="connsiteY11" fmla="*/ 522199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25953 w 993432"/>
                  <a:gd name="connsiteY10" fmla="*/ 451691 h 1021938"/>
                  <a:gd name="connsiteX11" fmla="*/ 298864 w 993432"/>
                  <a:gd name="connsiteY11" fmla="*/ 522199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25953 w 993432"/>
                  <a:gd name="connsiteY10" fmla="*/ 451691 h 1021938"/>
                  <a:gd name="connsiteX11" fmla="*/ 248672 w 993432"/>
                  <a:gd name="connsiteY11" fmla="*/ 528104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25953 w 993432"/>
                  <a:gd name="connsiteY10" fmla="*/ 451691 h 1021938"/>
                  <a:gd name="connsiteX11" fmla="*/ 263434 w 993432"/>
                  <a:gd name="connsiteY11" fmla="*/ 542866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25953 w 993432"/>
                  <a:gd name="connsiteY10" fmla="*/ 445786 h 1021938"/>
                  <a:gd name="connsiteX11" fmla="*/ 263434 w 993432"/>
                  <a:gd name="connsiteY11" fmla="*/ 542866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681736 w 993432"/>
                  <a:gd name="connsiteY9" fmla="*/ 359347 h 1021938"/>
                  <a:gd name="connsiteX10" fmla="*/ 525953 w 993432"/>
                  <a:gd name="connsiteY10" fmla="*/ 445786 h 1021938"/>
                  <a:gd name="connsiteX11" fmla="*/ 263434 w 993432"/>
                  <a:gd name="connsiteY11" fmla="*/ 542866 h 1021938"/>
                  <a:gd name="connsiteX12" fmla="*/ 290642 w 993432"/>
                  <a:gd name="connsiteY12" fmla="*/ 825323 h 1021938"/>
                  <a:gd name="connsiteX0" fmla="*/ 335458 w 993432"/>
                  <a:gd name="connsiteY0" fmla="*/ 1017730 h 1038477"/>
                  <a:gd name="connsiteX1" fmla="*/ 140900 w 993432"/>
                  <a:gd name="connsiteY1" fmla="*/ 973777 h 1038477"/>
                  <a:gd name="connsiteX2" fmla="*/ 34343 w 993432"/>
                  <a:gd name="connsiteY2" fmla="*/ 702796 h 1038477"/>
                  <a:gd name="connsiteX3" fmla="*/ 9937 w 993432"/>
                  <a:gd name="connsiteY3" fmla="*/ 421055 h 1038477"/>
                  <a:gd name="connsiteX4" fmla="*/ 184646 w 993432"/>
                  <a:gd name="connsiteY4" fmla="*/ 98940 h 1038477"/>
                  <a:gd name="connsiteX5" fmla="*/ 473869 w 993432"/>
                  <a:gd name="connsiteY5" fmla="*/ 1279 h 1038477"/>
                  <a:gd name="connsiteX6" fmla="*/ 874304 w 993432"/>
                  <a:gd name="connsiteY6" fmla="*/ 74198 h 1038477"/>
                  <a:gd name="connsiteX7" fmla="*/ 980379 w 993432"/>
                  <a:gd name="connsiteY7" fmla="*/ 301942 h 1038477"/>
                  <a:gd name="connsiteX8" fmla="*/ 956780 w 993432"/>
                  <a:gd name="connsiteY8" fmla="*/ 493342 h 1038477"/>
                  <a:gd name="connsiteX9" fmla="*/ 681736 w 993432"/>
                  <a:gd name="connsiteY9" fmla="*/ 359347 h 1038477"/>
                  <a:gd name="connsiteX10" fmla="*/ 525953 w 993432"/>
                  <a:gd name="connsiteY10" fmla="*/ 445786 h 1038477"/>
                  <a:gd name="connsiteX11" fmla="*/ 263434 w 993432"/>
                  <a:gd name="connsiteY11" fmla="*/ 542866 h 1038477"/>
                  <a:gd name="connsiteX12" fmla="*/ 290642 w 993432"/>
                  <a:gd name="connsiteY12" fmla="*/ 825323 h 1038477"/>
                  <a:gd name="connsiteX0" fmla="*/ 335458 w 993432"/>
                  <a:gd name="connsiteY0" fmla="*/ 1017730 h 1038477"/>
                  <a:gd name="connsiteX1" fmla="*/ 140900 w 993432"/>
                  <a:gd name="connsiteY1" fmla="*/ 973777 h 1038477"/>
                  <a:gd name="connsiteX2" fmla="*/ 34343 w 993432"/>
                  <a:gd name="connsiteY2" fmla="*/ 702796 h 1038477"/>
                  <a:gd name="connsiteX3" fmla="*/ 9937 w 993432"/>
                  <a:gd name="connsiteY3" fmla="*/ 421055 h 1038477"/>
                  <a:gd name="connsiteX4" fmla="*/ 184646 w 993432"/>
                  <a:gd name="connsiteY4" fmla="*/ 98940 h 1038477"/>
                  <a:gd name="connsiteX5" fmla="*/ 473869 w 993432"/>
                  <a:gd name="connsiteY5" fmla="*/ 1279 h 1038477"/>
                  <a:gd name="connsiteX6" fmla="*/ 874304 w 993432"/>
                  <a:gd name="connsiteY6" fmla="*/ 74198 h 1038477"/>
                  <a:gd name="connsiteX7" fmla="*/ 980379 w 993432"/>
                  <a:gd name="connsiteY7" fmla="*/ 301942 h 1038477"/>
                  <a:gd name="connsiteX8" fmla="*/ 956780 w 993432"/>
                  <a:gd name="connsiteY8" fmla="*/ 493342 h 1038477"/>
                  <a:gd name="connsiteX9" fmla="*/ 681736 w 993432"/>
                  <a:gd name="connsiteY9" fmla="*/ 359347 h 1038477"/>
                  <a:gd name="connsiteX10" fmla="*/ 525953 w 993432"/>
                  <a:gd name="connsiteY10" fmla="*/ 445786 h 1038477"/>
                  <a:gd name="connsiteX11" fmla="*/ 263434 w 993432"/>
                  <a:gd name="connsiteY11" fmla="*/ 542866 h 1038477"/>
                  <a:gd name="connsiteX12" fmla="*/ 307320 w 993432"/>
                  <a:gd name="connsiteY12" fmla="*/ 840485 h 1038477"/>
                  <a:gd name="connsiteX0" fmla="*/ 338490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63434 w 993432"/>
                  <a:gd name="connsiteY11" fmla="*/ 542866 h 1026898"/>
                  <a:gd name="connsiteX12" fmla="*/ 307320 w 993432"/>
                  <a:gd name="connsiteY12" fmla="*/ 840485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63434 w 993432"/>
                  <a:gd name="connsiteY11" fmla="*/ 542866 h 1026898"/>
                  <a:gd name="connsiteX12" fmla="*/ 307320 w 993432"/>
                  <a:gd name="connsiteY12" fmla="*/ 840485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63434 w 993432"/>
                  <a:gd name="connsiteY11" fmla="*/ 542866 h 1026898"/>
                  <a:gd name="connsiteX12" fmla="*/ 280029 w 993432"/>
                  <a:gd name="connsiteY12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63434 w 993432"/>
                  <a:gd name="connsiteY11" fmla="*/ 542866 h 1026898"/>
                  <a:gd name="connsiteX12" fmla="*/ 280029 w 993432"/>
                  <a:gd name="connsiteY12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86176 w 993432"/>
                  <a:gd name="connsiteY11" fmla="*/ 562576 h 1026898"/>
                  <a:gd name="connsiteX12" fmla="*/ 280029 w 993432"/>
                  <a:gd name="connsiteY12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89208 w 993432"/>
                  <a:gd name="connsiteY11" fmla="*/ 570157 h 1026898"/>
                  <a:gd name="connsiteX12" fmla="*/ 280029 w 993432"/>
                  <a:gd name="connsiteY12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89208 w 993432"/>
                  <a:gd name="connsiteY11" fmla="*/ 570157 h 1026898"/>
                  <a:gd name="connsiteX12" fmla="*/ 280029 w 993432"/>
                  <a:gd name="connsiteY12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650567 w 993432"/>
                  <a:gd name="connsiteY10" fmla="*/ 361997 h 1026898"/>
                  <a:gd name="connsiteX11" fmla="*/ 525953 w 993432"/>
                  <a:gd name="connsiteY11" fmla="*/ 445786 h 1026898"/>
                  <a:gd name="connsiteX12" fmla="*/ 289208 w 993432"/>
                  <a:gd name="connsiteY12" fmla="*/ 570157 h 1026898"/>
                  <a:gd name="connsiteX13" fmla="*/ 280029 w 993432"/>
                  <a:gd name="connsiteY13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702205 w 993432"/>
                  <a:gd name="connsiteY9" fmla="*/ 359347 h 1026898"/>
                  <a:gd name="connsiteX10" fmla="*/ 650567 w 993432"/>
                  <a:gd name="connsiteY10" fmla="*/ 361997 h 1026898"/>
                  <a:gd name="connsiteX11" fmla="*/ 525953 w 993432"/>
                  <a:gd name="connsiteY11" fmla="*/ 445786 h 1026898"/>
                  <a:gd name="connsiteX12" fmla="*/ 289208 w 993432"/>
                  <a:gd name="connsiteY12" fmla="*/ 570157 h 1026898"/>
                  <a:gd name="connsiteX13" fmla="*/ 280029 w 993432"/>
                  <a:gd name="connsiteY13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716988 w 993432"/>
                  <a:gd name="connsiteY9" fmla="*/ 374130 h 1026898"/>
                  <a:gd name="connsiteX10" fmla="*/ 650567 w 993432"/>
                  <a:gd name="connsiteY10" fmla="*/ 361997 h 1026898"/>
                  <a:gd name="connsiteX11" fmla="*/ 525953 w 993432"/>
                  <a:gd name="connsiteY11" fmla="*/ 445786 h 1026898"/>
                  <a:gd name="connsiteX12" fmla="*/ 289208 w 993432"/>
                  <a:gd name="connsiteY12" fmla="*/ 570157 h 1026898"/>
                  <a:gd name="connsiteX13" fmla="*/ 280029 w 993432"/>
                  <a:gd name="connsiteY13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56780 w 989168"/>
                  <a:gd name="connsiteY9" fmla="*/ 493342 h 1026898"/>
                  <a:gd name="connsiteX10" fmla="*/ 716988 w 989168"/>
                  <a:gd name="connsiteY10" fmla="*/ 374130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48820 w 989168"/>
                  <a:gd name="connsiteY9" fmla="*/ 493342 h 1026898"/>
                  <a:gd name="connsiteX10" fmla="*/ 716988 w 989168"/>
                  <a:gd name="connsiteY10" fmla="*/ 374130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39723 w 989168"/>
                  <a:gd name="connsiteY9" fmla="*/ 495616 h 1026898"/>
                  <a:gd name="connsiteX10" fmla="*/ 716988 w 989168"/>
                  <a:gd name="connsiteY10" fmla="*/ 374130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39723 w 989168"/>
                  <a:gd name="connsiteY9" fmla="*/ 495616 h 1026898"/>
                  <a:gd name="connsiteX10" fmla="*/ 716988 w 989168"/>
                  <a:gd name="connsiteY10" fmla="*/ 374130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39723 w 989168"/>
                  <a:gd name="connsiteY9" fmla="*/ 495616 h 1026898"/>
                  <a:gd name="connsiteX10" fmla="*/ 703343 w 989168"/>
                  <a:gd name="connsiteY10" fmla="*/ 391187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39723 w 989168"/>
                  <a:gd name="connsiteY9" fmla="*/ 495616 h 1026898"/>
                  <a:gd name="connsiteX10" fmla="*/ 703343 w 989168"/>
                  <a:gd name="connsiteY10" fmla="*/ 391187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5356 w 987550"/>
                  <a:gd name="connsiteY0" fmla="*/ 1002569 h 1026898"/>
                  <a:gd name="connsiteX1" fmla="*/ 139282 w 987550"/>
                  <a:gd name="connsiteY1" fmla="*/ 973777 h 1026898"/>
                  <a:gd name="connsiteX2" fmla="*/ 39382 w 987550"/>
                  <a:gd name="connsiteY2" fmla="*/ 742738 h 1026898"/>
                  <a:gd name="connsiteX3" fmla="*/ 8319 w 987550"/>
                  <a:gd name="connsiteY3" fmla="*/ 421055 h 1026898"/>
                  <a:gd name="connsiteX4" fmla="*/ 183028 w 987550"/>
                  <a:gd name="connsiteY4" fmla="*/ 98940 h 1026898"/>
                  <a:gd name="connsiteX5" fmla="*/ 472251 w 987550"/>
                  <a:gd name="connsiteY5" fmla="*/ 1279 h 1026898"/>
                  <a:gd name="connsiteX6" fmla="*/ 872686 w 987550"/>
                  <a:gd name="connsiteY6" fmla="*/ 74198 h 1026898"/>
                  <a:gd name="connsiteX7" fmla="*/ 978761 w 987550"/>
                  <a:gd name="connsiteY7" fmla="*/ 301942 h 1026898"/>
                  <a:gd name="connsiteX8" fmla="*/ 978717 w 987550"/>
                  <a:gd name="connsiteY8" fmla="*/ 482532 h 1026898"/>
                  <a:gd name="connsiteX9" fmla="*/ 938105 w 987550"/>
                  <a:gd name="connsiteY9" fmla="*/ 495616 h 1026898"/>
                  <a:gd name="connsiteX10" fmla="*/ 701725 w 987550"/>
                  <a:gd name="connsiteY10" fmla="*/ 391187 h 1026898"/>
                  <a:gd name="connsiteX11" fmla="*/ 648949 w 987550"/>
                  <a:gd name="connsiteY11" fmla="*/ 361997 h 1026898"/>
                  <a:gd name="connsiteX12" fmla="*/ 524335 w 987550"/>
                  <a:gd name="connsiteY12" fmla="*/ 445786 h 1026898"/>
                  <a:gd name="connsiteX13" fmla="*/ 287590 w 987550"/>
                  <a:gd name="connsiteY13" fmla="*/ 570157 h 1026898"/>
                  <a:gd name="connsiteX14" fmla="*/ 278411 w 987550"/>
                  <a:gd name="connsiteY14" fmla="*/ 799549 h 1026898"/>
                  <a:gd name="connsiteX0" fmla="*/ 335356 w 987550"/>
                  <a:gd name="connsiteY0" fmla="*/ 1002569 h 1026898"/>
                  <a:gd name="connsiteX1" fmla="*/ 139282 w 987550"/>
                  <a:gd name="connsiteY1" fmla="*/ 973777 h 1026898"/>
                  <a:gd name="connsiteX2" fmla="*/ 39382 w 987550"/>
                  <a:gd name="connsiteY2" fmla="*/ 742738 h 1026898"/>
                  <a:gd name="connsiteX3" fmla="*/ 8319 w 987550"/>
                  <a:gd name="connsiteY3" fmla="*/ 421055 h 1026898"/>
                  <a:gd name="connsiteX4" fmla="*/ 183028 w 987550"/>
                  <a:gd name="connsiteY4" fmla="*/ 98940 h 1026898"/>
                  <a:gd name="connsiteX5" fmla="*/ 472251 w 987550"/>
                  <a:gd name="connsiteY5" fmla="*/ 1279 h 1026898"/>
                  <a:gd name="connsiteX6" fmla="*/ 872686 w 987550"/>
                  <a:gd name="connsiteY6" fmla="*/ 74198 h 1026898"/>
                  <a:gd name="connsiteX7" fmla="*/ 978761 w 987550"/>
                  <a:gd name="connsiteY7" fmla="*/ 301942 h 1026898"/>
                  <a:gd name="connsiteX8" fmla="*/ 978717 w 987550"/>
                  <a:gd name="connsiteY8" fmla="*/ 482532 h 1026898"/>
                  <a:gd name="connsiteX9" fmla="*/ 938105 w 987550"/>
                  <a:gd name="connsiteY9" fmla="*/ 495616 h 1026898"/>
                  <a:gd name="connsiteX10" fmla="*/ 701725 w 987550"/>
                  <a:gd name="connsiteY10" fmla="*/ 391187 h 1026898"/>
                  <a:gd name="connsiteX11" fmla="*/ 644511 w 987550"/>
                  <a:gd name="connsiteY11" fmla="*/ 348682 h 1026898"/>
                  <a:gd name="connsiteX12" fmla="*/ 524335 w 987550"/>
                  <a:gd name="connsiteY12" fmla="*/ 445786 h 1026898"/>
                  <a:gd name="connsiteX13" fmla="*/ 287590 w 987550"/>
                  <a:gd name="connsiteY13" fmla="*/ 570157 h 1026898"/>
                  <a:gd name="connsiteX14" fmla="*/ 278411 w 987550"/>
                  <a:gd name="connsiteY14" fmla="*/ 799549 h 1026898"/>
                  <a:gd name="connsiteX0" fmla="*/ 335356 w 987550"/>
                  <a:gd name="connsiteY0" fmla="*/ 1002569 h 1026898"/>
                  <a:gd name="connsiteX1" fmla="*/ 139282 w 987550"/>
                  <a:gd name="connsiteY1" fmla="*/ 973777 h 1026898"/>
                  <a:gd name="connsiteX2" fmla="*/ 39382 w 987550"/>
                  <a:gd name="connsiteY2" fmla="*/ 742738 h 1026898"/>
                  <a:gd name="connsiteX3" fmla="*/ 8319 w 987550"/>
                  <a:gd name="connsiteY3" fmla="*/ 421055 h 1026898"/>
                  <a:gd name="connsiteX4" fmla="*/ 183028 w 987550"/>
                  <a:gd name="connsiteY4" fmla="*/ 98940 h 1026898"/>
                  <a:gd name="connsiteX5" fmla="*/ 472251 w 987550"/>
                  <a:gd name="connsiteY5" fmla="*/ 1279 h 1026898"/>
                  <a:gd name="connsiteX6" fmla="*/ 872686 w 987550"/>
                  <a:gd name="connsiteY6" fmla="*/ 74198 h 1026898"/>
                  <a:gd name="connsiteX7" fmla="*/ 978761 w 987550"/>
                  <a:gd name="connsiteY7" fmla="*/ 301942 h 1026898"/>
                  <a:gd name="connsiteX8" fmla="*/ 978717 w 987550"/>
                  <a:gd name="connsiteY8" fmla="*/ 482532 h 1026898"/>
                  <a:gd name="connsiteX9" fmla="*/ 938105 w 987550"/>
                  <a:gd name="connsiteY9" fmla="*/ 495616 h 1026898"/>
                  <a:gd name="connsiteX10" fmla="*/ 717258 w 987550"/>
                  <a:gd name="connsiteY10" fmla="*/ 395625 h 1026898"/>
                  <a:gd name="connsiteX11" fmla="*/ 644511 w 987550"/>
                  <a:gd name="connsiteY11" fmla="*/ 348682 h 1026898"/>
                  <a:gd name="connsiteX12" fmla="*/ 524335 w 987550"/>
                  <a:gd name="connsiteY12" fmla="*/ 445786 h 1026898"/>
                  <a:gd name="connsiteX13" fmla="*/ 287590 w 987550"/>
                  <a:gd name="connsiteY13" fmla="*/ 570157 h 1026898"/>
                  <a:gd name="connsiteX14" fmla="*/ 278411 w 987550"/>
                  <a:gd name="connsiteY14" fmla="*/ 799549 h 1026898"/>
                  <a:gd name="connsiteX0" fmla="*/ 322399 w 974593"/>
                  <a:gd name="connsiteY0" fmla="*/ 1002569 h 1026898"/>
                  <a:gd name="connsiteX1" fmla="*/ 126325 w 974593"/>
                  <a:gd name="connsiteY1" fmla="*/ 973777 h 1026898"/>
                  <a:gd name="connsiteX2" fmla="*/ 26425 w 974593"/>
                  <a:gd name="connsiteY2" fmla="*/ 742738 h 1026898"/>
                  <a:gd name="connsiteX3" fmla="*/ 10896 w 974593"/>
                  <a:gd name="connsiteY3" fmla="*/ 427712 h 1026898"/>
                  <a:gd name="connsiteX4" fmla="*/ 170071 w 974593"/>
                  <a:gd name="connsiteY4" fmla="*/ 98940 h 1026898"/>
                  <a:gd name="connsiteX5" fmla="*/ 459294 w 974593"/>
                  <a:gd name="connsiteY5" fmla="*/ 1279 h 1026898"/>
                  <a:gd name="connsiteX6" fmla="*/ 859729 w 974593"/>
                  <a:gd name="connsiteY6" fmla="*/ 74198 h 1026898"/>
                  <a:gd name="connsiteX7" fmla="*/ 965804 w 974593"/>
                  <a:gd name="connsiteY7" fmla="*/ 301942 h 1026898"/>
                  <a:gd name="connsiteX8" fmla="*/ 965760 w 974593"/>
                  <a:gd name="connsiteY8" fmla="*/ 482532 h 1026898"/>
                  <a:gd name="connsiteX9" fmla="*/ 925148 w 974593"/>
                  <a:gd name="connsiteY9" fmla="*/ 495616 h 1026898"/>
                  <a:gd name="connsiteX10" fmla="*/ 704301 w 974593"/>
                  <a:gd name="connsiteY10" fmla="*/ 395625 h 1026898"/>
                  <a:gd name="connsiteX11" fmla="*/ 631554 w 974593"/>
                  <a:gd name="connsiteY11" fmla="*/ 348682 h 1026898"/>
                  <a:gd name="connsiteX12" fmla="*/ 511378 w 974593"/>
                  <a:gd name="connsiteY12" fmla="*/ 445786 h 1026898"/>
                  <a:gd name="connsiteX13" fmla="*/ 274633 w 974593"/>
                  <a:gd name="connsiteY13" fmla="*/ 570157 h 1026898"/>
                  <a:gd name="connsiteX14" fmla="*/ 265454 w 974593"/>
                  <a:gd name="connsiteY14" fmla="*/ 799549 h 1026898"/>
                  <a:gd name="connsiteX0" fmla="*/ 323713 w 975907"/>
                  <a:gd name="connsiteY0" fmla="*/ 1002569 h 1026898"/>
                  <a:gd name="connsiteX1" fmla="*/ 127639 w 975907"/>
                  <a:gd name="connsiteY1" fmla="*/ 973777 h 1026898"/>
                  <a:gd name="connsiteX2" fmla="*/ 27739 w 975907"/>
                  <a:gd name="connsiteY2" fmla="*/ 742738 h 1026898"/>
                  <a:gd name="connsiteX3" fmla="*/ 12210 w 975907"/>
                  <a:gd name="connsiteY3" fmla="*/ 427712 h 1026898"/>
                  <a:gd name="connsiteX4" fmla="*/ 189138 w 975907"/>
                  <a:gd name="connsiteY4" fmla="*/ 119651 h 1026898"/>
                  <a:gd name="connsiteX5" fmla="*/ 460608 w 975907"/>
                  <a:gd name="connsiteY5" fmla="*/ 1279 h 1026898"/>
                  <a:gd name="connsiteX6" fmla="*/ 861043 w 975907"/>
                  <a:gd name="connsiteY6" fmla="*/ 74198 h 1026898"/>
                  <a:gd name="connsiteX7" fmla="*/ 967118 w 975907"/>
                  <a:gd name="connsiteY7" fmla="*/ 301942 h 1026898"/>
                  <a:gd name="connsiteX8" fmla="*/ 967074 w 975907"/>
                  <a:gd name="connsiteY8" fmla="*/ 482532 h 1026898"/>
                  <a:gd name="connsiteX9" fmla="*/ 926462 w 975907"/>
                  <a:gd name="connsiteY9" fmla="*/ 495616 h 1026898"/>
                  <a:gd name="connsiteX10" fmla="*/ 705615 w 975907"/>
                  <a:gd name="connsiteY10" fmla="*/ 395625 h 1026898"/>
                  <a:gd name="connsiteX11" fmla="*/ 632868 w 975907"/>
                  <a:gd name="connsiteY11" fmla="*/ 348682 h 1026898"/>
                  <a:gd name="connsiteX12" fmla="*/ 512692 w 975907"/>
                  <a:gd name="connsiteY12" fmla="*/ 445786 h 1026898"/>
                  <a:gd name="connsiteX13" fmla="*/ 275947 w 975907"/>
                  <a:gd name="connsiteY13" fmla="*/ 570157 h 1026898"/>
                  <a:gd name="connsiteX14" fmla="*/ 266768 w 975907"/>
                  <a:gd name="connsiteY14" fmla="*/ 799549 h 1026898"/>
                  <a:gd name="connsiteX0" fmla="*/ 323713 w 975907"/>
                  <a:gd name="connsiteY0" fmla="*/ 982765 h 1007094"/>
                  <a:gd name="connsiteX1" fmla="*/ 127639 w 975907"/>
                  <a:gd name="connsiteY1" fmla="*/ 953973 h 1007094"/>
                  <a:gd name="connsiteX2" fmla="*/ 27739 w 975907"/>
                  <a:gd name="connsiteY2" fmla="*/ 722934 h 1007094"/>
                  <a:gd name="connsiteX3" fmla="*/ 12210 w 975907"/>
                  <a:gd name="connsiteY3" fmla="*/ 407908 h 1007094"/>
                  <a:gd name="connsiteX4" fmla="*/ 189138 w 975907"/>
                  <a:gd name="connsiteY4" fmla="*/ 99847 h 1007094"/>
                  <a:gd name="connsiteX5" fmla="*/ 463567 w 975907"/>
                  <a:gd name="connsiteY5" fmla="*/ 2186 h 1007094"/>
                  <a:gd name="connsiteX6" fmla="*/ 861043 w 975907"/>
                  <a:gd name="connsiteY6" fmla="*/ 54394 h 1007094"/>
                  <a:gd name="connsiteX7" fmla="*/ 967118 w 975907"/>
                  <a:gd name="connsiteY7" fmla="*/ 282138 h 1007094"/>
                  <a:gd name="connsiteX8" fmla="*/ 967074 w 975907"/>
                  <a:gd name="connsiteY8" fmla="*/ 462728 h 1007094"/>
                  <a:gd name="connsiteX9" fmla="*/ 926462 w 975907"/>
                  <a:gd name="connsiteY9" fmla="*/ 475812 h 1007094"/>
                  <a:gd name="connsiteX10" fmla="*/ 705615 w 975907"/>
                  <a:gd name="connsiteY10" fmla="*/ 375821 h 1007094"/>
                  <a:gd name="connsiteX11" fmla="*/ 632868 w 975907"/>
                  <a:gd name="connsiteY11" fmla="*/ 328878 h 1007094"/>
                  <a:gd name="connsiteX12" fmla="*/ 512692 w 975907"/>
                  <a:gd name="connsiteY12" fmla="*/ 425982 h 1007094"/>
                  <a:gd name="connsiteX13" fmla="*/ 275947 w 975907"/>
                  <a:gd name="connsiteY13" fmla="*/ 550353 h 1007094"/>
                  <a:gd name="connsiteX14" fmla="*/ 266768 w 975907"/>
                  <a:gd name="connsiteY14" fmla="*/ 779745 h 1007094"/>
                  <a:gd name="connsiteX0" fmla="*/ 323713 w 977212"/>
                  <a:gd name="connsiteY0" fmla="*/ 981946 h 1006275"/>
                  <a:gd name="connsiteX1" fmla="*/ 127639 w 977212"/>
                  <a:gd name="connsiteY1" fmla="*/ 953154 h 1006275"/>
                  <a:gd name="connsiteX2" fmla="*/ 27739 w 977212"/>
                  <a:gd name="connsiteY2" fmla="*/ 722115 h 1006275"/>
                  <a:gd name="connsiteX3" fmla="*/ 12210 w 977212"/>
                  <a:gd name="connsiteY3" fmla="*/ 407089 h 1006275"/>
                  <a:gd name="connsiteX4" fmla="*/ 189138 w 977212"/>
                  <a:gd name="connsiteY4" fmla="*/ 99028 h 1006275"/>
                  <a:gd name="connsiteX5" fmla="*/ 463567 w 977212"/>
                  <a:gd name="connsiteY5" fmla="*/ 1367 h 1006275"/>
                  <a:gd name="connsiteX6" fmla="*/ 843290 w 977212"/>
                  <a:gd name="connsiteY6" fmla="*/ 68368 h 1006275"/>
                  <a:gd name="connsiteX7" fmla="*/ 967118 w 977212"/>
                  <a:gd name="connsiteY7" fmla="*/ 281319 h 1006275"/>
                  <a:gd name="connsiteX8" fmla="*/ 967074 w 977212"/>
                  <a:gd name="connsiteY8" fmla="*/ 461909 h 1006275"/>
                  <a:gd name="connsiteX9" fmla="*/ 926462 w 977212"/>
                  <a:gd name="connsiteY9" fmla="*/ 474993 h 1006275"/>
                  <a:gd name="connsiteX10" fmla="*/ 705615 w 977212"/>
                  <a:gd name="connsiteY10" fmla="*/ 375002 h 1006275"/>
                  <a:gd name="connsiteX11" fmla="*/ 632868 w 977212"/>
                  <a:gd name="connsiteY11" fmla="*/ 328059 h 1006275"/>
                  <a:gd name="connsiteX12" fmla="*/ 512692 w 977212"/>
                  <a:gd name="connsiteY12" fmla="*/ 425163 h 1006275"/>
                  <a:gd name="connsiteX13" fmla="*/ 275947 w 977212"/>
                  <a:gd name="connsiteY13" fmla="*/ 549534 h 1006275"/>
                  <a:gd name="connsiteX14" fmla="*/ 266768 w 977212"/>
                  <a:gd name="connsiteY14" fmla="*/ 778926 h 1006275"/>
                  <a:gd name="connsiteX0" fmla="*/ 323713 w 971873"/>
                  <a:gd name="connsiteY0" fmla="*/ 981979 h 1006308"/>
                  <a:gd name="connsiteX1" fmla="*/ 127639 w 971873"/>
                  <a:gd name="connsiteY1" fmla="*/ 953187 h 1006308"/>
                  <a:gd name="connsiteX2" fmla="*/ 27739 w 971873"/>
                  <a:gd name="connsiteY2" fmla="*/ 722148 h 1006308"/>
                  <a:gd name="connsiteX3" fmla="*/ 12210 w 971873"/>
                  <a:gd name="connsiteY3" fmla="*/ 407122 h 1006308"/>
                  <a:gd name="connsiteX4" fmla="*/ 189138 w 971873"/>
                  <a:gd name="connsiteY4" fmla="*/ 99061 h 1006308"/>
                  <a:gd name="connsiteX5" fmla="*/ 463567 w 971873"/>
                  <a:gd name="connsiteY5" fmla="*/ 1400 h 1006308"/>
                  <a:gd name="connsiteX6" fmla="*/ 843290 w 971873"/>
                  <a:gd name="connsiteY6" fmla="*/ 68401 h 1006308"/>
                  <a:gd name="connsiteX7" fmla="*/ 958242 w 971873"/>
                  <a:gd name="connsiteY7" fmla="*/ 287269 h 1006308"/>
                  <a:gd name="connsiteX8" fmla="*/ 967074 w 971873"/>
                  <a:gd name="connsiteY8" fmla="*/ 461942 h 1006308"/>
                  <a:gd name="connsiteX9" fmla="*/ 926462 w 971873"/>
                  <a:gd name="connsiteY9" fmla="*/ 475026 h 1006308"/>
                  <a:gd name="connsiteX10" fmla="*/ 705615 w 971873"/>
                  <a:gd name="connsiteY10" fmla="*/ 375035 h 1006308"/>
                  <a:gd name="connsiteX11" fmla="*/ 632868 w 971873"/>
                  <a:gd name="connsiteY11" fmla="*/ 328092 h 1006308"/>
                  <a:gd name="connsiteX12" fmla="*/ 512692 w 971873"/>
                  <a:gd name="connsiteY12" fmla="*/ 425196 h 1006308"/>
                  <a:gd name="connsiteX13" fmla="*/ 275947 w 971873"/>
                  <a:gd name="connsiteY13" fmla="*/ 549567 h 1006308"/>
                  <a:gd name="connsiteX14" fmla="*/ 266768 w 971873"/>
                  <a:gd name="connsiteY14" fmla="*/ 778959 h 1006308"/>
                  <a:gd name="connsiteX0" fmla="*/ 323713 w 973438"/>
                  <a:gd name="connsiteY0" fmla="*/ 981912 h 1006241"/>
                  <a:gd name="connsiteX1" fmla="*/ 127639 w 973438"/>
                  <a:gd name="connsiteY1" fmla="*/ 953120 h 1006241"/>
                  <a:gd name="connsiteX2" fmla="*/ 27739 w 973438"/>
                  <a:gd name="connsiteY2" fmla="*/ 722081 h 1006241"/>
                  <a:gd name="connsiteX3" fmla="*/ 12210 w 973438"/>
                  <a:gd name="connsiteY3" fmla="*/ 407055 h 1006241"/>
                  <a:gd name="connsiteX4" fmla="*/ 189138 w 973438"/>
                  <a:gd name="connsiteY4" fmla="*/ 98994 h 1006241"/>
                  <a:gd name="connsiteX5" fmla="*/ 463567 w 973438"/>
                  <a:gd name="connsiteY5" fmla="*/ 1333 h 1006241"/>
                  <a:gd name="connsiteX6" fmla="*/ 843290 w 973438"/>
                  <a:gd name="connsiteY6" fmla="*/ 68334 h 1006241"/>
                  <a:gd name="connsiteX7" fmla="*/ 961201 w 973438"/>
                  <a:gd name="connsiteY7" fmla="*/ 275367 h 1006241"/>
                  <a:gd name="connsiteX8" fmla="*/ 967074 w 973438"/>
                  <a:gd name="connsiteY8" fmla="*/ 461875 h 1006241"/>
                  <a:gd name="connsiteX9" fmla="*/ 926462 w 973438"/>
                  <a:gd name="connsiteY9" fmla="*/ 474959 h 1006241"/>
                  <a:gd name="connsiteX10" fmla="*/ 705615 w 973438"/>
                  <a:gd name="connsiteY10" fmla="*/ 374968 h 1006241"/>
                  <a:gd name="connsiteX11" fmla="*/ 632868 w 973438"/>
                  <a:gd name="connsiteY11" fmla="*/ 328025 h 1006241"/>
                  <a:gd name="connsiteX12" fmla="*/ 512692 w 973438"/>
                  <a:gd name="connsiteY12" fmla="*/ 425129 h 1006241"/>
                  <a:gd name="connsiteX13" fmla="*/ 275947 w 973438"/>
                  <a:gd name="connsiteY13" fmla="*/ 549500 h 1006241"/>
                  <a:gd name="connsiteX14" fmla="*/ 266768 w 973438"/>
                  <a:gd name="connsiteY14" fmla="*/ 778892 h 1006241"/>
                  <a:gd name="connsiteX0" fmla="*/ 323713 w 970115"/>
                  <a:gd name="connsiteY0" fmla="*/ 981912 h 1006241"/>
                  <a:gd name="connsiteX1" fmla="*/ 127639 w 970115"/>
                  <a:gd name="connsiteY1" fmla="*/ 953120 h 1006241"/>
                  <a:gd name="connsiteX2" fmla="*/ 27739 w 970115"/>
                  <a:gd name="connsiteY2" fmla="*/ 722081 h 1006241"/>
                  <a:gd name="connsiteX3" fmla="*/ 12210 w 970115"/>
                  <a:gd name="connsiteY3" fmla="*/ 407055 h 1006241"/>
                  <a:gd name="connsiteX4" fmla="*/ 189138 w 970115"/>
                  <a:gd name="connsiteY4" fmla="*/ 98994 h 1006241"/>
                  <a:gd name="connsiteX5" fmla="*/ 463567 w 970115"/>
                  <a:gd name="connsiteY5" fmla="*/ 1333 h 1006241"/>
                  <a:gd name="connsiteX6" fmla="*/ 843290 w 970115"/>
                  <a:gd name="connsiteY6" fmla="*/ 68334 h 1006241"/>
                  <a:gd name="connsiteX7" fmla="*/ 961201 w 970115"/>
                  <a:gd name="connsiteY7" fmla="*/ 275367 h 1006241"/>
                  <a:gd name="connsiteX8" fmla="*/ 967074 w 970115"/>
                  <a:gd name="connsiteY8" fmla="*/ 461875 h 1006241"/>
                  <a:gd name="connsiteX9" fmla="*/ 926462 w 970115"/>
                  <a:gd name="connsiteY9" fmla="*/ 474959 h 1006241"/>
                  <a:gd name="connsiteX10" fmla="*/ 705615 w 970115"/>
                  <a:gd name="connsiteY10" fmla="*/ 374968 h 1006241"/>
                  <a:gd name="connsiteX11" fmla="*/ 632868 w 970115"/>
                  <a:gd name="connsiteY11" fmla="*/ 328025 h 1006241"/>
                  <a:gd name="connsiteX12" fmla="*/ 512692 w 970115"/>
                  <a:gd name="connsiteY12" fmla="*/ 425129 h 1006241"/>
                  <a:gd name="connsiteX13" fmla="*/ 275947 w 970115"/>
                  <a:gd name="connsiteY13" fmla="*/ 549500 h 1006241"/>
                  <a:gd name="connsiteX14" fmla="*/ 266768 w 970115"/>
                  <a:gd name="connsiteY14" fmla="*/ 778892 h 1006241"/>
                  <a:gd name="connsiteX0" fmla="*/ 323713 w 970115"/>
                  <a:gd name="connsiteY0" fmla="*/ 981912 h 1006241"/>
                  <a:gd name="connsiteX1" fmla="*/ 127639 w 970115"/>
                  <a:gd name="connsiteY1" fmla="*/ 953120 h 1006241"/>
                  <a:gd name="connsiteX2" fmla="*/ 27739 w 970115"/>
                  <a:gd name="connsiteY2" fmla="*/ 722081 h 1006241"/>
                  <a:gd name="connsiteX3" fmla="*/ 12210 w 970115"/>
                  <a:gd name="connsiteY3" fmla="*/ 407055 h 1006241"/>
                  <a:gd name="connsiteX4" fmla="*/ 189138 w 970115"/>
                  <a:gd name="connsiteY4" fmla="*/ 98994 h 1006241"/>
                  <a:gd name="connsiteX5" fmla="*/ 463567 w 970115"/>
                  <a:gd name="connsiteY5" fmla="*/ 1333 h 1006241"/>
                  <a:gd name="connsiteX6" fmla="*/ 843290 w 970115"/>
                  <a:gd name="connsiteY6" fmla="*/ 68334 h 1006241"/>
                  <a:gd name="connsiteX7" fmla="*/ 961201 w 970115"/>
                  <a:gd name="connsiteY7" fmla="*/ 275367 h 1006241"/>
                  <a:gd name="connsiteX8" fmla="*/ 967074 w 970115"/>
                  <a:gd name="connsiteY8" fmla="*/ 461875 h 1006241"/>
                  <a:gd name="connsiteX9" fmla="*/ 926462 w 970115"/>
                  <a:gd name="connsiteY9" fmla="*/ 474959 h 1006241"/>
                  <a:gd name="connsiteX10" fmla="*/ 705615 w 970115"/>
                  <a:gd name="connsiteY10" fmla="*/ 374968 h 1006241"/>
                  <a:gd name="connsiteX11" fmla="*/ 632868 w 970115"/>
                  <a:gd name="connsiteY11" fmla="*/ 328025 h 1006241"/>
                  <a:gd name="connsiteX12" fmla="*/ 512692 w 970115"/>
                  <a:gd name="connsiteY12" fmla="*/ 425129 h 1006241"/>
                  <a:gd name="connsiteX13" fmla="*/ 275947 w 970115"/>
                  <a:gd name="connsiteY13" fmla="*/ 549500 h 1006241"/>
                  <a:gd name="connsiteX14" fmla="*/ 266768 w 970115"/>
                  <a:gd name="connsiteY14" fmla="*/ 778892 h 1006241"/>
                  <a:gd name="connsiteX0" fmla="*/ 337805 w 970115"/>
                  <a:gd name="connsiteY0" fmla="*/ 979539 h 1004526"/>
                  <a:gd name="connsiteX1" fmla="*/ 127639 w 970115"/>
                  <a:gd name="connsiteY1" fmla="*/ 953120 h 1004526"/>
                  <a:gd name="connsiteX2" fmla="*/ 27739 w 970115"/>
                  <a:gd name="connsiteY2" fmla="*/ 722081 h 1004526"/>
                  <a:gd name="connsiteX3" fmla="*/ 12210 w 970115"/>
                  <a:gd name="connsiteY3" fmla="*/ 407055 h 1004526"/>
                  <a:gd name="connsiteX4" fmla="*/ 189138 w 970115"/>
                  <a:gd name="connsiteY4" fmla="*/ 98994 h 1004526"/>
                  <a:gd name="connsiteX5" fmla="*/ 463567 w 970115"/>
                  <a:gd name="connsiteY5" fmla="*/ 1333 h 1004526"/>
                  <a:gd name="connsiteX6" fmla="*/ 843290 w 970115"/>
                  <a:gd name="connsiteY6" fmla="*/ 68334 h 1004526"/>
                  <a:gd name="connsiteX7" fmla="*/ 961201 w 970115"/>
                  <a:gd name="connsiteY7" fmla="*/ 275367 h 1004526"/>
                  <a:gd name="connsiteX8" fmla="*/ 967074 w 970115"/>
                  <a:gd name="connsiteY8" fmla="*/ 461875 h 1004526"/>
                  <a:gd name="connsiteX9" fmla="*/ 926462 w 970115"/>
                  <a:gd name="connsiteY9" fmla="*/ 474959 h 1004526"/>
                  <a:gd name="connsiteX10" fmla="*/ 705615 w 970115"/>
                  <a:gd name="connsiteY10" fmla="*/ 374968 h 1004526"/>
                  <a:gd name="connsiteX11" fmla="*/ 632868 w 970115"/>
                  <a:gd name="connsiteY11" fmla="*/ 328025 h 1004526"/>
                  <a:gd name="connsiteX12" fmla="*/ 512692 w 970115"/>
                  <a:gd name="connsiteY12" fmla="*/ 425129 h 1004526"/>
                  <a:gd name="connsiteX13" fmla="*/ 275947 w 970115"/>
                  <a:gd name="connsiteY13" fmla="*/ 549500 h 1004526"/>
                  <a:gd name="connsiteX14" fmla="*/ 266768 w 970115"/>
                  <a:gd name="connsiteY14" fmla="*/ 778892 h 1004526"/>
                  <a:gd name="connsiteX0" fmla="*/ 342503 w 970115"/>
                  <a:gd name="connsiteY0" fmla="*/ 979539 h 1004526"/>
                  <a:gd name="connsiteX1" fmla="*/ 127639 w 970115"/>
                  <a:gd name="connsiteY1" fmla="*/ 953120 h 1004526"/>
                  <a:gd name="connsiteX2" fmla="*/ 27739 w 970115"/>
                  <a:gd name="connsiteY2" fmla="*/ 722081 h 1004526"/>
                  <a:gd name="connsiteX3" fmla="*/ 12210 w 970115"/>
                  <a:gd name="connsiteY3" fmla="*/ 407055 h 1004526"/>
                  <a:gd name="connsiteX4" fmla="*/ 189138 w 970115"/>
                  <a:gd name="connsiteY4" fmla="*/ 98994 h 1004526"/>
                  <a:gd name="connsiteX5" fmla="*/ 463567 w 970115"/>
                  <a:gd name="connsiteY5" fmla="*/ 1333 h 1004526"/>
                  <a:gd name="connsiteX6" fmla="*/ 843290 w 970115"/>
                  <a:gd name="connsiteY6" fmla="*/ 68334 h 1004526"/>
                  <a:gd name="connsiteX7" fmla="*/ 961201 w 970115"/>
                  <a:gd name="connsiteY7" fmla="*/ 275367 h 1004526"/>
                  <a:gd name="connsiteX8" fmla="*/ 967074 w 970115"/>
                  <a:gd name="connsiteY8" fmla="*/ 461875 h 1004526"/>
                  <a:gd name="connsiteX9" fmla="*/ 926462 w 970115"/>
                  <a:gd name="connsiteY9" fmla="*/ 474959 h 1004526"/>
                  <a:gd name="connsiteX10" fmla="*/ 705615 w 970115"/>
                  <a:gd name="connsiteY10" fmla="*/ 374968 h 1004526"/>
                  <a:gd name="connsiteX11" fmla="*/ 632868 w 970115"/>
                  <a:gd name="connsiteY11" fmla="*/ 328025 h 1004526"/>
                  <a:gd name="connsiteX12" fmla="*/ 512692 w 970115"/>
                  <a:gd name="connsiteY12" fmla="*/ 425129 h 1004526"/>
                  <a:gd name="connsiteX13" fmla="*/ 275947 w 970115"/>
                  <a:gd name="connsiteY13" fmla="*/ 549500 h 1004526"/>
                  <a:gd name="connsiteX14" fmla="*/ 266768 w 970115"/>
                  <a:gd name="connsiteY14" fmla="*/ 778892 h 1004526"/>
                  <a:gd name="connsiteX0" fmla="*/ 337805 w 970115"/>
                  <a:gd name="connsiteY0" fmla="*/ 981912 h 1006241"/>
                  <a:gd name="connsiteX1" fmla="*/ 127639 w 970115"/>
                  <a:gd name="connsiteY1" fmla="*/ 953120 h 1006241"/>
                  <a:gd name="connsiteX2" fmla="*/ 27739 w 970115"/>
                  <a:gd name="connsiteY2" fmla="*/ 722081 h 1006241"/>
                  <a:gd name="connsiteX3" fmla="*/ 12210 w 970115"/>
                  <a:gd name="connsiteY3" fmla="*/ 407055 h 1006241"/>
                  <a:gd name="connsiteX4" fmla="*/ 189138 w 970115"/>
                  <a:gd name="connsiteY4" fmla="*/ 98994 h 1006241"/>
                  <a:gd name="connsiteX5" fmla="*/ 463567 w 970115"/>
                  <a:gd name="connsiteY5" fmla="*/ 1333 h 1006241"/>
                  <a:gd name="connsiteX6" fmla="*/ 843290 w 970115"/>
                  <a:gd name="connsiteY6" fmla="*/ 68334 h 1006241"/>
                  <a:gd name="connsiteX7" fmla="*/ 961201 w 970115"/>
                  <a:gd name="connsiteY7" fmla="*/ 275367 h 1006241"/>
                  <a:gd name="connsiteX8" fmla="*/ 967074 w 970115"/>
                  <a:gd name="connsiteY8" fmla="*/ 461875 h 1006241"/>
                  <a:gd name="connsiteX9" fmla="*/ 926462 w 970115"/>
                  <a:gd name="connsiteY9" fmla="*/ 474959 h 1006241"/>
                  <a:gd name="connsiteX10" fmla="*/ 705615 w 970115"/>
                  <a:gd name="connsiteY10" fmla="*/ 374968 h 1006241"/>
                  <a:gd name="connsiteX11" fmla="*/ 632868 w 970115"/>
                  <a:gd name="connsiteY11" fmla="*/ 328025 h 1006241"/>
                  <a:gd name="connsiteX12" fmla="*/ 512692 w 970115"/>
                  <a:gd name="connsiteY12" fmla="*/ 425129 h 1006241"/>
                  <a:gd name="connsiteX13" fmla="*/ 275947 w 970115"/>
                  <a:gd name="connsiteY13" fmla="*/ 549500 h 1006241"/>
                  <a:gd name="connsiteX14" fmla="*/ 266768 w 970115"/>
                  <a:gd name="connsiteY14" fmla="*/ 778892 h 1006241"/>
                  <a:gd name="connsiteX0" fmla="*/ 342503 w 970115"/>
                  <a:gd name="connsiteY0" fmla="*/ 972420 h 999567"/>
                  <a:gd name="connsiteX1" fmla="*/ 127639 w 970115"/>
                  <a:gd name="connsiteY1" fmla="*/ 953120 h 999567"/>
                  <a:gd name="connsiteX2" fmla="*/ 27739 w 970115"/>
                  <a:gd name="connsiteY2" fmla="*/ 722081 h 999567"/>
                  <a:gd name="connsiteX3" fmla="*/ 12210 w 970115"/>
                  <a:gd name="connsiteY3" fmla="*/ 407055 h 999567"/>
                  <a:gd name="connsiteX4" fmla="*/ 189138 w 970115"/>
                  <a:gd name="connsiteY4" fmla="*/ 98994 h 999567"/>
                  <a:gd name="connsiteX5" fmla="*/ 463567 w 970115"/>
                  <a:gd name="connsiteY5" fmla="*/ 1333 h 999567"/>
                  <a:gd name="connsiteX6" fmla="*/ 843290 w 970115"/>
                  <a:gd name="connsiteY6" fmla="*/ 68334 h 999567"/>
                  <a:gd name="connsiteX7" fmla="*/ 961201 w 970115"/>
                  <a:gd name="connsiteY7" fmla="*/ 275367 h 999567"/>
                  <a:gd name="connsiteX8" fmla="*/ 967074 w 970115"/>
                  <a:gd name="connsiteY8" fmla="*/ 461875 h 999567"/>
                  <a:gd name="connsiteX9" fmla="*/ 926462 w 970115"/>
                  <a:gd name="connsiteY9" fmla="*/ 474959 h 999567"/>
                  <a:gd name="connsiteX10" fmla="*/ 705615 w 970115"/>
                  <a:gd name="connsiteY10" fmla="*/ 374968 h 999567"/>
                  <a:gd name="connsiteX11" fmla="*/ 632868 w 970115"/>
                  <a:gd name="connsiteY11" fmla="*/ 328025 h 999567"/>
                  <a:gd name="connsiteX12" fmla="*/ 512692 w 970115"/>
                  <a:gd name="connsiteY12" fmla="*/ 425129 h 999567"/>
                  <a:gd name="connsiteX13" fmla="*/ 275947 w 970115"/>
                  <a:gd name="connsiteY13" fmla="*/ 549500 h 999567"/>
                  <a:gd name="connsiteX14" fmla="*/ 266768 w 970115"/>
                  <a:gd name="connsiteY14" fmla="*/ 778892 h 999567"/>
                  <a:gd name="connsiteX0" fmla="*/ 342503 w 974728"/>
                  <a:gd name="connsiteY0" fmla="*/ 972274 h 999421"/>
                  <a:gd name="connsiteX1" fmla="*/ 127639 w 974728"/>
                  <a:gd name="connsiteY1" fmla="*/ 952974 h 999421"/>
                  <a:gd name="connsiteX2" fmla="*/ 27739 w 974728"/>
                  <a:gd name="connsiteY2" fmla="*/ 721935 h 999421"/>
                  <a:gd name="connsiteX3" fmla="*/ 12210 w 974728"/>
                  <a:gd name="connsiteY3" fmla="*/ 406909 h 999421"/>
                  <a:gd name="connsiteX4" fmla="*/ 189138 w 974728"/>
                  <a:gd name="connsiteY4" fmla="*/ 98848 h 999421"/>
                  <a:gd name="connsiteX5" fmla="*/ 463567 w 974728"/>
                  <a:gd name="connsiteY5" fmla="*/ 1187 h 999421"/>
                  <a:gd name="connsiteX6" fmla="*/ 824501 w 974728"/>
                  <a:gd name="connsiteY6" fmla="*/ 72934 h 999421"/>
                  <a:gd name="connsiteX7" fmla="*/ 961201 w 974728"/>
                  <a:gd name="connsiteY7" fmla="*/ 275221 h 999421"/>
                  <a:gd name="connsiteX8" fmla="*/ 967074 w 974728"/>
                  <a:gd name="connsiteY8" fmla="*/ 461729 h 999421"/>
                  <a:gd name="connsiteX9" fmla="*/ 926462 w 974728"/>
                  <a:gd name="connsiteY9" fmla="*/ 474813 h 999421"/>
                  <a:gd name="connsiteX10" fmla="*/ 705615 w 974728"/>
                  <a:gd name="connsiteY10" fmla="*/ 374822 h 999421"/>
                  <a:gd name="connsiteX11" fmla="*/ 632868 w 974728"/>
                  <a:gd name="connsiteY11" fmla="*/ 327879 h 999421"/>
                  <a:gd name="connsiteX12" fmla="*/ 512692 w 974728"/>
                  <a:gd name="connsiteY12" fmla="*/ 424983 h 999421"/>
                  <a:gd name="connsiteX13" fmla="*/ 275947 w 974728"/>
                  <a:gd name="connsiteY13" fmla="*/ 549354 h 999421"/>
                  <a:gd name="connsiteX14" fmla="*/ 266768 w 974728"/>
                  <a:gd name="connsiteY14" fmla="*/ 778746 h 999421"/>
                  <a:gd name="connsiteX0" fmla="*/ 342503 w 974728"/>
                  <a:gd name="connsiteY0" fmla="*/ 972274 h 999421"/>
                  <a:gd name="connsiteX1" fmla="*/ 127639 w 974728"/>
                  <a:gd name="connsiteY1" fmla="*/ 952974 h 999421"/>
                  <a:gd name="connsiteX2" fmla="*/ 27739 w 974728"/>
                  <a:gd name="connsiteY2" fmla="*/ 721935 h 999421"/>
                  <a:gd name="connsiteX3" fmla="*/ 12210 w 974728"/>
                  <a:gd name="connsiteY3" fmla="*/ 406909 h 999421"/>
                  <a:gd name="connsiteX4" fmla="*/ 189138 w 974728"/>
                  <a:gd name="connsiteY4" fmla="*/ 98848 h 999421"/>
                  <a:gd name="connsiteX5" fmla="*/ 463567 w 974728"/>
                  <a:gd name="connsiteY5" fmla="*/ 1187 h 999421"/>
                  <a:gd name="connsiteX6" fmla="*/ 824501 w 974728"/>
                  <a:gd name="connsiteY6" fmla="*/ 72934 h 999421"/>
                  <a:gd name="connsiteX7" fmla="*/ 961201 w 974728"/>
                  <a:gd name="connsiteY7" fmla="*/ 275221 h 999421"/>
                  <a:gd name="connsiteX8" fmla="*/ 967074 w 974728"/>
                  <a:gd name="connsiteY8" fmla="*/ 461729 h 999421"/>
                  <a:gd name="connsiteX9" fmla="*/ 926462 w 974728"/>
                  <a:gd name="connsiteY9" fmla="*/ 474813 h 999421"/>
                  <a:gd name="connsiteX10" fmla="*/ 705615 w 974728"/>
                  <a:gd name="connsiteY10" fmla="*/ 374822 h 999421"/>
                  <a:gd name="connsiteX11" fmla="*/ 614079 w 974728"/>
                  <a:gd name="connsiteY11" fmla="*/ 340535 h 999421"/>
                  <a:gd name="connsiteX12" fmla="*/ 512692 w 974728"/>
                  <a:gd name="connsiteY12" fmla="*/ 424983 h 999421"/>
                  <a:gd name="connsiteX13" fmla="*/ 275947 w 974728"/>
                  <a:gd name="connsiteY13" fmla="*/ 549354 h 999421"/>
                  <a:gd name="connsiteX14" fmla="*/ 266768 w 974728"/>
                  <a:gd name="connsiteY14" fmla="*/ 778746 h 999421"/>
                  <a:gd name="connsiteX0" fmla="*/ 342503 w 974728"/>
                  <a:gd name="connsiteY0" fmla="*/ 972274 h 999421"/>
                  <a:gd name="connsiteX1" fmla="*/ 127639 w 974728"/>
                  <a:gd name="connsiteY1" fmla="*/ 952974 h 999421"/>
                  <a:gd name="connsiteX2" fmla="*/ 27739 w 974728"/>
                  <a:gd name="connsiteY2" fmla="*/ 721935 h 999421"/>
                  <a:gd name="connsiteX3" fmla="*/ 12210 w 974728"/>
                  <a:gd name="connsiteY3" fmla="*/ 406909 h 999421"/>
                  <a:gd name="connsiteX4" fmla="*/ 189138 w 974728"/>
                  <a:gd name="connsiteY4" fmla="*/ 98848 h 999421"/>
                  <a:gd name="connsiteX5" fmla="*/ 463567 w 974728"/>
                  <a:gd name="connsiteY5" fmla="*/ 1187 h 999421"/>
                  <a:gd name="connsiteX6" fmla="*/ 824501 w 974728"/>
                  <a:gd name="connsiteY6" fmla="*/ 72934 h 999421"/>
                  <a:gd name="connsiteX7" fmla="*/ 961201 w 974728"/>
                  <a:gd name="connsiteY7" fmla="*/ 275221 h 999421"/>
                  <a:gd name="connsiteX8" fmla="*/ 967074 w 974728"/>
                  <a:gd name="connsiteY8" fmla="*/ 461729 h 999421"/>
                  <a:gd name="connsiteX9" fmla="*/ 926462 w 974728"/>
                  <a:gd name="connsiteY9" fmla="*/ 474813 h 999421"/>
                  <a:gd name="connsiteX10" fmla="*/ 696220 w 974728"/>
                  <a:gd name="connsiteY10" fmla="*/ 384314 h 999421"/>
                  <a:gd name="connsiteX11" fmla="*/ 614079 w 974728"/>
                  <a:gd name="connsiteY11" fmla="*/ 340535 h 999421"/>
                  <a:gd name="connsiteX12" fmla="*/ 512692 w 974728"/>
                  <a:gd name="connsiteY12" fmla="*/ 424983 h 999421"/>
                  <a:gd name="connsiteX13" fmla="*/ 275947 w 974728"/>
                  <a:gd name="connsiteY13" fmla="*/ 549354 h 999421"/>
                  <a:gd name="connsiteX14" fmla="*/ 266768 w 974728"/>
                  <a:gd name="connsiteY14" fmla="*/ 778746 h 999421"/>
                  <a:gd name="connsiteX0" fmla="*/ 342282 w 974507"/>
                  <a:gd name="connsiteY0" fmla="*/ 972274 h 991672"/>
                  <a:gd name="connsiteX1" fmla="*/ 121155 w 974507"/>
                  <a:gd name="connsiteY1" fmla="*/ 921334 h 991672"/>
                  <a:gd name="connsiteX2" fmla="*/ 27518 w 974507"/>
                  <a:gd name="connsiteY2" fmla="*/ 721935 h 991672"/>
                  <a:gd name="connsiteX3" fmla="*/ 11989 w 974507"/>
                  <a:gd name="connsiteY3" fmla="*/ 406909 h 991672"/>
                  <a:gd name="connsiteX4" fmla="*/ 188917 w 974507"/>
                  <a:gd name="connsiteY4" fmla="*/ 98848 h 991672"/>
                  <a:gd name="connsiteX5" fmla="*/ 463346 w 974507"/>
                  <a:gd name="connsiteY5" fmla="*/ 1187 h 991672"/>
                  <a:gd name="connsiteX6" fmla="*/ 824280 w 974507"/>
                  <a:gd name="connsiteY6" fmla="*/ 72934 h 991672"/>
                  <a:gd name="connsiteX7" fmla="*/ 960980 w 974507"/>
                  <a:gd name="connsiteY7" fmla="*/ 275221 h 991672"/>
                  <a:gd name="connsiteX8" fmla="*/ 966853 w 974507"/>
                  <a:gd name="connsiteY8" fmla="*/ 461729 h 991672"/>
                  <a:gd name="connsiteX9" fmla="*/ 926241 w 974507"/>
                  <a:gd name="connsiteY9" fmla="*/ 474813 h 991672"/>
                  <a:gd name="connsiteX10" fmla="*/ 695999 w 974507"/>
                  <a:gd name="connsiteY10" fmla="*/ 384314 h 991672"/>
                  <a:gd name="connsiteX11" fmla="*/ 613858 w 974507"/>
                  <a:gd name="connsiteY11" fmla="*/ 340535 h 991672"/>
                  <a:gd name="connsiteX12" fmla="*/ 512471 w 974507"/>
                  <a:gd name="connsiteY12" fmla="*/ 424983 h 991672"/>
                  <a:gd name="connsiteX13" fmla="*/ 275726 w 974507"/>
                  <a:gd name="connsiteY13" fmla="*/ 549354 h 991672"/>
                  <a:gd name="connsiteX14" fmla="*/ 266547 w 974507"/>
                  <a:gd name="connsiteY14" fmla="*/ 778746 h 991672"/>
                  <a:gd name="connsiteX0" fmla="*/ 406874 w 1039099"/>
                  <a:gd name="connsiteY0" fmla="*/ 972274 h 1006815"/>
                  <a:gd name="connsiteX1" fmla="*/ 4119 w 1039099"/>
                  <a:gd name="connsiteY1" fmla="*/ 971958 h 1006815"/>
                  <a:gd name="connsiteX2" fmla="*/ 92110 w 1039099"/>
                  <a:gd name="connsiteY2" fmla="*/ 721935 h 1006815"/>
                  <a:gd name="connsiteX3" fmla="*/ 76581 w 1039099"/>
                  <a:gd name="connsiteY3" fmla="*/ 406909 h 1006815"/>
                  <a:gd name="connsiteX4" fmla="*/ 253509 w 1039099"/>
                  <a:gd name="connsiteY4" fmla="*/ 98848 h 1006815"/>
                  <a:gd name="connsiteX5" fmla="*/ 527938 w 1039099"/>
                  <a:gd name="connsiteY5" fmla="*/ 1187 h 1006815"/>
                  <a:gd name="connsiteX6" fmla="*/ 888872 w 1039099"/>
                  <a:gd name="connsiteY6" fmla="*/ 72934 h 1006815"/>
                  <a:gd name="connsiteX7" fmla="*/ 1025572 w 1039099"/>
                  <a:gd name="connsiteY7" fmla="*/ 275221 h 1006815"/>
                  <a:gd name="connsiteX8" fmla="*/ 1031445 w 1039099"/>
                  <a:gd name="connsiteY8" fmla="*/ 461729 h 1006815"/>
                  <a:gd name="connsiteX9" fmla="*/ 990833 w 1039099"/>
                  <a:gd name="connsiteY9" fmla="*/ 474813 h 1006815"/>
                  <a:gd name="connsiteX10" fmla="*/ 760591 w 1039099"/>
                  <a:gd name="connsiteY10" fmla="*/ 384314 h 1006815"/>
                  <a:gd name="connsiteX11" fmla="*/ 678450 w 1039099"/>
                  <a:gd name="connsiteY11" fmla="*/ 340535 h 1006815"/>
                  <a:gd name="connsiteX12" fmla="*/ 577063 w 1039099"/>
                  <a:gd name="connsiteY12" fmla="*/ 424983 h 1006815"/>
                  <a:gd name="connsiteX13" fmla="*/ 340318 w 1039099"/>
                  <a:gd name="connsiteY13" fmla="*/ 549354 h 1006815"/>
                  <a:gd name="connsiteX14" fmla="*/ 331139 w 1039099"/>
                  <a:gd name="connsiteY14" fmla="*/ 778746 h 1006815"/>
                  <a:gd name="connsiteX0" fmla="*/ 406874 w 1039099"/>
                  <a:gd name="connsiteY0" fmla="*/ 972274 h 1006815"/>
                  <a:gd name="connsiteX1" fmla="*/ 4119 w 1039099"/>
                  <a:gd name="connsiteY1" fmla="*/ 971958 h 1006815"/>
                  <a:gd name="connsiteX2" fmla="*/ 92110 w 1039099"/>
                  <a:gd name="connsiteY2" fmla="*/ 721935 h 1006815"/>
                  <a:gd name="connsiteX3" fmla="*/ 76581 w 1039099"/>
                  <a:gd name="connsiteY3" fmla="*/ 406909 h 1006815"/>
                  <a:gd name="connsiteX4" fmla="*/ 253509 w 1039099"/>
                  <a:gd name="connsiteY4" fmla="*/ 98848 h 1006815"/>
                  <a:gd name="connsiteX5" fmla="*/ 527938 w 1039099"/>
                  <a:gd name="connsiteY5" fmla="*/ 1187 h 1006815"/>
                  <a:gd name="connsiteX6" fmla="*/ 888872 w 1039099"/>
                  <a:gd name="connsiteY6" fmla="*/ 72934 h 1006815"/>
                  <a:gd name="connsiteX7" fmla="*/ 1025572 w 1039099"/>
                  <a:gd name="connsiteY7" fmla="*/ 275221 h 1006815"/>
                  <a:gd name="connsiteX8" fmla="*/ 1031445 w 1039099"/>
                  <a:gd name="connsiteY8" fmla="*/ 461729 h 1006815"/>
                  <a:gd name="connsiteX9" fmla="*/ 990833 w 1039099"/>
                  <a:gd name="connsiteY9" fmla="*/ 474813 h 1006815"/>
                  <a:gd name="connsiteX10" fmla="*/ 760591 w 1039099"/>
                  <a:gd name="connsiteY10" fmla="*/ 384314 h 1006815"/>
                  <a:gd name="connsiteX11" fmla="*/ 678450 w 1039099"/>
                  <a:gd name="connsiteY11" fmla="*/ 340535 h 1006815"/>
                  <a:gd name="connsiteX12" fmla="*/ 577063 w 1039099"/>
                  <a:gd name="connsiteY12" fmla="*/ 424983 h 1006815"/>
                  <a:gd name="connsiteX13" fmla="*/ 340318 w 1039099"/>
                  <a:gd name="connsiteY13" fmla="*/ 549354 h 1006815"/>
                  <a:gd name="connsiteX14" fmla="*/ 331139 w 1039099"/>
                  <a:gd name="connsiteY14" fmla="*/ 778746 h 100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9099" h="1006815">
                    <a:moveTo>
                      <a:pt x="406874" y="972274"/>
                    </a:moveTo>
                    <a:cubicBezTo>
                      <a:pt x="399149" y="1023016"/>
                      <a:pt x="29709" y="1013486"/>
                      <a:pt x="4119" y="971958"/>
                    </a:cubicBezTo>
                    <a:cubicBezTo>
                      <a:pt x="-21471" y="930430"/>
                      <a:pt x="80033" y="816110"/>
                      <a:pt x="92110" y="721935"/>
                    </a:cubicBezTo>
                    <a:cubicBezTo>
                      <a:pt x="104187" y="627760"/>
                      <a:pt x="49681" y="510757"/>
                      <a:pt x="76581" y="406909"/>
                    </a:cubicBezTo>
                    <a:cubicBezTo>
                      <a:pt x="103481" y="303061"/>
                      <a:pt x="129869" y="178385"/>
                      <a:pt x="253509" y="98848"/>
                    </a:cubicBezTo>
                    <a:cubicBezTo>
                      <a:pt x="377149" y="19311"/>
                      <a:pt x="376396" y="35423"/>
                      <a:pt x="527938" y="1187"/>
                    </a:cubicBezTo>
                    <a:cubicBezTo>
                      <a:pt x="660088" y="-6889"/>
                      <a:pt x="805933" y="27262"/>
                      <a:pt x="888872" y="72934"/>
                    </a:cubicBezTo>
                    <a:cubicBezTo>
                      <a:pt x="971811" y="118606"/>
                      <a:pt x="1001810" y="210422"/>
                      <a:pt x="1025572" y="275221"/>
                    </a:cubicBezTo>
                    <a:cubicBezTo>
                      <a:pt x="1049334" y="340020"/>
                      <a:pt x="1035378" y="429829"/>
                      <a:pt x="1031445" y="461729"/>
                    </a:cubicBezTo>
                    <a:cubicBezTo>
                      <a:pt x="1027512" y="493629"/>
                      <a:pt x="1034724" y="492880"/>
                      <a:pt x="990833" y="474813"/>
                    </a:cubicBezTo>
                    <a:cubicBezTo>
                      <a:pt x="892360" y="449923"/>
                      <a:pt x="812655" y="406694"/>
                      <a:pt x="760591" y="384314"/>
                    </a:cubicBezTo>
                    <a:cubicBezTo>
                      <a:pt x="708527" y="361934"/>
                      <a:pt x="704414" y="326129"/>
                      <a:pt x="678450" y="340535"/>
                    </a:cubicBezTo>
                    <a:cubicBezTo>
                      <a:pt x="652486" y="354941"/>
                      <a:pt x="633418" y="390180"/>
                      <a:pt x="577063" y="424983"/>
                    </a:cubicBezTo>
                    <a:cubicBezTo>
                      <a:pt x="520708" y="459786"/>
                      <a:pt x="386247" y="498713"/>
                      <a:pt x="340318" y="549354"/>
                    </a:cubicBezTo>
                    <a:cubicBezTo>
                      <a:pt x="321680" y="599995"/>
                      <a:pt x="315574" y="715173"/>
                      <a:pt x="331139" y="778746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00"/>
              </a:p>
            </p:txBody>
          </p:sp>
        </p:grp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549BE8F-5703-42A7-851A-8447E7C38484}"/>
              </a:ext>
            </a:extLst>
          </p:cNvPr>
          <p:cNvGrpSpPr/>
          <p:nvPr/>
        </p:nvGrpSpPr>
        <p:grpSpPr>
          <a:xfrm rot="664117">
            <a:off x="409205" y="292260"/>
            <a:ext cx="913204" cy="901267"/>
            <a:chOff x="1561742" y="11167087"/>
            <a:chExt cx="633992" cy="672078"/>
          </a:xfrm>
        </p:grpSpPr>
        <p:sp>
          <p:nvSpPr>
            <p:cNvPr id="33" name="AutoShape 20">
              <a:extLst>
                <a:ext uri="{FF2B5EF4-FFF2-40B4-BE49-F238E27FC236}">
                  <a16:creationId xmlns:a16="http://schemas.microsoft.com/office/drawing/2014/main" id="{145D6D0A-5739-470B-8F6B-C86D1547319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61742" y="11167087"/>
              <a:ext cx="633992" cy="672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EC8A9446-9C50-4F62-B557-9B9BD1D66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167087"/>
              <a:ext cx="631751" cy="671084"/>
            </a:xfrm>
            <a:custGeom>
              <a:avLst/>
              <a:gdLst>
                <a:gd name="T0" fmla="*/ 7111 w 7111"/>
                <a:gd name="T1" fmla="*/ 0 h 8533"/>
                <a:gd name="T2" fmla="*/ 5689 w 7111"/>
                <a:gd name="T3" fmla="*/ 356 h 8533"/>
                <a:gd name="T4" fmla="*/ 4622 w 7111"/>
                <a:gd name="T5" fmla="*/ 0 h 8533"/>
                <a:gd name="T6" fmla="*/ 3556 w 7111"/>
                <a:gd name="T7" fmla="*/ 356 h 8533"/>
                <a:gd name="T8" fmla="*/ 2489 w 7111"/>
                <a:gd name="T9" fmla="*/ 0 h 8533"/>
                <a:gd name="T10" fmla="*/ 1422 w 7111"/>
                <a:gd name="T11" fmla="*/ 356 h 8533"/>
                <a:gd name="T12" fmla="*/ 0 w 7111"/>
                <a:gd name="T13" fmla="*/ 0 h 8533"/>
                <a:gd name="T14" fmla="*/ 0 w 7111"/>
                <a:gd name="T15" fmla="*/ 1422 h 8533"/>
                <a:gd name="T16" fmla="*/ 356 w 7111"/>
                <a:gd name="T17" fmla="*/ 4267 h 8533"/>
                <a:gd name="T18" fmla="*/ 0 w 7111"/>
                <a:gd name="T19" fmla="*/ 7111 h 8533"/>
                <a:gd name="T20" fmla="*/ 0 w 7111"/>
                <a:gd name="T21" fmla="*/ 8533 h 8533"/>
                <a:gd name="T22" fmla="*/ 1422 w 7111"/>
                <a:gd name="T23" fmla="*/ 8178 h 8533"/>
                <a:gd name="T24" fmla="*/ 2489 w 7111"/>
                <a:gd name="T25" fmla="*/ 8533 h 8533"/>
                <a:gd name="T26" fmla="*/ 3556 w 7111"/>
                <a:gd name="T27" fmla="*/ 8178 h 8533"/>
                <a:gd name="T28" fmla="*/ 4622 w 7111"/>
                <a:gd name="T29" fmla="*/ 8533 h 8533"/>
                <a:gd name="T30" fmla="*/ 5689 w 7111"/>
                <a:gd name="T31" fmla="*/ 8178 h 8533"/>
                <a:gd name="T32" fmla="*/ 7111 w 7111"/>
                <a:gd name="T33" fmla="*/ 8533 h 8533"/>
                <a:gd name="T34" fmla="*/ 7111 w 7111"/>
                <a:gd name="T35" fmla="*/ 7111 h 8533"/>
                <a:gd name="T36" fmla="*/ 6756 w 7111"/>
                <a:gd name="T37" fmla="*/ 4267 h 8533"/>
                <a:gd name="T38" fmla="*/ 7111 w 7111"/>
                <a:gd name="T39" fmla="*/ 1422 h 8533"/>
                <a:gd name="T40" fmla="*/ 7111 w 7111"/>
                <a:gd name="T41" fmla="*/ 0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11" h="8533">
                  <a:moveTo>
                    <a:pt x="7111" y="0"/>
                  </a:moveTo>
                  <a:lnTo>
                    <a:pt x="5689" y="356"/>
                  </a:lnTo>
                  <a:lnTo>
                    <a:pt x="4622" y="0"/>
                  </a:lnTo>
                  <a:lnTo>
                    <a:pt x="3556" y="356"/>
                  </a:lnTo>
                  <a:lnTo>
                    <a:pt x="2489" y="0"/>
                  </a:lnTo>
                  <a:lnTo>
                    <a:pt x="1422" y="356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1422" y="8178"/>
                  </a:lnTo>
                  <a:lnTo>
                    <a:pt x="2489" y="8533"/>
                  </a:lnTo>
                  <a:lnTo>
                    <a:pt x="3556" y="8178"/>
                  </a:lnTo>
                  <a:lnTo>
                    <a:pt x="4622" y="8533"/>
                  </a:lnTo>
                  <a:lnTo>
                    <a:pt x="5689" y="8178"/>
                  </a:lnTo>
                  <a:lnTo>
                    <a:pt x="7111" y="8533"/>
                  </a:lnTo>
                  <a:lnTo>
                    <a:pt x="7111" y="7111"/>
                  </a:lnTo>
                  <a:cubicBezTo>
                    <a:pt x="6872" y="6182"/>
                    <a:pt x="6752" y="5226"/>
                    <a:pt x="6756" y="4267"/>
                  </a:cubicBezTo>
                  <a:cubicBezTo>
                    <a:pt x="6759" y="3308"/>
                    <a:pt x="6879" y="2353"/>
                    <a:pt x="7111" y="1422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 dirty="0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B20B3D9B-D400-4D23-B544-8AE15BF33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167087"/>
              <a:ext cx="95211" cy="671084"/>
            </a:xfrm>
            <a:custGeom>
              <a:avLst/>
              <a:gdLst>
                <a:gd name="T0" fmla="*/ 711 w 1070"/>
                <a:gd name="T1" fmla="*/ 7111 h 8533"/>
                <a:gd name="T2" fmla="*/ 1067 w 1070"/>
                <a:gd name="T3" fmla="*/ 4267 h 8533"/>
                <a:gd name="T4" fmla="*/ 711 w 1070"/>
                <a:gd name="T5" fmla="*/ 1422 h 8533"/>
                <a:gd name="T6" fmla="*/ 711 w 1070"/>
                <a:gd name="T7" fmla="*/ 178 h 8533"/>
                <a:gd name="T8" fmla="*/ 0 w 1070"/>
                <a:gd name="T9" fmla="*/ 0 h 8533"/>
                <a:gd name="T10" fmla="*/ 0 w 1070"/>
                <a:gd name="T11" fmla="*/ 1422 h 8533"/>
                <a:gd name="T12" fmla="*/ 356 w 1070"/>
                <a:gd name="T13" fmla="*/ 4267 h 8533"/>
                <a:gd name="T14" fmla="*/ 0 w 1070"/>
                <a:gd name="T15" fmla="*/ 7111 h 8533"/>
                <a:gd name="T16" fmla="*/ 0 w 1070"/>
                <a:gd name="T17" fmla="*/ 8533 h 8533"/>
                <a:gd name="T18" fmla="*/ 711 w 1070"/>
                <a:gd name="T19" fmla="*/ 8356 h 8533"/>
                <a:gd name="T20" fmla="*/ 711 w 1070"/>
                <a:gd name="T21" fmla="*/ 7111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0" h="8533">
                  <a:moveTo>
                    <a:pt x="711" y="7111"/>
                  </a:moveTo>
                  <a:cubicBezTo>
                    <a:pt x="943" y="6181"/>
                    <a:pt x="1063" y="5226"/>
                    <a:pt x="1067" y="4267"/>
                  </a:cubicBezTo>
                  <a:cubicBezTo>
                    <a:pt x="1070" y="3307"/>
                    <a:pt x="950" y="2351"/>
                    <a:pt x="711" y="1422"/>
                  </a:cubicBezTo>
                  <a:lnTo>
                    <a:pt x="711" y="178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711" y="8356"/>
                  </a:lnTo>
                  <a:lnTo>
                    <a:pt x="711" y="7111"/>
                  </a:lnTo>
                  <a:close/>
                </a:path>
              </a:pathLst>
            </a:custGeom>
            <a:solidFill>
              <a:srgbClr val="C78F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 dirty="0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99210121-8AE7-4EF2-8A4F-9A656FD56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167087"/>
              <a:ext cx="631751" cy="111351"/>
            </a:xfrm>
            <a:custGeom>
              <a:avLst/>
              <a:gdLst>
                <a:gd name="T0" fmla="*/ 564 w 564"/>
                <a:gd name="T1" fmla="*/ 112 h 112"/>
                <a:gd name="T2" fmla="*/ 0 w 564"/>
                <a:gd name="T3" fmla="*/ 112 h 112"/>
                <a:gd name="T4" fmla="*/ 0 w 564"/>
                <a:gd name="T5" fmla="*/ 0 h 112"/>
                <a:gd name="T6" fmla="*/ 113 w 564"/>
                <a:gd name="T7" fmla="*/ 28 h 112"/>
                <a:gd name="T8" fmla="*/ 197 w 564"/>
                <a:gd name="T9" fmla="*/ 0 h 112"/>
                <a:gd name="T10" fmla="*/ 282 w 564"/>
                <a:gd name="T11" fmla="*/ 28 h 112"/>
                <a:gd name="T12" fmla="*/ 367 w 564"/>
                <a:gd name="T13" fmla="*/ 0 h 112"/>
                <a:gd name="T14" fmla="*/ 451 w 564"/>
                <a:gd name="T15" fmla="*/ 28 h 112"/>
                <a:gd name="T16" fmla="*/ 564 w 564"/>
                <a:gd name="T17" fmla="*/ 0 h 112"/>
                <a:gd name="T18" fmla="*/ 564 w 5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2">
                  <a:moveTo>
                    <a:pt x="56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113" y="28"/>
                  </a:lnTo>
                  <a:lnTo>
                    <a:pt x="197" y="0"/>
                  </a:lnTo>
                  <a:lnTo>
                    <a:pt x="282" y="28"/>
                  </a:lnTo>
                  <a:lnTo>
                    <a:pt x="367" y="0"/>
                  </a:lnTo>
                  <a:lnTo>
                    <a:pt x="451" y="28"/>
                  </a:lnTo>
                  <a:lnTo>
                    <a:pt x="564" y="0"/>
                  </a:lnTo>
                  <a:lnTo>
                    <a:pt x="564" y="112"/>
                  </a:lnTo>
                  <a:close/>
                </a:path>
              </a:pathLst>
            </a:cu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 dirty="0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06A7B08F-197F-47F3-8029-926F63092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167087"/>
              <a:ext cx="62727" cy="111351"/>
            </a:xfrm>
            <a:custGeom>
              <a:avLst/>
              <a:gdLst>
                <a:gd name="T0" fmla="*/ 0 w 56"/>
                <a:gd name="T1" fmla="*/ 0 h 112"/>
                <a:gd name="T2" fmla="*/ 0 w 56"/>
                <a:gd name="T3" fmla="*/ 112 h 112"/>
                <a:gd name="T4" fmla="*/ 56 w 56"/>
                <a:gd name="T5" fmla="*/ 112 h 112"/>
                <a:gd name="T6" fmla="*/ 56 w 56"/>
                <a:gd name="T7" fmla="*/ 14 h 112"/>
                <a:gd name="T8" fmla="*/ 0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0" y="0"/>
                  </a:moveTo>
                  <a:lnTo>
                    <a:pt x="0" y="112"/>
                  </a:lnTo>
                  <a:lnTo>
                    <a:pt x="56" y="112"/>
                  </a:lnTo>
                  <a:lnTo>
                    <a:pt x="5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F0BC114E-3EF0-4795-91AD-85A956811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725825"/>
              <a:ext cx="631751" cy="112345"/>
            </a:xfrm>
            <a:custGeom>
              <a:avLst/>
              <a:gdLst>
                <a:gd name="T0" fmla="*/ 0 w 564"/>
                <a:gd name="T1" fmla="*/ 0 h 113"/>
                <a:gd name="T2" fmla="*/ 564 w 564"/>
                <a:gd name="T3" fmla="*/ 0 h 113"/>
                <a:gd name="T4" fmla="*/ 564 w 564"/>
                <a:gd name="T5" fmla="*/ 113 h 113"/>
                <a:gd name="T6" fmla="*/ 451 w 564"/>
                <a:gd name="T7" fmla="*/ 85 h 113"/>
                <a:gd name="T8" fmla="*/ 367 w 564"/>
                <a:gd name="T9" fmla="*/ 113 h 113"/>
                <a:gd name="T10" fmla="*/ 282 w 564"/>
                <a:gd name="T11" fmla="*/ 85 h 113"/>
                <a:gd name="T12" fmla="*/ 197 w 564"/>
                <a:gd name="T13" fmla="*/ 113 h 113"/>
                <a:gd name="T14" fmla="*/ 113 w 564"/>
                <a:gd name="T15" fmla="*/ 85 h 113"/>
                <a:gd name="T16" fmla="*/ 0 w 564"/>
                <a:gd name="T17" fmla="*/ 113 h 113"/>
                <a:gd name="T18" fmla="*/ 0 w 564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3">
                  <a:moveTo>
                    <a:pt x="0" y="0"/>
                  </a:moveTo>
                  <a:lnTo>
                    <a:pt x="564" y="0"/>
                  </a:lnTo>
                  <a:lnTo>
                    <a:pt x="564" y="113"/>
                  </a:lnTo>
                  <a:lnTo>
                    <a:pt x="451" y="85"/>
                  </a:lnTo>
                  <a:lnTo>
                    <a:pt x="367" y="113"/>
                  </a:lnTo>
                  <a:lnTo>
                    <a:pt x="282" y="85"/>
                  </a:lnTo>
                  <a:lnTo>
                    <a:pt x="197" y="113"/>
                  </a:lnTo>
                  <a:lnTo>
                    <a:pt x="113" y="85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8BB64851-C40A-473C-9578-9D40683E2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725825"/>
              <a:ext cx="62727" cy="112345"/>
            </a:xfrm>
            <a:custGeom>
              <a:avLst/>
              <a:gdLst>
                <a:gd name="T0" fmla="*/ 56 w 56"/>
                <a:gd name="T1" fmla="*/ 0 h 113"/>
                <a:gd name="T2" fmla="*/ 0 w 56"/>
                <a:gd name="T3" fmla="*/ 0 h 113"/>
                <a:gd name="T4" fmla="*/ 0 w 56"/>
                <a:gd name="T5" fmla="*/ 113 h 113"/>
                <a:gd name="T6" fmla="*/ 56 w 56"/>
                <a:gd name="T7" fmla="*/ 99 h 113"/>
                <a:gd name="T8" fmla="*/ 56 w 5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3">
                  <a:moveTo>
                    <a:pt x="56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56" y="9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FF22817-84C7-429E-B2F4-95F4168B9D12}"/>
              </a:ext>
            </a:extLst>
          </p:cNvPr>
          <p:cNvSpPr txBox="1"/>
          <p:nvPr/>
        </p:nvSpPr>
        <p:spPr>
          <a:xfrm>
            <a:off x="500987" y="603430"/>
            <a:ext cx="89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 </a:t>
            </a:r>
            <a:r>
              <a:rPr lang="ko-KR" altLang="en-US" sz="1200" dirty="0" err="1"/>
              <a:t>스윙칩</a:t>
            </a:r>
            <a:endParaRPr lang="ko-KR" altLang="en-US" sz="1200" dirty="0"/>
          </a:p>
        </p:txBody>
      </p:sp>
      <p:pic>
        <p:nvPicPr>
          <p:cNvPr id="79" name="그래픽 78" descr="표식">
            <a:extLst>
              <a:ext uri="{FF2B5EF4-FFF2-40B4-BE49-F238E27FC236}">
                <a16:creationId xmlns:a16="http://schemas.microsoft.com/office/drawing/2014/main" id="{83F0DE26-A7D8-43B7-BE2A-155832BCD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125" y="2003265"/>
            <a:ext cx="2978741" cy="29787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FD13A5-CD3B-4C99-BAC2-0116005453DB}"/>
              </a:ext>
            </a:extLst>
          </p:cNvPr>
          <p:cNvSpPr txBox="1"/>
          <p:nvPr/>
        </p:nvSpPr>
        <p:spPr>
          <a:xfrm>
            <a:off x="3583562" y="2815766"/>
            <a:ext cx="192232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현재</a:t>
            </a:r>
            <a:endParaRPr lang="en-US" altLang="ko-KR" sz="2400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내용을 입력하세요</a:t>
            </a:r>
            <a:endParaRPr lang="en-US" altLang="ko-KR" dirty="0"/>
          </a:p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073594-4A77-4E7C-B31D-ADE26425CB8D}"/>
              </a:ext>
            </a:extLst>
          </p:cNvPr>
          <p:cNvSpPr txBox="1"/>
          <p:nvPr/>
        </p:nvSpPr>
        <p:spPr>
          <a:xfrm>
            <a:off x="8156676" y="2866348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미래</a:t>
            </a:r>
            <a:endParaRPr lang="en-US" altLang="ko-KR" dirty="0"/>
          </a:p>
          <a:p>
            <a:pPr algn="ctr"/>
            <a:r>
              <a:rPr lang="ko-KR" altLang="en-US" dirty="0"/>
              <a:t>내용을 입력하세요</a:t>
            </a:r>
            <a:endParaRPr lang="en-US" altLang="ko-KR" dirty="0"/>
          </a:p>
          <a:p>
            <a:pPr algn="ctr"/>
            <a:r>
              <a:rPr lang="ko-KR" altLang="en-US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992376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래픽 44" descr="광 디스크">
            <a:extLst>
              <a:ext uri="{FF2B5EF4-FFF2-40B4-BE49-F238E27FC236}">
                <a16:creationId xmlns:a16="http://schemas.microsoft.com/office/drawing/2014/main" id="{D11A1E88-D9A7-47EE-8A86-4B48D168F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5810" y="1013159"/>
            <a:ext cx="2577253" cy="2577253"/>
          </a:xfrm>
          <a:prstGeom prst="rect">
            <a:avLst/>
          </a:prstGeom>
        </p:spPr>
      </p:pic>
      <p:pic>
        <p:nvPicPr>
          <p:cNvPr id="46" name="그래픽 45" descr="광 디스크">
            <a:extLst>
              <a:ext uri="{FF2B5EF4-FFF2-40B4-BE49-F238E27FC236}">
                <a16:creationId xmlns:a16="http://schemas.microsoft.com/office/drawing/2014/main" id="{67E86DB6-CF02-4E8B-BEC8-2EB748D9E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9189" y="3240124"/>
            <a:ext cx="2577253" cy="2577253"/>
          </a:xfrm>
          <a:prstGeom prst="rect">
            <a:avLst/>
          </a:prstGeom>
        </p:spPr>
      </p:pic>
      <p:pic>
        <p:nvPicPr>
          <p:cNvPr id="47" name="그래픽 46" descr="광 디스크">
            <a:extLst>
              <a:ext uri="{FF2B5EF4-FFF2-40B4-BE49-F238E27FC236}">
                <a16:creationId xmlns:a16="http://schemas.microsoft.com/office/drawing/2014/main" id="{04C0C19E-4D45-49BF-9863-94543FF2D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4364" y="3281485"/>
            <a:ext cx="2577253" cy="2577253"/>
          </a:xfrm>
          <a:prstGeom prst="rect">
            <a:avLst/>
          </a:prstGeom>
        </p:spPr>
      </p:pic>
      <p:pic>
        <p:nvPicPr>
          <p:cNvPr id="26" name="그래픽 25" descr="광 디스크">
            <a:extLst>
              <a:ext uri="{FF2B5EF4-FFF2-40B4-BE49-F238E27FC236}">
                <a16:creationId xmlns:a16="http://schemas.microsoft.com/office/drawing/2014/main" id="{01EFF8B9-248A-4F14-8861-36B3C2017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0985" y="1030920"/>
            <a:ext cx="2577253" cy="2577253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E549BE8F-5703-42A7-851A-8447E7C38484}"/>
              </a:ext>
            </a:extLst>
          </p:cNvPr>
          <p:cNvGrpSpPr/>
          <p:nvPr/>
        </p:nvGrpSpPr>
        <p:grpSpPr>
          <a:xfrm rot="664117">
            <a:off x="409205" y="292260"/>
            <a:ext cx="913204" cy="901267"/>
            <a:chOff x="1561742" y="11167087"/>
            <a:chExt cx="633992" cy="672078"/>
          </a:xfrm>
        </p:grpSpPr>
        <p:sp>
          <p:nvSpPr>
            <p:cNvPr id="33" name="AutoShape 20">
              <a:extLst>
                <a:ext uri="{FF2B5EF4-FFF2-40B4-BE49-F238E27FC236}">
                  <a16:creationId xmlns:a16="http://schemas.microsoft.com/office/drawing/2014/main" id="{145D6D0A-5739-470B-8F6B-C86D1547319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61742" y="11167087"/>
              <a:ext cx="633992" cy="672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EC8A9446-9C50-4F62-B557-9B9BD1D66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167087"/>
              <a:ext cx="631751" cy="671084"/>
            </a:xfrm>
            <a:custGeom>
              <a:avLst/>
              <a:gdLst>
                <a:gd name="T0" fmla="*/ 7111 w 7111"/>
                <a:gd name="T1" fmla="*/ 0 h 8533"/>
                <a:gd name="T2" fmla="*/ 5689 w 7111"/>
                <a:gd name="T3" fmla="*/ 356 h 8533"/>
                <a:gd name="T4" fmla="*/ 4622 w 7111"/>
                <a:gd name="T5" fmla="*/ 0 h 8533"/>
                <a:gd name="T6" fmla="*/ 3556 w 7111"/>
                <a:gd name="T7" fmla="*/ 356 h 8533"/>
                <a:gd name="T8" fmla="*/ 2489 w 7111"/>
                <a:gd name="T9" fmla="*/ 0 h 8533"/>
                <a:gd name="T10" fmla="*/ 1422 w 7111"/>
                <a:gd name="T11" fmla="*/ 356 h 8533"/>
                <a:gd name="T12" fmla="*/ 0 w 7111"/>
                <a:gd name="T13" fmla="*/ 0 h 8533"/>
                <a:gd name="T14" fmla="*/ 0 w 7111"/>
                <a:gd name="T15" fmla="*/ 1422 h 8533"/>
                <a:gd name="T16" fmla="*/ 356 w 7111"/>
                <a:gd name="T17" fmla="*/ 4267 h 8533"/>
                <a:gd name="T18" fmla="*/ 0 w 7111"/>
                <a:gd name="T19" fmla="*/ 7111 h 8533"/>
                <a:gd name="T20" fmla="*/ 0 w 7111"/>
                <a:gd name="T21" fmla="*/ 8533 h 8533"/>
                <a:gd name="T22" fmla="*/ 1422 w 7111"/>
                <a:gd name="T23" fmla="*/ 8178 h 8533"/>
                <a:gd name="T24" fmla="*/ 2489 w 7111"/>
                <a:gd name="T25" fmla="*/ 8533 h 8533"/>
                <a:gd name="T26" fmla="*/ 3556 w 7111"/>
                <a:gd name="T27" fmla="*/ 8178 h 8533"/>
                <a:gd name="T28" fmla="*/ 4622 w 7111"/>
                <a:gd name="T29" fmla="*/ 8533 h 8533"/>
                <a:gd name="T30" fmla="*/ 5689 w 7111"/>
                <a:gd name="T31" fmla="*/ 8178 h 8533"/>
                <a:gd name="T32" fmla="*/ 7111 w 7111"/>
                <a:gd name="T33" fmla="*/ 8533 h 8533"/>
                <a:gd name="T34" fmla="*/ 7111 w 7111"/>
                <a:gd name="T35" fmla="*/ 7111 h 8533"/>
                <a:gd name="T36" fmla="*/ 6756 w 7111"/>
                <a:gd name="T37" fmla="*/ 4267 h 8533"/>
                <a:gd name="T38" fmla="*/ 7111 w 7111"/>
                <a:gd name="T39" fmla="*/ 1422 h 8533"/>
                <a:gd name="T40" fmla="*/ 7111 w 7111"/>
                <a:gd name="T41" fmla="*/ 0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11" h="8533">
                  <a:moveTo>
                    <a:pt x="7111" y="0"/>
                  </a:moveTo>
                  <a:lnTo>
                    <a:pt x="5689" y="356"/>
                  </a:lnTo>
                  <a:lnTo>
                    <a:pt x="4622" y="0"/>
                  </a:lnTo>
                  <a:lnTo>
                    <a:pt x="3556" y="356"/>
                  </a:lnTo>
                  <a:lnTo>
                    <a:pt x="2489" y="0"/>
                  </a:lnTo>
                  <a:lnTo>
                    <a:pt x="1422" y="356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1422" y="8178"/>
                  </a:lnTo>
                  <a:lnTo>
                    <a:pt x="2489" y="8533"/>
                  </a:lnTo>
                  <a:lnTo>
                    <a:pt x="3556" y="8178"/>
                  </a:lnTo>
                  <a:lnTo>
                    <a:pt x="4622" y="8533"/>
                  </a:lnTo>
                  <a:lnTo>
                    <a:pt x="5689" y="8178"/>
                  </a:lnTo>
                  <a:lnTo>
                    <a:pt x="7111" y="8533"/>
                  </a:lnTo>
                  <a:lnTo>
                    <a:pt x="7111" y="7111"/>
                  </a:lnTo>
                  <a:cubicBezTo>
                    <a:pt x="6872" y="6182"/>
                    <a:pt x="6752" y="5226"/>
                    <a:pt x="6756" y="4267"/>
                  </a:cubicBezTo>
                  <a:cubicBezTo>
                    <a:pt x="6759" y="3308"/>
                    <a:pt x="6879" y="2353"/>
                    <a:pt x="7111" y="1422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 dirty="0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B20B3D9B-D400-4D23-B544-8AE15BF33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167087"/>
              <a:ext cx="95211" cy="671084"/>
            </a:xfrm>
            <a:custGeom>
              <a:avLst/>
              <a:gdLst>
                <a:gd name="T0" fmla="*/ 711 w 1070"/>
                <a:gd name="T1" fmla="*/ 7111 h 8533"/>
                <a:gd name="T2" fmla="*/ 1067 w 1070"/>
                <a:gd name="T3" fmla="*/ 4267 h 8533"/>
                <a:gd name="T4" fmla="*/ 711 w 1070"/>
                <a:gd name="T5" fmla="*/ 1422 h 8533"/>
                <a:gd name="T6" fmla="*/ 711 w 1070"/>
                <a:gd name="T7" fmla="*/ 178 h 8533"/>
                <a:gd name="T8" fmla="*/ 0 w 1070"/>
                <a:gd name="T9" fmla="*/ 0 h 8533"/>
                <a:gd name="T10" fmla="*/ 0 w 1070"/>
                <a:gd name="T11" fmla="*/ 1422 h 8533"/>
                <a:gd name="T12" fmla="*/ 356 w 1070"/>
                <a:gd name="T13" fmla="*/ 4267 h 8533"/>
                <a:gd name="T14" fmla="*/ 0 w 1070"/>
                <a:gd name="T15" fmla="*/ 7111 h 8533"/>
                <a:gd name="T16" fmla="*/ 0 w 1070"/>
                <a:gd name="T17" fmla="*/ 8533 h 8533"/>
                <a:gd name="T18" fmla="*/ 711 w 1070"/>
                <a:gd name="T19" fmla="*/ 8356 h 8533"/>
                <a:gd name="T20" fmla="*/ 711 w 1070"/>
                <a:gd name="T21" fmla="*/ 7111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0" h="8533">
                  <a:moveTo>
                    <a:pt x="711" y="7111"/>
                  </a:moveTo>
                  <a:cubicBezTo>
                    <a:pt x="943" y="6181"/>
                    <a:pt x="1063" y="5226"/>
                    <a:pt x="1067" y="4267"/>
                  </a:cubicBezTo>
                  <a:cubicBezTo>
                    <a:pt x="1070" y="3307"/>
                    <a:pt x="950" y="2351"/>
                    <a:pt x="711" y="1422"/>
                  </a:cubicBezTo>
                  <a:lnTo>
                    <a:pt x="711" y="178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711" y="8356"/>
                  </a:lnTo>
                  <a:lnTo>
                    <a:pt x="711" y="7111"/>
                  </a:lnTo>
                  <a:close/>
                </a:path>
              </a:pathLst>
            </a:custGeom>
            <a:solidFill>
              <a:srgbClr val="C78F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 dirty="0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99210121-8AE7-4EF2-8A4F-9A656FD56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167087"/>
              <a:ext cx="631751" cy="111351"/>
            </a:xfrm>
            <a:custGeom>
              <a:avLst/>
              <a:gdLst>
                <a:gd name="T0" fmla="*/ 564 w 564"/>
                <a:gd name="T1" fmla="*/ 112 h 112"/>
                <a:gd name="T2" fmla="*/ 0 w 564"/>
                <a:gd name="T3" fmla="*/ 112 h 112"/>
                <a:gd name="T4" fmla="*/ 0 w 564"/>
                <a:gd name="T5" fmla="*/ 0 h 112"/>
                <a:gd name="T6" fmla="*/ 113 w 564"/>
                <a:gd name="T7" fmla="*/ 28 h 112"/>
                <a:gd name="T8" fmla="*/ 197 w 564"/>
                <a:gd name="T9" fmla="*/ 0 h 112"/>
                <a:gd name="T10" fmla="*/ 282 w 564"/>
                <a:gd name="T11" fmla="*/ 28 h 112"/>
                <a:gd name="T12" fmla="*/ 367 w 564"/>
                <a:gd name="T13" fmla="*/ 0 h 112"/>
                <a:gd name="T14" fmla="*/ 451 w 564"/>
                <a:gd name="T15" fmla="*/ 28 h 112"/>
                <a:gd name="T16" fmla="*/ 564 w 564"/>
                <a:gd name="T17" fmla="*/ 0 h 112"/>
                <a:gd name="T18" fmla="*/ 564 w 5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2">
                  <a:moveTo>
                    <a:pt x="56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113" y="28"/>
                  </a:lnTo>
                  <a:lnTo>
                    <a:pt x="197" y="0"/>
                  </a:lnTo>
                  <a:lnTo>
                    <a:pt x="282" y="28"/>
                  </a:lnTo>
                  <a:lnTo>
                    <a:pt x="367" y="0"/>
                  </a:lnTo>
                  <a:lnTo>
                    <a:pt x="451" y="28"/>
                  </a:lnTo>
                  <a:lnTo>
                    <a:pt x="564" y="0"/>
                  </a:lnTo>
                  <a:lnTo>
                    <a:pt x="564" y="112"/>
                  </a:lnTo>
                  <a:close/>
                </a:path>
              </a:pathLst>
            </a:cu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 dirty="0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06A7B08F-197F-47F3-8029-926F63092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167087"/>
              <a:ext cx="62727" cy="111351"/>
            </a:xfrm>
            <a:custGeom>
              <a:avLst/>
              <a:gdLst>
                <a:gd name="T0" fmla="*/ 0 w 56"/>
                <a:gd name="T1" fmla="*/ 0 h 112"/>
                <a:gd name="T2" fmla="*/ 0 w 56"/>
                <a:gd name="T3" fmla="*/ 112 h 112"/>
                <a:gd name="T4" fmla="*/ 56 w 56"/>
                <a:gd name="T5" fmla="*/ 112 h 112"/>
                <a:gd name="T6" fmla="*/ 56 w 56"/>
                <a:gd name="T7" fmla="*/ 14 h 112"/>
                <a:gd name="T8" fmla="*/ 0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0" y="0"/>
                  </a:moveTo>
                  <a:lnTo>
                    <a:pt x="0" y="112"/>
                  </a:lnTo>
                  <a:lnTo>
                    <a:pt x="56" y="112"/>
                  </a:lnTo>
                  <a:lnTo>
                    <a:pt x="5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F0BC114E-3EF0-4795-91AD-85A956811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725825"/>
              <a:ext cx="631751" cy="112345"/>
            </a:xfrm>
            <a:custGeom>
              <a:avLst/>
              <a:gdLst>
                <a:gd name="T0" fmla="*/ 0 w 564"/>
                <a:gd name="T1" fmla="*/ 0 h 113"/>
                <a:gd name="T2" fmla="*/ 564 w 564"/>
                <a:gd name="T3" fmla="*/ 0 h 113"/>
                <a:gd name="T4" fmla="*/ 564 w 564"/>
                <a:gd name="T5" fmla="*/ 113 h 113"/>
                <a:gd name="T6" fmla="*/ 451 w 564"/>
                <a:gd name="T7" fmla="*/ 85 h 113"/>
                <a:gd name="T8" fmla="*/ 367 w 564"/>
                <a:gd name="T9" fmla="*/ 113 h 113"/>
                <a:gd name="T10" fmla="*/ 282 w 564"/>
                <a:gd name="T11" fmla="*/ 85 h 113"/>
                <a:gd name="T12" fmla="*/ 197 w 564"/>
                <a:gd name="T13" fmla="*/ 113 h 113"/>
                <a:gd name="T14" fmla="*/ 113 w 564"/>
                <a:gd name="T15" fmla="*/ 85 h 113"/>
                <a:gd name="T16" fmla="*/ 0 w 564"/>
                <a:gd name="T17" fmla="*/ 113 h 113"/>
                <a:gd name="T18" fmla="*/ 0 w 564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3">
                  <a:moveTo>
                    <a:pt x="0" y="0"/>
                  </a:moveTo>
                  <a:lnTo>
                    <a:pt x="564" y="0"/>
                  </a:lnTo>
                  <a:lnTo>
                    <a:pt x="564" y="113"/>
                  </a:lnTo>
                  <a:lnTo>
                    <a:pt x="451" y="85"/>
                  </a:lnTo>
                  <a:lnTo>
                    <a:pt x="367" y="113"/>
                  </a:lnTo>
                  <a:lnTo>
                    <a:pt x="282" y="85"/>
                  </a:lnTo>
                  <a:lnTo>
                    <a:pt x="197" y="113"/>
                  </a:lnTo>
                  <a:lnTo>
                    <a:pt x="113" y="85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8BB64851-C40A-473C-9578-9D40683E2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742" y="11725825"/>
              <a:ext cx="62727" cy="112345"/>
            </a:xfrm>
            <a:custGeom>
              <a:avLst/>
              <a:gdLst>
                <a:gd name="T0" fmla="*/ 56 w 56"/>
                <a:gd name="T1" fmla="*/ 0 h 113"/>
                <a:gd name="T2" fmla="*/ 0 w 56"/>
                <a:gd name="T3" fmla="*/ 0 h 113"/>
                <a:gd name="T4" fmla="*/ 0 w 56"/>
                <a:gd name="T5" fmla="*/ 113 h 113"/>
                <a:gd name="T6" fmla="*/ 56 w 56"/>
                <a:gd name="T7" fmla="*/ 99 h 113"/>
                <a:gd name="T8" fmla="*/ 56 w 5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3">
                  <a:moveTo>
                    <a:pt x="56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56" y="9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FF22817-84C7-429E-B2F4-95F4168B9D12}"/>
              </a:ext>
            </a:extLst>
          </p:cNvPr>
          <p:cNvSpPr txBox="1"/>
          <p:nvPr/>
        </p:nvSpPr>
        <p:spPr>
          <a:xfrm>
            <a:off x="500987" y="603430"/>
            <a:ext cx="89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 </a:t>
            </a:r>
            <a:r>
              <a:rPr lang="ko-KR" altLang="en-US" sz="1200" dirty="0" err="1"/>
              <a:t>스윙칩</a:t>
            </a:r>
            <a:endParaRPr lang="ko-KR" altLang="en-US" sz="1200" dirty="0"/>
          </a:p>
        </p:txBody>
      </p:sp>
      <p:pic>
        <p:nvPicPr>
          <p:cNvPr id="18" name="그래픽 17" descr="야구">
            <a:extLst>
              <a:ext uri="{FF2B5EF4-FFF2-40B4-BE49-F238E27FC236}">
                <a16:creationId xmlns:a16="http://schemas.microsoft.com/office/drawing/2014/main" id="{4AC94362-856B-400C-96F8-29F89F4A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2822" y="3935628"/>
            <a:ext cx="914400" cy="914400"/>
          </a:xfrm>
          <a:prstGeom prst="rect">
            <a:avLst/>
          </a:prstGeom>
        </p:spPr>
      </p:pic>
      <p:pic>
        <p:nvPicPr>
          <p:cNvPr id="20" name="그래픽 19" descr="바이크">
            <a:extLst>
              <a:ext uri="{FF2B5EF4-FFF2-40B4-BE49-F238E27FC236}">
                <a16:creationId xmlns:a16="http://schemas.microsoft.com/office/drawing/2014/main" id="{A389443C-EA8D-488A-9392-CAF0CC6F58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25165" y="4071552"/>
            <a:ext cx="914400" cy="914400"/>
          </a:xfrm>
          <a:prstGeom prst="rect">
            <a:avLst/>
          </a:prstGeom>
        </p:spPr>
      </p:pic>
      <p:pic>
        <p:nvPicPr>
          <p:cNvPr id="22" name="그래픽 21" descr="크리켓">
            <a:extLst>
              <a:ext uri="{FF2B5EF4-FFF2-40B4-BE49-F238E27FC236}">
                <a16:creationId xmlns:a16="http://schemas.microsoft.com/office/drawing/2014/main" id="{B718EE73-467D-4F09-8E0F-572EDF1C1C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93817" y="1710552"/>
            <a:ext cx="914400" cy="914400"/>
          </a:xfrm>
          <a:prstGeom prst="rect">
            <a:avLst/>
          </a:prstGeom>
        </p:spPr>
      </p:pic>
      <p:pic>
        <p:nvPicPr>
          <p:cNvPr id="24" name="그래픽 23" descr="크로스컨트리 스키">
            <a:extLst>
              <a:ext uri="{FF2B5EF4-FFF2-40B4-BE49-F238E27FC236}">
                <a16:creationId xmlns:a16="http://schemas.microsoft.com/office/drawing/2014/main" id="{069E09FF-FADD-478B-AAAF-5B17CBB039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81316" y="1734366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7A4A929-BF26-431F-A67A-660D06DE74D5}"/>
              </a:ext>
            </a:extLst>
          </p:cNvPr>
          <p:cNvSpPr txBox="1"/>
          <p:nvPr/>
        </p:nvSpPr>
        <p:spPr>
          <a:xfrm>
            <a:off x="3720907" y="2002435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95BB53-8A60-4341-A7E1-A6DBE3D31D58}"/>
              </a:ext>
            </a:extLst>
          </p:cNvPr>
          <p:cNvSpPr txBox="1"/>
          <p:nvPr/>
        </p:nvSpPr>
        <p:spPr>
          <a:xfrm>
            <a:off x="8413486" y="1978621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A66F1C-0EBC-40CD-92E0-4941059D1B82}"/>
              </a:ext>
            </a:extLst>
          </p:cNvPr>
          <p:cNvSpPr txBox="1"/>
          <p:nvPr/>
        </p:nvSpPr>
        <p:spPr>
          <a:xfrm>
            <a:off x="8413485" y="4205586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2A3068-CF60-4C99-8285-DDA0F6251FAD}"/>
              </a:ext>
            </a:extLst>
          </p:cNvPr>
          <p:cNvSpPr txBox="1"/>
          <p:nvPr/>
        </p:nvSpPr>
        <p:spPr>
          <a:xfrm>
            <a:off x="3720907" y="4246947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889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58" name="직선 연결선 9257">
            <a:extLst>
              <a:ext uri="{FF2B5EF4-FFF2-40B4-BE49-F238E27FC236}">
                <a16:creationId xmlns:a16="http://schemas.microsoft.com/office/drawing/2014/main" id="{001443B6-1B59-4292-BEF6-52197783D0F3}"/>
              </a:ext>
            </a:extLst>
          </p:cNvPr>
          <p:cNvCxnSpPr/>
          <p:nvPr/>
        </p:nvCxnSpPr>
        <p:spPr>
          <a:xfrm flipH="1">
            <a:off x="4564078" y="-4777740"/>
            <a:ext cx="10499" cy="5731778"/>
          </a:xfrm>
          <a:prstGeom prst="line">
            <a:avLst/>
          </a:prstGeom>
          <a:ln>
            <a:solidFill>
              <a:srgbClr val="C78F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55" name="그룹 9254">
            <a:extLst>
              <a:ext uri="{FF2B5EF4-FFF2-40B4-BE49-F238E27FC236}">
                <a16:creationId xmlns:a16="http://schemas.microsoft.com/office/drawing/2014/main" id="{AA46A10D-535C-4E3E-8024-BBE47DE97005}"/>
              </a:ext>
            </a:extLst>
          </p:cNvPr>
          <p:cNvGrpSpPr/>
          <p:nvPr/>
        </p:nvGrpSpPr>
        <p:grpSpPr>
          <a:xfrm>
            <a:off x="1459196" y="-5326380"/>
            <a:ext cx="10632558" cy="13992447"/>
            <a:chOff x="2850204" y="150828"/>
            <a:chExt cx="4331066" cy="6497977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5096EBB0-B930-4323-B278-7F5641704619}"/>
                </a:ext>
              </a:extLst>
            </p:cNvPr>
            <p:cNvSpPr/>
            <p:nvPr/>
          </p:nvSpPr>
          <p:spPr>
            <a:xfrm>
              <a:off x="3142033" y="492917"/>
              <a:ext cx="3025303" cy="4565466"/>
            </a:xfrm>
            <a:custGeom>
              <a:avLst/>
              <a:gdLst>
                <a:gd name="connsiteX0" fmla="*/ 172109 w 3025303"/>
                <a:gd name="connsiteY0" fmla="*/ 0 h 4565466"/>
                <a:gd name="connsiteX1" fmla="*/ 2853194 w 3025303"/>
                <a:gd name="connsiteY1" fmla="*/ 0 h 4565466"/>
                <a:gd name="connsiteX2" fmla="*/ 3025303 w 3025303"/>
                <a:gd name="connsiteY2" fmla="*/ 172109 h 4565466"/>
                <a:gd name="connsiteX3" fmla="*/ 3025303 w 3025303"/>
                <a:gd name="connsiteY3" fmla="*/ 4393357 h 4565466"/>
                <a:gd name="connsiteX4" fmla="*/ 2853194 w 3025303"/>
                <a:gd name="connsiteY4" fmla="*/ 4565466 h 4565466"/>
                <a:gd name="connsiteX5" fmla="*/ 172109 w 3025303"/>
                <a:gd name="connsiteY5" fmla="*/ 4565466 h 4565466"/>
                <a:gd name="connsiteX6" fmla="*/ 0 w 3025303"/>
                <a:gd name="connsiteY6" fmla="*/ 4393357 h 4565466"/>
                <a:gd name="connsiteX7" fmla="*/ 0 w 3025303"/>
                <a:gd name="connsiteY7" fmla="*/ 172109 h 4565466"/>
                <a:gd name="connsiteX8" fmla="*/ 172109 w 3025303"/>
                <a:gd name="connsiteY8" fmla="*/ 0 h 4565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25303" h="4565466">
                  <a:moveTo>
                    <a:pt x="172109" y="0"/>
                  </a:moveTo>
                  <a:lnTo>
                    <a:pt x="2853194" y="0"/>
                  </a:lnTo>
                  <a:cubicBezTo>
                    <a:pt x="2948247" y="0"/>
                    <a:pt x="3025303" y="77056"/>
                    <a:pt x="3025303" y="172109"/>
                  </a:cubicBezTo>
                  <a:lnTo>
                    <a:pt x="3025303" y="4393357"/>
                  </a:lnTo>
                  <a:cubicBezTo>
                    <a:pt x="3025303" y="4488410"/>
                    <a:pt x="2948247" y="4565466"/>
                    <a:pt x="2853194" y="4565466"/>
                  </a:cubicBezTo>
                  <a:lnTo>
                    <a:pt x="172109" y="4565466"/>
                  </a:lnTo>
                  <a:cubicBezTo>
                    <a:pt x="77056" y="4565466"/>
                    <a:pt x="0" y="4488410"/>
                    <a:pt x="0" y="4393357"/>
                  </a:cubicBezTo>
                  <a:lnTo>
                    <a:pt x="0" y="172109"/>
                  </a:lnTo>
                  <a:cubicBezTo>
                    <a:pt x="0" y="77056"/>
                    <a:pt x="77056" y="0"/>
                    <a:pt x="172109" y="0"/>
                  </a:cubicBezTo>
                  <a:close/>
                </a:path>
              </a:pathLst>
            </a:custGeom>
            <a:solidFill>
              <a:srgbClr val="F3FB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51797D5F-273D-4032-8D9B-8E64CD9BE723}"/>
                </a:ext>
              </a:extLst>
            </p:cNvPr>
            <p:cNvSpPr/>
            <p:nvPr/>
          </p:nvSpPr>
          <p:spPr>
            <a:xfrm>
              <a:off x="2850204" y="150829"/>
              <a:ext cx="4202349" cy="6497976"/>
            </a:xfrm>
            <a:custGeom>
              <a:avLst/>
              <a:gdLst>
                <a:gd name="connsiteX0" fmla="*/ 0 w 4202349"/>
                <a:gd name="connsiteY0" fmla="*/ 0 h 6497976"/>
                <a:gd name="connsiteX1" fmla="*/ 4202349 w 4202349"/>
                <a:gd name="connsiteY1" fmla="*/ 0 h 6497976"/>
                <a:gd name="connsiteX2" fmla="*/ 4202349 w 4202349"/>
                <a:gd name="connsiteY2" fmla="*/ 6497976 h 6497976"/>
                <a:gd name="connsiteX3" fmla="*/ 0 w 4202349"/>
                <a:gd name="connsiteY3" fmla="*/ 6497976 h 6497976"/>
                <a:gd name="connsiteX4" fmla="*/ 0 w 4202349"/>
                <a:gd name="connsiteY4" fmla="*/ 0 h 6497976"/>
                <a:gd name="connsiteX5" fmla="*/ 463938 w 4202349"/>
                <a:gd name="connsiteY5" fmla="*/ 342088 h 6497976"/>
                <a:gd name="connsiteX6" fmla="*/ 291829 w 4202349"/>
                <a:gd name="connsiteY6" fmla="*/ 514197 h 6497976"/>
                <a:gd name="connsiteX7" fmla="*/ 291829 w 4202349"/>
                <a:gd name="connsiteY7" fmla="*/ 4735445 h 6497976"/>
                <a:gd name="connsiteX8" fmla="*/ 463938 w 4202349"/>
                <a:gd name="connsiteY8" fmla="*/ 4907554 h 6497976"/>
                <a:gd name="connsiteX9" fmla="*/ 3145023 w 4202349"/>
                <a:gd name="connsiteY9" fmla="*/ 4907554 h 6497976"/>
                <a:gd name="connsiteX10" fmla="*/ 3317132 w 4202349"/>
                <a:gd name="connsiteY10" fmla="*/ 4735445 h 6497976"/>
                <a:gd name="connsiteX11" fmla="*/ 3317132 w 4202349"/>
                <a:gd name="connsiteY11" fmla="*/ 514197 h 6497976"/>
                <a:gd name="connsiteX12" fmla="*/ 3145023 w 4202349"/>
                <a:gd name="connsiteY12" fmla="*/ 342088 h 6497976"/>
                <a:gd name="connsiteX13" fmla="*/ 463938 w 4202349"/>
                <a:gd name="connsiteY13" fmla="*/ 342088 h 649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02349" h="6497976">
                  <a:moveTo>
                    <a:pt x="0" y="0"/>
                  </a:moveTo>
                  <a:lnTo>
                    <a:pt x="4202349" y="0"/>
                  </a:lnTo>
                  <a:lnTo>
                    <a:pt x="4202349" y="6497976"/>
                  </a:lnTo>
                  <a:lnTo>
                    <a:pt x="0" y="6497976"/>
                  </a:lnTo>
                  <a:lnTo>
                    <a:pt x="0" y="0"/>
                  </a:lnTo>
                  <a:close/>
                  <a:moveTo>
                    <a:pt x="463938" y="342088"/>
                  </a:moveTo>
                  <a:cubicBezTo>
                    <a:pt x="368885" y="342088"/>
                    <a:pt x="291829" y="419144"/>
                    <a:pt x="291829" y="514197"/>
                  </a:cubicBezTo>
                  <a:lnTo>
                    <a:pt x="291829" y="4735445"/>
                  </a:lnTo>
                  <a:cubicBezTo>
                    <a:pt x="291829" y="4830498"/>
                    <a:pt x="368885" y="4907554"/>
                    <a:pt x="463938" y="4907554"/>
                  </a:cubicBezTo>
                  <a:lnTo>
                    <a:pt x="3145023" y="4907554"/>
                  </a:lnTo>
                  <a:cubicBezTo>
                    <a:pt x="3240076" y="4907554"/>
                    <a:pt x="3317132" y="4830498"/>
                    <a:pt x="3317132" y="4735445"/>
                  </a:cubicBezTo>
                  <a:lnTo>
                    <a:pt x="3317132" y="514197"/>
                  </a:lnTo>
                  <a:cubicBezTo>
                    <a:pt x="3317132" y="419144"/>
                    <a:pt x="3240076" y="342088"/>
                    <a:pt x="3145023" y="342088"/>
                  </a:cubicBezTo>
                  <a:lnTo>
                    <a:pt x="463938" y="342088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748175-0FEB-442F-83BB-AB556575C6BB}"/>
                </a:ext>
              </a:extLst>
            </p:cNvPr>
            <p:cNvSpPr/>
            <p:nvPr/>
          </p:nvSpPr>
          <p:spPr>
            <a:xfrm>
              <a:off x="6340713" y="150828"/>
              <a:ext cx="840557" cy="6493073"/>
            </a:xfrm>
            <a:prstGeom prst="rect">
              <a:avLst/>
            </a:prstGeom>
            <a:solidFill>
              <a:srgbClr val="E7C8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5CDF6C9-19F0-4BBD-A272-A459D85BC19E}"/>
                </a:ext>
              </a:extLst>
            </p:cNvPr>
            <p:cNvSpPr/>
            <p:nvPr/>
          </p:nvSpPr>
          <p:spPr>
            <a:xfrm>
              <a:off x="7005941" y="150829"/>
              <a:ext cx="118684" cy="6497976"/>
            </a:xfrm>
            <a:prstGeom prst="rect">
              <a:avLst/>
            </a:prstGeom>
            <a:solidFill>
              <a:srgbClr val="FD95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21" name="사각형: 둥근 모서리 9220">
              <a:extLst>
                <a:ext uri="{FF2B5EF4-FFF2-40B4-BE49-F238E27FC236}">
                  <a16:creationId xmlns:a16="http://schemas.microsoft.com/office/drawing/2014/main" id="{6436DD82-25B3-4683-BD0A-BB9211B442E3}"/>
                </a:ext>
              </a:extLst>
            </p:cNvPr>
            <p:cNvSpPr/>
            <p:nvPr/>
          </p:nvSpPr>
          <p:spPr>
            <a:xfrm>
              <a:off x="6339827" y="2739503"/>
              <a:ext cx="657488" cy="4190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23" name="사각형: 둥근 모서리 9222">
              <a:extLst>
                <a:ext uri="{FF2B5EF4-FFF2-40B4-BE49-F238E27FC236}">
                  <a16:creationId xmlns:a16="http://schemas.microsoft.com/office/drawing/2014/main" id="{86682180-0847-4240-94DD-F28E03D518AE}"/>
                </a:ext>
              </a:extLst>
            </p:cNvPr>
            <p:cNvSpPr/>
            <p:nvPr/>
          </p:nvSpPr>
          <p:spPr>
            <a:xfrm>
              <a:off x="6387755" y="2824751"/>
              <a:ext cx="560656" cy="2546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지폐투입구</a:t>
              </a:r>
            </a:p>
          </p:txBody>
        </p:sp>
        <p:sp>
          <p:nvSpPr>
            <p:cNvPr id="9229" name="직사각형 9228">
              <a:extLst>
                <a:ext uri="{FF2B5EF4-FFF2-40B4-BE49-F238E27FC236}">
                  <a16:creationId xmlns:a16="http://schemas.microsoft.com/office/drawing/2014/main" id="{23EAA428-0A11-4C19-B631-7F7F4FFC531F}"/>
                </a:ext>
              </a:extLst>
            </p:cNvPr>
            <p:cNvSpPr/>
            <p:nvPr/>
          </p:nvSpPr>
          <p:spPr>
            <a:xfrm>
              <a:off x="6349705" y="1051359"/>
              <a:ext cx="644482" cy="1323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34" name="그림 9233">
              <a:extLst>
                <a:ext uri="{FF2B5EF4-FFF2-40B4-BE49-F238E27FC236}">
                  <a16:creationId xmlns:a16="http://schemas.microsoft.com/office/drawing/2014/main" id="{82613768-95F5-40AD-B0F0-BEBC0D71C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999" y="1483574"/>
              <a:ext cx="536573" cy="733836"/>
            </a:xfrm>
            <a:prstGeom prst="rect">
              <a:avLst/>
            </a:prstGeom>
          </p:spPr>
        </p:pic>
        <p:sp>
          <p:nvSpPr>
            <p:cNvPr id="9219" name="직사각형 9218">
              <a:extLst>
                <a:ext uri="{FF2B5EF4-FFF2-40B4-BE49-F238E27FC236}">
                  <a16:creationId xmlns:a16="http://schemas.microsoft.com/office/drawing/2014/main" id="{91334CF5-11E1-4D56-9C02-E1098A6D2991}"/>
                </a:ext>
              </a:extLst>
            </p:cNvPr>
            <p:cNvSpPr/>
            <p:nvPr/>
          </p:nvSpPr>
          <p:spPr>
            <a:xfrm>
              <a:off x="6375801" y="1138802"/>
              <a:ext cx="560656" cy="2760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36" name="타원 9235">
              <a:extLst>
                <a:ext uri="{FF2B5EF4-FFF2-40B4-BE49-F238E27FC236}">
                  <a16:creationId xmlns:a16="http://schemas.microsoft.com/office/drawing/2014/main" id="{1000F124-D484-4E03-9264-B347F0D9404C}"/>
                </a:ext>
              </a:extLst>
            </p:cNvPr>
            <p:cNvSpPr/>
            <p:nvPr/>
          </p:nvSpPr>
          <p:spPr>
            <a:xfrm>
              <a:off x="6486709" y="3348268"/>
              <a:ext cx="373236" cy="3501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  <a:alpha val="6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770D813-953E-4B30-99B0-2FA48AC17B9B}"/>
                </a:ext>
              </a:extLst>
            </p:cNvPr>
            <p:cNvCxnSpPr>
              <a:cxnSpLocks/>
            </p:cNvCxnSpPr>
            <p:nvPr/>
          </p:nvCxnSpPr>
          <p:spPr>
            <a:xfrm>
              <a:off x="6557393" y="3523366"/>
              <a:ext cx="234000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  <a:alpha val="4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14B4DBF9-86B8-4D4A-9C3F-92C76C73CED4}"/>
                </a:ext>
              </a:extLst>
            </p:cNvPr>
            <p:cNvSpPr/>
            <p:nvPr/>
          </p:nvSpPr>
          <p:spPr>
            <a:xfrm>
              <a:off x="3322292" y="5313627"/>
              <a:ext cx="2596676" cy="1069493"/>
            </a:xfrm>
            <a:prstGeom prst="roundRect">
              <a:avLst/>
            </a:prstGeom>
            <a:solidFill>
              <a:srgbClr val="0D1214"/>
            </a:solidFill>
            <a:ln w="76200">
              <a:solidFill>
                <a:srgbClr val="E3C7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AutoShape 10">
              <a:extLst>
                <a:ext uri="{FF2B5EF4-FFF2-40B4-BE49-F238E27FC236}">
                  <a16:creationId xmlns:a16="http://schemas.microsoft.com/office/drawing/2014/main" id="{66EDA90B-9632-4F99-A6C9-469665D3A4A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14092" y="942934"/>
              <a:ext cx="394204" cy="615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7EAEBC81-9007-4B82-9B33-A05F80ADC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4092" y="954446"/>
              <a:ext cx="371160" cy="567760"/>
            </a:xfrm>
            <a:custGeom>
              <a:avLst/>
              <a:gdLst>
                <a:gd name="T0" fmla="*/ 0 w 400"/>
                <a:gd name="T1" fmla="*/ 360 h 654"/>
                <a:gd name="T2" fmla="*/ 0 w 400"/>
                <a:gd name="T3" fmla="*/ 79 h 654"/>
                <a:gd name="T4" fmla="*/ 28 w 400"/>
                <a:gd name="T5" fmla="*/ 38 h 654"/>
                <a:gd name="T6" fmla="*/ 53 w 400"/>
                <a:gd name="T7" fmla="*/ 0 h 654"/>
                <a:gd name="T8" fmla="*/ 53 w 400"/>
                <a:gd name="T9" fmla="*/ 0 h 654"/>
                <a:gd name="T10" fmla="*/ 347 w 400"/>
                <a:gd name="T11" fmla="*/ 0 h 654"/>
                <a:gd name="T12" fmla="*/ 347 w 400"/>
                <a:gd name="T13" fmla="*/ 0 h 654"/>
                <a:gd name="T14" fmla="*/ 372 w 400"/>
                <a:gd name="T15" fmla="*/ 38 h 654"/>
                <a:gd name="T16" fmla="*/ 400 w 400"/>
                <a:gd name="T17" fmla="*/ 79 h 654"/>
                <a:gd name="T18" fmla="*/ 400 w 400"/>
                <a:gd name="T19" fmla="*/ 360 h 654"/>
                <a:gd name="T20" fmla="*/ 400 w 400"/>
                <a:gd name="T21" fmla="*/ 294 h 654"/>
                <a:gd name="T22" fmla="*/ 400 w 400"/>
                <a:gd name="T23" fmla="*/ 575 h 654"/>
                <a:gd name="T24" fmla="*/ 372 w 400"/>
                <a:gd name="T25" fmla="*/ 616 h 654"/>
                <a:gd name="T26" fmla="*/ 347 w 400"/>
                <a:gd name="T27" fmla="*/ 654 h 654"/>
                <a:gd name="T28" fmla="*/ 347 w 400"/>
                <a:gd name="T29" fmla="*/ 654 h 654"/>
                <a:gd name="T30" fmla="*/ 53 w 400"/>
                <a:gd name="T31" fmla="*/ 654 h 654"/>
                <a:gd name="T32" fmla="*/ 53 w 400"/>
                <a:gd name="T33" fmla="*/ 654 h 654"/>
                <a:gd name="T34" fmla="*/ 28 w 400"/>
                <a:gd name="T35" fmla="*/ 616 h 654"/>
                <a:gd name="T36" fmla="*/ 0 w 400"/>
                <a:gd name="T37" fmla="*/ 575 h 654"/>
                <a:gd name="T38" fmla="*/ 0 w 400"/>
                <a:gd name="T39" fmla="*/ 29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0" h="654">
                  <a:moveTo>
                    <a:pt x="0" y="360"/>
                  </a:moveTo>
                  <a:lnTo>
                    <a:pt x="0" y="79"/>
                  </a:lnTo>
                  <a:cubicBezTo>
                    <a:pt x="0" y="61"/>
                    <a:pt x="11" y="45"/>
                    <a:pt x="28" y="38"/>
                  </a:cubicBezTo>
                  <a:cubicBezTo>
                    <a:pt x="42" y="32"/>
                    <a:pt x="53" y="16"/>
                    <a:pt x="53" y="0"/>
                  </a:cubicBezTo>
                  <a:lnTo>
                    <a:pt x="53" y="0"/>
                  </a:lnTo>
                  <a:lnTo>
                    <a:pt x="347" y="0"/>
                  </a:lnTo>
                  <a:lnTo>
                    <a:pt x="347" y="0"/>
                  </a:lnTo>
                  <a:cubicBezTo>
                    <a:pt x="347" y="16"/>
                    <a:pt x="358" y="32"/>
                    <a:pt x="372" y="38"/>
                  </a:cubicBezTo>
                  <a:cubicBezTo>
                    <a:pt x="389" y="45"/>
                    <a:pt x="400" y="61"/>
                    <a:pt x="400" y="79"/>
                  </a:cubicBezTo>
                  <a:lnTo>
                    <a:pt x="400" y="360"/>
                  </a:lnTo>
                  <a:lnTo>
                    <a:pt x="400" y="294"/>
                  </a:lnTo>
                  <a:lnTo>
                    <a:pt x="400" y="575"/>
                  </a:lnTo>
                  <a:cubicBezTo>
                    <a:pt x="400" y="593"/>
                    <a:pt x="389" y="609"/>
                    <a:pt x="372" y="616"/>
                  </a:cubicBezTo>
                  <a:cubicBezTo>
                    <a:pt x="358" y="622"/>
                    <a:pt x="347" y="638"/>
                    <a:pt x="347" y="654"/>
                  </a:cubicBezTo>
                  <a:lnTo>
                    <a:pt x="347" y="654"/>
                  </a:lnTo>
                  <a:lnTo>
                    <a:pt x="53" y="654"/>
                  </a:lnTo>
                  <a:lnTo>
                    <a:pt x="53" y="654"/>
                  </a:lnTo>
                  <a:cubicBezTo>
                    <a:pt x="53" y="638"/>
                    <a:pt x="42" y="622"/>
                    <a:pt x="28" y="616"/>
                  </a:cubicBezTo>
                  <a:cubicBezTo>
                    <a:pt x="11" y="609"/>
                    <a:pt x="0" y="593"/>
                    <a:pt x="0" y="575"/>
                  </a:cubicBezTo>
                  <a:lnTo>
                    <a:pt x="0" y="294"/>
                  </a:lnTo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41E59661-A69A-4A4D-B16E-97CE3F8DA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239" y="947539"/>
              <a:ext cx="282415" cy="23484"/>
            </a:xfrm>
            <a:custGeom>
              <a:avLst/>
              <a:gdLst>
                <a:gd name="T0" fmla="*/ 187 w 200"/>
                <a:gd name="T1" fmla="*/ 26 h 26"/>
                <a:gd name="T2" fmla="*/ 13 w 200"/>
                <a:gd name="T3" fmla="*/ 26 h 26"/>
                <a:gd name="T4" fmla="*/ 0 w 200"/>
                <a:gd name="T5" fmla="*/ 13 h 26"/>
                <a:gd name="T6" fmla="*/ 13 w 200"/>
                <a:gd name="T7" fmla="*/ 0 h 26"/>
                <a:gd name="T8" fmla="*/ 187 w 200"/>
                <a:gd name="T9" fmla="*/ 0 h 26"/>
                <a:gd name="T10" fmla="*/ 200 w 200"/>
                <a:gd name="T11" fmla="*/ 13 h 26"/>
                <a:gd name="T12" fmla="*/ 187 w 20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6">
                  <a:moveTo>
                    <a:pt x="187" y="26"/>
                  </a:move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87" y="0"/>
                  </a:lnTo>
                  <a:cubicBezTo>
                    <a:pt x="194" y="0"/>
                    <a:pt x="200" y="6"/>
                    <a:pt x="200" y="13"/>
                  </a:cubicBezTo>
                  <a:cubicBezTo>
                    <a:pt x="200" y="20"/>
                    <a:pt x="194" y="26"/>
                    <a:pt x="187" y="26"/>
                  </a:cubicBez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9DA6A8FE-3280-4048-A761-B170CB0E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7034" y="1055289"/>
              <a:ext cx="368218" cy="385413"/>
            </a:xfrm>
            <a:custGeom>
              <a:avLst/>
              <a:gdLst>
                <a:gd name="T0" fmla="*/ 400 w 400"/>
                <a:gd name="T1" fmla="*/ 293 h 426"/>
                <a:gd name="T2" fmla="*/ 0 w 400"/>
                <a:gd name="T3" fmla="*/ 426 h 426"/>
                <a:gd name="T4" fmla="*/ 0 w 400"/>
                <a:gd name="T5" fmla="*/ 133 h 426"/>
                <a:gd name="T6" fmla="*/ 400 w 400"/>
                <a:gd name="T7" fmla="*/ 0 h 426"/>
                <a:gd name="T8" fmla="*/ 400 w 400"/>
                <a:gd name="T9" fmla="*/ 29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26">
                  <a:moveTo>
                    <a:pt x="400" y="293"/>
                  </a:moveTo>
                  <a:lnTo>
                    <a:pt x="0" y="426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2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00DE2D8E-AD39-475C-9028-EE5C6FE92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4092" y="1091205"/>
              <a:ext cx="371650" cy="303450"/>
            </a:xfrm>
            <a:custGeom>
              <a:avLst/>
              <a:gdLst>
                <a:gd name="T0" fmla="*/ 400 w 400"/>
                <a:gd name="T1" fmla="*/ 187 h 320"/>
                <a:gd name="T2" fmla="*/ 0 w 400"/>
                <a:gd name="T3" fmla="*/ 320 h 320"/>
                <a:gd name="T4" fmla="*/ 0 w 400"/>
                <a:gd name="T5" fmla="*/ 133 h 320"/>
                <a:gd name="T6" fmla="*/ 400 w 400"/>
                <a:gd name="T7" fmla="*/ 0 h 320"/>
                <a:gd name="T8" fmla="*/ 400 w 400"/>
                <a:gd name="T9" fmla="*/ 18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320">
                  <a:moveTo>
                    <a:pt x="400" y="187"/>
                  </a:moveTo>
                  <a:lnTo>
                    <a:pt x="0" y="320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187"/>
                  </a:lnTo>
                  <a:close/>
                </a:path>
              </a:pathLst>
            </a:custGeom>
            <a:solidFill>
              <a:srgbClr val="E7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AutoShape 10">
              <a:extLst>
                <a:ext uri="{FF2B5EF4-FFF2-40B4-BE49-F238E27FC236}">
                  <a16:creationId xmlns:a16="http://schemas.microsoft.com/office/drawing/2014/main" id="{C055D147-F7D2-4AE7-A762-CE3C1A6A94C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020936" y="940053"/>
              <a:ext cx="394204" cy="615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71BE5042-5CB9-4637-AE41-DAE6AF8CA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936" y="951565"/>
              <a:ext cx="371160" cy="567760"/>
            </a:xfrm>
            <a:custGeom>
              <a:avLst/>
              <a:gdLst>
                <a:gd name="T0" fmla="*/ 0 w 400"/>
                <a:gd name="T1" fmla="*/ 360 h 654"/>
                <a:gd name="T2" fmla="*/ 0 w 400"/>
                <a:gd name="T3" fmla="*/ 79 h 654"/>
                <a:gd name="T4" fmla="*/ 28 w 400"/>
                <a:gd name="T5" fmla="*/ 38 h 654"/>
                <a:gd name="T6" fmla="*/ 53 w 400"/>
                <a:gd name="T7" fmla="*/ 0 h 654"/>
                <a:gd name="T8" fmla="*/ 53 w 400"/>
                <a:gd name="T9" fmla="*/ 0 h 654"/>
                <a:gd name="T10" fmla="*/ 347 w 400"/>
                <a:gd name="T11" fmla="*/ 0 h 654"/>
                <a:gd name="T12" fmla="*/ 347 w 400"/>
                <a:gd name="T13" fmla="*/ 0 h 654"/>
                <a:gd name="T14" fmla="*/ 372 w 400"/>
                <a:gd name="T15" fmla="*/ 38 h 654"/>
                <a:gd name="T16" fmla="*/ 400 w 400"/>
                <a:gd name="T17" fmla="*/ 79 h 654"/>
                <a:gd name="T18" fmla="*/ 400 w 400"/>
                <a:gd name="T19" fmla="*/ 360 h 654"/>
                <a:gd name="T20" fmla="*/ 400 w 400"/>
                <a:gd name="T21" fmla="*/ 294 h 654"/>
                <a:gd name="T22" fmla="*/ 400 w 400"/>
                <a:gd name="T23" fmla="*/ 575 h 654"/>
                <a:gd name="T24" fmla="*/ 372 w 400"/>
                <a:gd name="T25" fmla="*/ 616 h 654"/>
                <a:gd name="T26" fmla="*/ 347 w 400"/>
                <a:gd name="T27" fmla="*/ 654 h 654"/>
                <a:gd name="T28" fmla="*/ 347 w 400"/>
                <a:gd name="T29" fmla="*/ 654 h 654"/>
                <a:gd name="T30" fmla="*/ 53 w 400"/>
                <a:gd name="T31" fmla="*/ 654 h 654"/>
                <a:gd name="T32" fmla="*/ 53 w 400"/>
                <a:gd name="T33" fmla="*/ 654 h 654"/>
                <a:gd name="T34" fmla="*/ 28 w 400"/>
                <a:gd name="T35" fmla="*/ 616 h 654"/>
                <a:gd name="T36" fmla="*/ 0 w 400"/>
                <a:gd name="T37" fmla="*/ 575 h 654"/>
                <a:gd name="T38" fmla="*/ 0 w 400"/>
                <a:gd name="T39" fmla="*/ 29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0" h="654">
                  <a:moveTo>
                    <a:pt x="0" y="360"/>
                  </a:moveTo>
                  <a:lnTo>
                    <a:pt x="0" y="79"/>
                  </a:lnTo>
                  <a:cubicBezTo>
                    <a:pt x="0" y="61"/>
                    <a:pt x="11" y="45"/>
                    <a:pt x="28" y="38"/>
                  </a:cubicBezTo>
                  <a:cubicBezTo>
                    <a:pt x="42" y="32"/>
                    <a:pt x="53" y="16"/>
                    <a:pt x="53" y="0"/>
                  </a:cubicBezTo>
                  <a:lnTo>
                    <a:pt x="53" y="0"/>
                  </a:lnTo>
                  <a:lnTo>
                    <a:pt x="347" y="0"/>
                  </a:lnTo>
                  <a:lnTo>
                    <a:pt x="347" y="0"/>
                  </a:lnTo>
                  <a:cubicBezTo>
                    <a:pt x="347" y="16"/>
                    <a:pt x="358" y="32"/>
                    <a:pt x="372" y="38"/>
                  </a:cubicBezTo>
                  <a:cubicBezTo>
                    <a:pt x="389" y="45"/>
                    <a:pt x="400" y="61"/>
                    <a:pt x="400" y="79"/>
                  </a:cubicBezTo>
                  <a:lnTo>
                    <a:pt x="400" y="360"/>
                  </a:lnTo>
                  <a:lnTo>
                    <a:pt x="400" y="294"/>
                  </a:lnTo>
                  <a:lnTo>
                    <a:pt x="400" y="575"/>
                  </a:lnTo>
                  <a:cubicBezTo>
                    <a:pt x="400" y="593"/>
                    <a:pt x="389" y="609"/>
                    <a:pt x="372" y="616"/>
                  </a:cubicBezTo>
                  <a:cubicBezTo>
                    <a:pt x="358" y="622"/>
                    <a:pt x="347" y="638"/>
                    <a:pt x="347" y="654"/>
                  </a:cubicBezTo>
                  <a:lnTo>
                    <a:pt x="347" y="654"/>
                  </a:lnTo>
                  <a:lnTo>
                    <a:pt x="53" y="654"/>
                  </a:lnTo>
                  <a:lnTo>
                    <a:pt x="53" y="654"/>
                  </a:lnTo>
                  <a:cubicBezTo>
                    <a:pt x="53" y="638"/>
                    <a:pt x="42" y="622"/>
                    <a:pt x="28" y="616"/>
                  </a:cubicBezTo>
                  <a:cubicBezTo>
                    <a:pt x="11" y="609"/>
                    <a:pt x="0" y="593"/>
                    <a:pt x="0" y="575"/>
                  </a:cubicBezTo>
                  <a:lnTo>
                    <a:pt x="0" y="294"/>
                  </a:lnTo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936F3278-FC7C-4638-A53B-60A506B0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083" y="944658"/>
              <a:ext cx="282415" cy="23484"/>
            </a:xfrm>
            <a:custGeom>
              <a:avLst/>
              <a:gdLst>
                <a:gd name="T0" fmla="*/ 187 w 200"/>
                <a:gd name="T1" fmla="*/ 26 h 26"/>
                <a:gd name="T2" fmla="*/ 13 w 200"/>
                <a:gd name="T3" fmla="*/ 26 h 26"/>
                <a:gd name="T4" fmla="*/ 0 w 200"/>
                <a:gd name="T5" fmla="*/ 13 h 26"/>
                <a:gd name="T6" fmla="*/ 13 w 200"/>
                <a:gd name="T7" fmla="*/ 0 h 26"/>
                <a:gd name="T8" fmla="*/ 187 w 200"/>
                <a:gd name="T9" fmla="*/ 0 h 26"/>
                <a:gd name="T10" fmla="*/ 200 w 200"/>
                <a:gd name="T11" fmla="*/ 13 h 26"/>
                <a:gd name="T12" fmla="*/ 187 w 20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6">
                  <a:moveTo>
                    <a:pt x="187" y="26"/>
                  </a:move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87" y="0"/>
                  </a:lnTo>
                  <a:cubicBezTo>
                    <a:pt x="194" y="0"/>
                    <a:pt x="200" y="6"/>
                    <a:pt x="200" y="13"/>
                  </a:cubicBezTo>
                  <a:cubicBezTo>
                    <a:pt x="200" y="20"/>
                    <a:pt x="194" y="26"/>
                    <a:pt x="187" y="26"/>
                  </a:cubicBez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9610C858-1B27-4FC6-A7E3-9AB75BE20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878" y="1052408"/>
              <a:ext cx="368218" cy="385413"/>
            </a:xfrm>
            <a:custGeom>
              <a:avLst/>
              <a:gdLst>
                <a:gd name="T0" fmla="*/ 400 w 400"/>
                <a:gd name="T1" fmla="*/ 293 h 426"/>
                <a:gd name="T2" fmla="*/ 0 w 400"/>
                <a:gd name="T3" fmla="*/ 426 h 426"/>
                <a:gd name="T4" fmla="*/ 0 w 400"/>
                <a:gd name="T5" fmla="*/ 133 h 426"/>
                <a:gd name="T6" fmla="*/ 400 w 400"/>
                <a:gd name="T7" fmla="*/ 0 h 426"/>
                <a:gd name="T8" fmla="*/ 400 w 400"/>
                <a:gd name="T9" fmla="*/ 29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26">
                  <a:moveTo>
                    <a:pt x="400" y="293"/>
                  </a:moveTo>
                  <a:lnTo>
                    <a:pt x="0" y="426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2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4AA980B1-3D6F-4AC0-B93B-C940E4FA0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936" y="1088324"/>
              <a:ext cx="371650" cy="303450"/>
            </a:xfrm>
            <a:custGeom>
              <a:avLst/>
              <a:gdLst>
                <a:gd name="T0" fmla="*/ 400 w 400"/>
                <a:gd name="T1" fmla="*/ 187 h 320"/>
                <a:gd name="T2" fmla="*/ 0 w 400"/>
                <a:gd name="T3" fmla="*/ 320 h 320"/>
                <a:gd name="T4" fmla="*/ 0 w 400"/>
                <a:gd name="T5" fmla="*/ 133 h 320"/>
                <a:gd name="T6" fmla="*/ 400 w 400"/>
                <a:gd name="T7" fmla="*/ 0 h 320"/>
                <a:gd name="T8" fmla="*/ 400 w 400"/>
                <a:gd name="T9" fmla="*/ 18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320">
                  <a:moveTo>
                    <a:pt x="400" y="187"/>
                  </a:moveTo>
                  <a:lnTo>
                    <a:pt x="0" y="320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187"/>
                  </a:lnTo>
                  <a:close/>
                </a:path>
              </a:pathLst>
            </a:custGeom>
            <a:solidFill>
              <a:srgbClr val="E7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AutoShape 10">
              <a:extLst>
                <a:ext uri="{FF2B5EF4-FFF2-40B4-BE49-F238E27FC236}">
                  <a16:creationId xmlns:a16="http://schemas.microsoft.com/office/drawing/2014/main" id="{3F4E1DA0-7493-437F-BDFB-A44A6E4AE4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75932" y="946092"/>
              <a:ext cx="394204" cy="615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12">
              <a:extLst>
                <a:ext uri="{FF2B5EF4-FFF2-40B4-BE49-F238E27FC236}">
                  <a16:creationId xmlns:a16="http://schemas.microsoft.com/office/drawing/2014/main" id="{8E9F6C55-AB55-4EB0-93E0-7EC06574E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932" y="957604"/>
              <a:ext cx="371160" cy="567760"/>
            </a:xfrm>
            <a:custGeom>
              <a:avLst/>
              <a:gdLst>
                <a:gd name="T0" fmla="*/ 0 w 400"/>
                <a:gd name="T1" fmla="*/ 360 h 654"/>
                <a:gd name="T2" fmla="*/ 0 w 400"/>
                <a:gd name="T3" fmla="*/ 79 h 654"/>
                <a:gd name="T4" fmla="*/ 28 w 400"/>
                <a:gd name="T5" fmla="*/ 38 h 654"/>
                <a:gd name="T6" fmla="*/ 53 w 400"/>
                <a:gd name="T7" fmla="*/ 0 h 654"/>
                <a:gd name="T8" fmla="*/ 53 w 400"/>
                <a:gd name="T9" fmla="*/ 0 h 654"/>
                <a:gd name="T10" fmla="*/ 347 w 400"/>
                <a:gd name="T11" fmla="*/ 0 h 654"/>
                <a:gd name="T12" fmla="*/ 347 w 400"/>
                <a:gd name="T13" fmla="*/ 0 h 654"/>
                <a:gd name="T14" fmla="*/ 372 w 400"/>
                <a:gd name="T15" fmla="*/ 38 h 654"/>
                <a:gd name="T16" fmla="*/ 400 w 400"/>
                <a:gd name="T17" fmla="*/ 79 h 654"/>
                <a:gd name="T18" fmla="*/ 400 w 400"/>
                <a:gd name="T19" fmla="*/ 360 h 654"/>
                <a:gd name="T20" fmla="*/ 400 w 400"/>
                <a:gd name="T21" fmla="*/ 294 h 654"/>
                <a:gd name="T22" fmla="*/ 400 w 400"/>
                <a:gd name="T23" fmla="*/ 575 h 654"/>
                <a:gd name="T24" fmla="*/ 372 w 400"/>
                <a:gd name="T25" fmla="*/ 616 h 654"/>
                <a:gd name="T26" fmla="*/ 347 w 400"/>
                <a:gd name="T27" fmla="*/ 654 h 654"/>
                <a:gd name="T28" fmla="*/ 347 w 400"/>
                <a:gd name="T29" fmla="*/ 654 h 654"/>
                <a:gd name="T30" fmla="*/ 53 w 400"/>
                <a:gd name="T31" fmla="*/ 654 h 654"/>
                <a:gd name="T32" fmla="*/ 53 w 400"/>
                <a:gd name="T33" fmla="*/ 654 h 654"/>
                <a:gd name="T34" fmla="*/ 28 w 400"/>
                <a:gd name="T35" fmla="*/ 616 h 654"/>
                <a:gd name="T36" fmla="*/ 0 w 400"/>
                <a:gd name="T37" fmla="*/ 575 h 654"/>
                <a:gd name="T38" fmla="*/ 0 w 400"/>
                <a:gd name="T39" fmla="*/ 29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0" h="654">
                  <a:moveTo>
                    <a:pt x="0" y="360"/>
                  </a:moveTo>
                  <a:lnTo>
                    <a:pt x="0" y="79"/>
                  </a:lnTo>
                  <a:cubicBezTo>
                    <a:pt x="0" y="61"/>
                    <a:pt x="11" y="45"/>
                    <a:pt x="28" y="38"/>
                  </a:cubicBezTo>
                  <a:cubicBezTo>
                    <a:pt x="42" y="32"/>
                    <a:pt x="53" y="16"/>
                    <a:pt x="53" y="0"/>
                  </a:cubicBezTo>
                  <a:lnTo>
                    <a:pt x="53" y="0"/>
                  </a:lnTo>
                  <a:lnTo>
                    <a:pt x="347" y="0"/>
                  </a:lnTo>
                  <a:lnTo>
                    <a:pt x="347" y="0"/>
                  </a:lnTo>
                  <a:cubicBezTo>
                    <a:pt x="347" y="16"/>
                    <a:pt x="358" y="32"/>
                    <a:pt x="372" y="38"/>
                  </a:cubicBezTo>
                  <a:cubicBezTo>
                    <a:pt x="389" y="45"/>
                    <a:pt x="400" y="61"/>
                    <a:pt x="400" y="79"/>
                  </a:cubicBezTo>
                  <a:lnTo>
                    <a:pt x="400" y="360"/>
                  </a:lnTo>
                  <a:lnTo>
                    <a:pt x="400" y="294"/>
                  </a:lnTo>
                  <a:lnTo>
                    <a:pt x="400" y="575"/>
                  </a:lnTo>
                  <a:cubicBezTo>
                    <a:pt x="400" y="593"/>
                    <a:pt x="389" y="609"/>
                    <a:pt x="372" y="616"/>
                  </a:cubicBezTo>
                  <a:cubicBezTo>
                    <a:pt x="358" y="622"/>
                    <a:pt x="347" y="638"/>
                    <a:pt x="347" y="654"/>
                  </a:cubicBezTo>
                  <a:lnTo>
                    <a:pt x="347" y="654"/>
                  </a:lnTo>
                  <a:lnTo>
                    <a:pt x="53" y="654"/>
                  </a:lnTo>
                  <a:lnTo>
                    <a:pt x="53" y="654"/>
                  </a:lnTo>
                  <a:cubicBezTo>
                    <a:pt x="53" y="638"/>
                    <a:pt x="42" y="622"/>
                    <a:pt x="28" y="616"/>
                  </a:cubicBezTo>
                  <a:cubicBezTo>
                    <a:pt x="11" y="609"/>
                    <a:pt x="0" y="593"/>
                    <a:pt x="0" y="575"/>
                  </a:cubicBezTo>
                  <a:lnTo>
                    <a:pt x="0" y="294"/>
                  </a:lnTo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16">
              <a:extLst>
                <a:ext uri="{FF2B5EF4-FFF2-40B4-BE49-F238E27FC236}">
                  <a16:creationId xmlns:a16="http://schemas.microsoft.com/office/drawing/2014/main" id="{4E823AD7-0610-46E5-A434-B0CFFA38B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9079" y="950697"/>
              <a:ext cx="282415" cy="23484"/>
            </a:xfrm>
            <a:custGeom>
              <a:avLst/>
              <a:gdLst>
                <a:gd name="T0" fmla="*/ 187 w 200"/>
                <a:gd name="T1" fmla="*/ 26 h 26"/>
                <a:gd name="T2" fmla="*/ 13 w 200"/>
                <a:gd name="T3" fmla="*/ 26 h 26"/>
                <a:gd name="T4" fmla="*/ 0 w 200"/>
                <a:gd name="T5" fmla="*/ 13 h 26"/>
                <a:gd name="T6" fmla="*/ 13 w 200"/>
                <a:gd name="T7" fmla="*/ 0 h 26"/>
                <a:gd name="T8" fmla="*/ 187 w 200"/>
                <a:gd name="T9" fmla="*/ 0 h 26"/>
                <a:gd name="T10" fmla="*/ 200 w 200"/>
                <a:gd name="T11" fmla="*/ 13 h 26"/>
                <a:gd name="T12" fmla="*/ 187 w 20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6">
                  <a:moveTo>
                    <a:pt x="187" y="26"/>
                  </a:move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87" y="0"/>
                  </a:lnTo>
                  <a:cubicBezTo>
                    <a:pt x="194" y="0"/>
                    <a:pt x="200" y="6"/>
                    <a:pt x="200" y="13"/>
                  </a:cubicBezTo>
                  <a:cubicBezTo>
                    <a:pt x="200" y="20"/>
                    <a:pt x="194" y="26"/>
                    <a:pt x="187" y="26"/>
                  </a:cubicBez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BB440950-D2D0-4A98-8ABC-0FA9F6768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874" y="1058447"/>
              <a:ext cx="368218" cy="385413"/>
            </a:xfrm>
            <a:custGeom>
              <a:avLst/>
              <a:gdLst>
                <a:gd name="T0" fmla="*/ 400 w 400"/>
                <a:gd name="T1" fmla="*/ 293 h 426"/>
                <a:gd name="T2" fmla="*/ 0 w 400"/>
                <a:gd name="T3" fmla="*/ 426 h 426"/>
                <a:gd name="T4" fmla="*/ 0 w 400"/>
                <a:gd name="T5" fmla="*/ 133 h 426"/>
                <a:gd name="T6" fmla="*/ 400 w 400"/>
                <a:gd name="T7" fmla="*/ 0 h 426"/>
                <a:gd name="T8" fmla="*/ 400 w 400"/>
                <a:gd name="T9" fmla="*/ 29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26">
                  <a:moveTo>
                    <a:pt x="400" y="293"/>
                  </a:moveTo>
                  <a:lnTo>
                    <a:pt x="0" y="426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2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18">
              <a:extLst>
                <a:ext uri="{FF2B5EF4-FFF2-40B4-BE49-F238E27FC236}">
                  <a16:creationId xmlns:a16="http://schemas.microsoft.com/office/drawing/2014/main" id="{C949730E-F662-4E76-960F-D1F4C77D8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932" y="1094363"/>
              <a:ext cx="371650" cy="303450"/>
            </a:xfrm>
            <a:custGeom>
              <a:avLst/>
              <a:gdLst>
                <a:gd name="T0" fmla="*/ 400 w 400"/>
                <a:gd name="T1" fmla="*/ 187 h 320"/>
                <a:gd name="T2" fmla="*/ 0 w 400"/>
                <a:gd name="T3" fmla="*/ 320 h 320"/>
                <a:gd name="T4" fmla="*/ 0 w 400"/>
                <a:gd name="T5" fmla="*/ 133 h 320"/>
                <a:gd name="T6" fmla="*/ 400 w 400"/>
                <a:gd name="T7" fmla="*/ 0 h 320"/>
                <a:gd name="T8" fmla="*/ 400 w 400"/>
                <a:gd name="T9" fmla="*/ 18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320">
                  <a:moveTo>
                    <a:pt x="400" y="187"/>
                  </a:moveTo>
                  <a:lnTo>
                    <a:pt x="0" y="320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187"/>
                  </a:lnTo>
                  <a:close/>
                </a:path>
              </a:pathLst>
            </a:custGeom>
            <a:solidFill>
              <a:srgbClr val="E7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AutoShape 10">
              <a:extLst>
                <a:ext uri="{FF2B5EF4-FFF2-40B4-BE49-F238E27FC236}">
                  <a16:creationId xmlns:a16="http://schemas.microsoft.com/office/drawing/2014/main" id="{888FBFE3-0F89-48C7-9CB9-EB4A397952B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515943" y="938760"/>
              <a:ext cx="394204" cy="615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A37C2D85-EDA7-46F4-A210-DF6ACD83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5943" y="950272"/>
              <a:ext cx="371160" cy="567760"/>
            </a:xfrm>
            <a:custGeom>
              <a:avLst/>
              <a:gdLst>
                <a:gd name="T0" fmla="*/ 0 w 400"/>
                <a:gd name="T1" fmla="*/ 360 h 654"/>
                <a:gd name="T2" fmla="*/ 0 w 400"/>
                <a:gd name="T3" fmla="*/ 79 h 654"/>
                <a:gd name="T4" fmla="*/ 28 w 400"/>
                <a:gd name="T5" fmla="*/ 38 h 654"/>
                <a:gd name="T6" fmla="*/ 53 w 400"/>
                <a:gd name="T7" fmla="*/ 0 h 654"/>
                <a:gd name="T8" fmla="*/ 53 w 400"/>
                <a:gd name="T9" fmla="*/ 0 h 654"/>
                <a:gd name="T10" fmla="*/ 347 w 400"/>
                <a:gd name="T11" fmla="*/ 0 h 654"/>
                <a:gd name="T12" fmla="*/ 347 w 400"/>
                <a:gd name="T13" fmla="*/ 0 h 654"/>
                <a:gd name="T14" fmla="*/ 372 w 400"/>
                <a:gd name="T15" fmla="*/ 38 h 654"/>
                <a:gd name="T16" fmla="*/ 400 w 400"/>
                <a:gd name="T17" fmla="*/ 79 h 654"/>
                <a:gd name="T18" fmla="*/ 400 w 400"/>
                <a:gd name="T19" fmla="*/ 360 h 654"/>
                <a:gd name="T20" fmla="*/ 400 w 400"/>
                <a:gd name="T21" fmla="*/ 294 h 654"/>
                <a:gd name="T22" fmla="*/ 400 w 400"/>
                <a:gd name="T23" fmla="*/ 575 h 654"/>
                <a:gd name="T24" fmla="*/ 372 w 400"/>
                <a:gd name="T25" fmla="*/ 616 h 654"/>
                <a:gd name="T26" fmla="*/ 347 w 400"/>
                <a:gd name="T27" fmla="*/ 654 h 654"/>
                <a:gd name="T28" fmla="*/ 347 w 400"/>
                <a:gd name="T29" fmla="*/ 654 h 654"/>
                <a:gd name="T30" fmla="*/ 53 w 400"/>
                <a:gd name="T31" fmla="*/ 654 h 654"/>
                <a:gd name="T32" fmla="*/ 53 w 400"/>
                <a:gd name="T33" fmla="*/ 654 h 654"/>
                <a:gd name="T34" fmla="*/ 28 w 400"/>
                <a:gd name="T35" fmla="*/ 616 h 654"/>
                <a:gd name="T36" fmla="*/ 0 w 400"/>
                <a:gd name="T37" fmla="*/ 575 h 654"/>
                <a:gd name="T38" fmla="*/ 0 w 400"/>
                <a:gd name="T39" fmla="*/ 29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0" h="654">
                  <a:moveTo>
                    <a:pt x="0" y="360"/>
                  </a:moveTo>
                  <a:lnTo>
                    <a:pt x="0" y="79"/>
                  </a:lnTo>
                  <a:cubicBezTo>
                    <a:pt x="0" y="61"/>
                    <a:pt x="11" y="45"/>
                    <a:pt x="28" y="38"/>
                  </a:cubicBezTo>
                  <a:cubicBezTo>
                    <a:pt x="42" y="32"/>
                    <a:pt x="53" y="16"/>
                    <a:pt x="53" y="0"/>
                  </a:cubicBezTo>
                  <a:lnTo>
                    <a:pt x="53" y="0"/>
                  </a:lnTo>
                  <a:lnTo>
                    <a:pt x="347" y="0"/>
                  </a:lnTo>
                  <a:lnTo>
                    <a:pt x="347" y="0"/>
                  </a:lnTo>
                  <a:cubicBezTo>
                    <a:pt x="347" y="16"/>
                    <a:pt x="358" y="32"/>
                    <a:pt x="372" y="38"/>
                  </a:cubicBezTo>
                  <a:cubicBezTo>
                    <a:pt x="389" y="45"/>
                    <a:pt x="400" y="61"/>
                    <a:pt x="400" y="79"/>
                  </a:cubicBezTo>
                  <a:lnTo>
                    <a:pt x="400" y="360"/>
                  </a:lnTo>
                  <a:lnTo>
                    <a:pt x="400" y="294"/>
                  </a:lnTo>
                  <a:lnTo>
                    <a:pt x="400" y="575"/>
                  </a:lnTo>
                  <a:cubicBezTo>
                    <a:pt x="400" y="593"/>
                    <a:pt x="389" y="609"/>
                    <a:pt x="372" y="616"/>
                  </a:cubicBezTo>
                  <a:cubicBezTo>
                    <a:pt x="358" y="622"/>
                    <a:pt x="347" y="638"/>
                    <a:pt x="347" y="654"/>
                  </a:cubicBezTo>
                  <a:lnTo>
                    <a:pt x="347" y="654"/>
                  </a:lnTo>
                  <a:lnTo>
                    <a:pt x="53" y="654"/>
                  </a:lnTo>
                  <a:lnTo>
                    <a:pt x="53" y="654"/>
                  </a:lnTo>
                  <a:cubicBezTo>
                    <a:pt x="53" y="638"/>
                    <a:pt x="42" y="622"/>
                    <a:pt x="28" y="616"/>
                  </a:cubicBezTo>
                  <a:cubicBezTo>
                    <a:pt x="11" y="609"/>
                    <a:pt x="0" y="593"/>
                    <a:pt x="0" y="575"/>
                  </a:cubicBezTo>
                  <a:lnTo>
                    <a:pt x="0" y="294"/>
                  </a:lnTo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AB72331A-9064-4B56-8F06-739A8D99B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9090" y="943365"/>
              <a:ext cx="282415" cy="23484"/>
            </a:xfrm>
            <a:custGeom>
              <a:avLst/>
              <a:gdLst>
                <a:gd name="T0" fmla="*/ 187 w 200"/>
                <a:gd name="T1" fmla="*/ 26 h 26"/>
                <a:gd name="T2" fmla="*/ 13 w 200"/>
                <a:gd name="T3" fmla="*/ 26 h 26"/>
                <a:gd name="T4" fmla="*/ 0 w 200"/>
                <a:gd name="T5" fmla="*/ 13 h 26"/>
                <a:gd name="T6" fmla="*/ 13 w 200"/>
                <a:gd name="T7" fmla="*/ 0 h 26"/>
                <a:gd name="T8" fmla="*/ 187 w 200"/>
                <a:gd name="T9" fmla="*/ 0 h 26"/>
                <a:gd name="T10" fmla="*/ 200 w 200"/>
                <a:gd name="T11" fmla="*/ 13 h 26"/>
                <a:gd name="T12" fmla="*/ 187 w 20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6">
                  <a:moveTo>
                    <a:pt x="187" y="26"/>
                  </a:move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87" y="0"/>
                  </a:lnTo>
                  <a:cubicBezTo>
                    <a:pt x="194" y="0"/>
                    <a:pt x="200" y="6"/>
                    <a:pt x="200" y="13"/>
                  </a:cubicBezTo>
                  <a:cubicBezTo>
                    <a:pt x="200" y="20"/>
                    <a:pt x="194" y="26"/>
                    <a:pt x="187" y="26"/>
                  </a:cubicBez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DDA15ADB-D0F6-499E-B36F-3C2624112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8885" y="1051115"/>
              <a:ext cx="368218" cy="385413"/>
            </a:xfrm>
            <a:custGeom>
              <a:avLst/>
              <a:gdLst>
                <a:gd name="T0" fmla="*/ 400 w 400"/>
                <a:gd name="T1" fmla="*/ 293 h 426"/>
                <a:gd name="T2" fmla="*/ 0 w 400"/>
                <a:gd name="T3" fmla="*/ 426 h 426"/>
                <a:gd name="T4" fmla="*/ 0 w 400"/>
                <a:gd name="T5" fmla="*/ 133 h 426"/>
                <a:gd name="T6" fmla="*/ 400 w 400"/>
                <a:gd name="T7" fmla="*/ 0 h 426"/>
                <a:gd name="T8" fmla="*/ 400 w 400"/>
                <a:gd name="T9" fmla="*/ 29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26">
                  <a:moveTo>
                    <a:pt x="400" y="293"/>
                  </a:moveTo>
                  <a:lnTo>
                    <a:pt x="0" y="426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2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78CC919E-A771-4D85-94ED-B79A7C017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5943" y="1087031"/>
              <a:ext cx="371650" cy="303450"/>
            </a:xfrm>
            <a:custGeom>
              <a:avLst/>
              <a:gdLst>
                <a:gd name="T0" fmla="*/ 400 w 400"/>
                <a:gd name="T1" fmla="*/ 187 h 320"/>
                <a:gd name="T2" fmla="*/ 0 w 400"/>
                <a:gd name="T3" fmla="*/ 320 h 320"/>
                <a:gd name="T4" fmla="*/ 0 w 400"/>
                <a:gd name="T5" fmla="*/ 133 h 320"/>
                <a:gd name="T6" fmla="*/ 400 w 400"/>
                <a:gd name="T7" fmla="*/ 0 h 320"/>
                <a:gd name="T8" fmla="*/ 400 w 400"/>
                <a:gd name="T9" fmla="*/ 18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320">
                  <a:moveTo>
                    <a:pt x="400" y="187"/>
                  </a:moveTo>
                  <a:lnTo>
                    <a:pt x="0" y="320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187"/>
                  </a:lnTo>
                  <a:close/>
                </a:path>
              </a:pathLst>
            </a:custGeom>
            <a:solidFill>
              <a:srgbClr val="E7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101A321E-6B8B-4909-B424-D1F18A0EF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1176" y="3077173"/>
              <a:ext cx="914400" cy="80963"/>
            </a:xfrm>
            <a:custGeom>
              <a:avLst/>
              <a:gdLst>
                <a:gd name="T0" fmla="*/ 187 w 200"/>
                <a:gd name="T1" fmla="*/ 26 h 26"/>
                <a:gd name="T2" fmla="*/ 13 w 200"/>
                <a:gd name="T3" fmla="*/ 26 h 26"/>
                <a:gd name="T4" fmla="*/ 0 w 200"/>
                <a:gd name="T5" fmla="*/ 13 h 26"/>
                <a:gd name="T6" fmla="*/ 13 w 200"/>
                <a:gd name="T7" fmla="*/ 0 h 26"/>
                <a:gd name="T8" fmla="*/ 187 w 200"/>
                <a:gd name="T9" fmla="*/ 0 h 26"/>
                <a:gd name="T10" fmla="*/ 200 w 200"/>
                <a:gd name="T11" fmla="*/ 13 h 26"/>
                <a:gd name="T12" fmla="*/ 187 w 20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6">
                  <a:moveTo>
                    <a:pt x="187" y="26"/>
                  </a:move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87" y="0"/>
                  </a:lnTo>
                  <a:cubicBezTo>
                    <a:pt x="194" y="0"/>
                    <a:pt x="200" y="6"/>
                    <a:pt x="200" y="13"/>
                  </a:cubicBezTo>
                  <a:cubicBezTo>
                    <a:pt x="200" y="20"/>
                    <a:pt x="194" y="26"/>
                    <a:pt x="187" y="26"/>
                  </a:cubicBez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B63E1F7-A445-407C-BFC4-9E781D1BDF05}"/>
                </a:ext>
              </a:extLst>
            </p:cNvPr>
            <p:cNvSpPr/>
            <p:nvPr/>
          </p:nvSpPr>
          <p:spPr>
            <a:xfrm>
              <a:off x="3387062" y="1286424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8A801068-637B-4043-9555-4394FEDF8DF9}"/>
                </a:ext>
              </a:extLst>
            </p:cNvPr>
            <p:cNvSpPr/>
            <p:nvPr/>
          </p:nvSpPr>
          <p:spPr>
            <a:xfrm>
              <a:off x="4091480" y="1274716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F6309CBF-F833-4359-B60E-588C826F306C}"/>
                </a:ext>
              </a:extLst>
            </p:cNvPr>
            <p:cNvSpPr/>
            <p:nvPr/>
          </p:nvSpPr>
          <p:spPr>
            <a:xfrm>
              <a:off x="4841946" y="1274242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8A8FB540-22F4-4237-900D-540528CA440B}"/>
                </a:ext>
              </a:extLst>
            </p:cNvPr>
            <p:cNvSpPr/>
            <p:nvPr/>
          </p:nvSpPr>
          <p:spPr>
            <a:xfrm>
              <a:off x="5578233" y="1281893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AutoShape 20">
              <a:extLst>
                <a:ext uri="{FF2B5EF4-FFF2-40B4-BE49-F238E27FC236}">
                  <a16:creationId xmlns:a16="http://schemas.microsoft.com/office/drawing/2014/main" id="{1B641373-ED1B-42EB-BF1C-4B959C0E6B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278830" y="2165540"/>
              <a:ext cx="460091" cy="549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5E3359FF-539A-428A-8AA2-7B43EA251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830" y="2165540"/>
              <a:ext cx="458465" cy="548695"/>
            </a:xfrm>
            <a:custGeom>
              <a:avLst/>
              <a:gdLst>
                <a:gd name="T0" fmla="*/ 7111 w 7111"/>
                <a:gd name="T1" fmla="*/ 0 h 8533"/>
                <a:gd name="T2" fmla="*/ 5689 w 7111"/>
                <a:gd name="T3" fmla="*/ 356 h 8533"/>
                <a:gd name="T4" fmla="*/ 4622 w 7111"/>
                <a:gd name="T5" fmla="*/ 0 h 8533"/>
                <a:gd name="T6" fmla="*/ 3556 w 7111"/>
                <a:gd name="T7" fmla="*/ 356 h 8533"/>
                <a:gd name="T8" fmla="*/ 2489 w 7111"/>
                <a:gd name="T9" fmla="*/ 0 h 8533"/>
                <a:gd name="T10" fmla="*/ 1422 w 7111"/>
                <a:gd name="T11" fmla="*/ 356 h 8533"/>
                <a:gd name="T12" fmla="*/ 0 w 7111"/>
                <a:gd name="T13" fmla="*/ 0 h 8533"/>
                <a:gd name="T14" fmla="*/ 0 w 7111"/>
                <a:gd name="T15" fmla="*/ 1422 h 8533"/>
                <a:gd name="T16" fmla="*/ 356 w 7111"/>
                <a:gd name="T17" fmla="*/ 4267 h 8533"/>
                <a:gd name="T18" fmla="*/ 0 w 7111"/>
                <a:gd name="T19" fmla="*/ 7111 h 8533"/>
                <a:gd name="T20" fmla="*/ 0 w 7111"/>
                <a:gd name="T21" fmla="*/ 8533 h 8533"/>
                <a:gd name="T22" fmla="*/ 1422 w 7111"/>
                <a:gd name="T23" fmla="*/ 8178 h 8533"/>
                <a:gd name="T24" fmla="*/ 2489 w 7111"/>
                <a:gd name="T25" fmla="*/ 8533 h 8533"/>
                <a:gd name="T26" fmla="*/ 3556 w 7111"/>
                <a:gd name="T27" fmla="*/ 8178 h 8533"/>
                <a:gd name="T28" fmla="*/ 4622 w 7111"/>
                <a:gd name="T29" fmla="*/ 8533 h 8533"/>
                <a:gd name="T30" fmla="*/ 5689 w 7111"/>
                <a:gd name="T31" fmla="*/ 8178 h 8533"/>
                <a:gd name="T32" fmla="*/ 7111 w 7111"/>
                <a:gd name="T33" fmla="*/ 8533 h 8533"/>
                <a:gd name="T34" fmla="*/ 7111 w 7111"/>
                <a:gd name="T35" fmla="*/ 7111 h 8533"/>
                <a:gd name="T36" fmla="*/ 6756 w 7111"/>
                <a:gd name="T37" fmla="*/ 4267 h 8533"/>
                <a:gd name="T38" fmla="*/ 7111 w 7111"/>
                <a:gd name="T39" fmla="*/ 1422 h 8533"/>
                <a:gd name="T40" fmla="*/ 7111 w 7111"/>
                <a:gd name="T41" fmla="*/ 0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11" h="8533">
                  <a:moveTo>
                    <a:pt x="7111" y="0"/>
                  </a:moveTo>
                  <a:lnTo>
                    <a:pt x="5689" y="356"/>
                  </a:lnTo>
                  <a:lnTo>
                    <a:pt x="4622" y="0"/>
                  </a:lnTo>
                  <a:lnTo>
                    <a:pt x="3556" y="356"/>
                  </a:lnTo>
                  <a:lnTo>
                    <a:pt x="2489" y="0"/>
                  </a:lnTo>
                  <a:lnTo>
                    <a:pt x="1422" y="356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1422" y="8178"/>
                  </a:lnTo>
                  <a:lnTo>
                    <a:pt x="2489" y="8533"/>
                  </a:lnTo>
                  <a:lnTo>
                    <a:pt x="3556" y="8178"/>
                  </a:lnTo>
                  <a:lnTo>
                    <a:pt x="4622" y="8533"/>
                  </a:lnTo>
                  <a:lnTo>
                    <a:pt x="5689" y="8178"/>
                  </a:lnTo>
                  <a:lnTo>
                    <a:pt x="7111" y="8533"/>
                  </a:lnTo>
                  <a:lnTo>
                    <a:pt x="7111" y="7111"/>
                  </a:lnTo>
                  <a:cubicBezTo>
                    <a:pt x="6872" y="6182"/>
                    <a:pt x="6752" y="5226"/>
                    <a:pt x="6756" y="4267"/>
                  </a:cubicBezTo>
                  <a:cubicBezTo>
                    <a:pt x="6759" y="3308"/>
                    <a:pt x="6879" y="2353"/>
                    <a:pt x="7111" y="1422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3AE79AF9-7DD9-44FA-A90D-1B28FB7BE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830" y="2165540"/>
              <a:ext cx="69095" cy="548695"/>
            </a:xfrm>
            <a:custGeom>
              <a:avLst/>
              <a:gdLst>
                <a:gd name="T0" fmla="*/ 711 w 1070"/>
                <a:gd name="T1" fmla="*/ 7111 h 8533"/>
                <a:gd name="T2" fmla="*/ 1067 w 1070"/>
                <a:gd name="T3" fmla="*/ 4267 h 8533"/>
                <a:gd name="T4" fmla="*/ 711 w 1070"/>
                <a:gd name="T5" fmla="*/ 1422 h 8533"/>
                <a:gd name="T6" fmla="*/ 711 w 1070"/>
                <a:gd name="T7" fmla="*/ 178 h 8533"/>
                <a:gd name="T8" fmla="*/ 0 w 1070"/>
                <a:gd name="T9" fmla="*/ 0 h 8533"/>
                <a:gd name="T10" fmla="*/ 0 w 1070"/>
                <a:gd name="T11" fmla="*/ 1422 h 8533"/>
                <a:gd name="T12" fmla="*/ 356 w 1070"/>
                <a:gd name="T13" fmla="*/ 4267 h 8533"/>
                <a:gd name="T14" fmla="*/ 0 w 1070"/>
                <a:gd name="T15" fmla="*/ 7111 h 8533"/>
                <a:gd name="T16" fmla="*/ 0 w 1070"/>
                <a:gd name="T17" fmla="*/ 8533 h 8533"/>
                <a:gd name="T18" fmla="*/ 711 w 1070"/>
                <a:gd name="T19" fmla="*/ 8356 h 8533"/>
                <a:gd name="T20" fmla="*/ 711 w 1070"/>
                <a:gd name="T21" fmla="*/ 7111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0" h="8533">
                  <a:moveTo>
                    <a:pt x="711" y="7111"/>
                  </a:moveTo>
                  <a:cubicBezTo>
                    <a:pt x="943" y="6181"/>
                    <a:pt x="1063" y="5226"/>
                    <a:pt x="1067" y="4267"/>
                  </a:cubicBezTo>
                  <a:cubicBezTo>
                    <a:pt x="1070" y="3307"/>
                    <a:pt x="950" y="2351"/>
                    <a:pt x="711" y="1422"/>
                  </a:cubicBezTo>
                  <a:lnTo>
                    <a:pt x="711" y="178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711" y="8356"/>
                  </a:lnTo>
                  <a:lnTo>
                    <a:pt x="711" y="7111"/>
                  </a:lnTo>
                  <a:close/>
                </a:path>
              </a:pathLst>
            </a:custGeom>
            <a:solidFill>
              <a:srgbClr val="C78F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CB324B50-C35F-46AB-98CA-0AC2CB5F4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830" y="2165540"/>
              <a:ext cx="458465" cy="91043"/>
            </a:xfrm>
            <a:custGeom>
              <a:avLst/>
              <a:gdLst>
                <a:gd name="T0" fmla="*/ 564 w 564"/>
                <a:gd name="T1" fmla="*/ 112 h 112"/>
                <a:gd name="T2" fmla="*/ 0 w 564"/>
                <a:gd name="T3" fmla="*/ 112 h 112"/>
                <a:gd name="T4" fmla="*/ 0 w 564"/>
                <a:gd name="T5" fmla="*/ 0 h 112"/>
                <a:gd name="T6" fmla="*/ 113 w 564"/>
                <a:gd name="T7" fmla="*/ 28 h 112"/>
                <a:gd name="T8" fmla="*/ 197 w 564"/>
                <a:gd name="T9" fmla="*/ 0 h 112"/>
                <a:gd name="T10" fmla="*/ 282 w 564"/>
                <a:gd name="T11" fmla="*/ 28 h 112"/>
                <a:gd name="T12" fmla="*/ 367 w 564"/>
                <a:gd name="T13" fmla="*/ 0 h 112"/>
                <a:gd name="T14" fmla="*/ 451 w 564"/>
                <a:gd name="T15" fmla="*/ 28 h 112"/>
                <a:gd name="T16" fmla="*/ 564 w 564"/>
                <a:gd name="T17" fmla="*/ 0 h 112"/>
                <a:gd name="T18" fmla="*/ 564 w 5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2">
                  <a:moveTo>
                    <a:pt x="56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113" y="28"/>
                  </a:lnTo>
                  <a:lnTo>
                    <a:pt x="197" y="0"/>
                  </a:lnTo>
                  <a:lnTo>
                    <a:pt x="282" y="28"/>
                  </a:lnTo>
                  <a:lnTo>
                    <a:pt x="367" y="0"/>
                  </a:lnTo>
                  <a:lnTo>
                    <a:pt x="451" y="28"/>
                  </a:lnTo>
                  <a:lnTo>
                    <a:pt x="564" y="0"/>
                  </a:lnTo>
                  <a:lnTo>
                    <a:pt x="564" y="112"/>
                  </a:lnTo>
                  <a:close/>
                </a:path>
              </a:pathLst>
            </a:cu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8330C81D-08C0-4085-A9DA-CD5AC3A43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830" y="2165540"/>
              <a:ext cx="45521" cy="91043"/>
            </a:xfrm>
            <a:custGeom>
              <a:avLst/>
              <a:gdLst>
                <a:gd name="T0" fmla="*/ 0 w 56"/>
                <a:gd name="T1" fmla="*/ 0 h 112"/>
                <a:gd name="T2" fmla="*/ 0 w 56"/>
                <a:gd name="T3" fmla="*/ 112 h 112"/>
                <a:gd name="T4" fmla="*/ 56 w 56"/>
                <a:gd name="T5" fmla="*/ 112 h 112"/>
                <a:gd name="T6" fmla="*/ 56 w 56"/>
                <a:gd name="T7" fmla="*/ 14 h 112"/>
                <a:gd name="T8" fmla="*/ 0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0" y="0"/>
                  </a:moveTo>
                  <a:lnTo>
                    <a:pt x="0" y="112"/>
                  </a:lnTo>
                  <a:lnTo>
                    <a:pt x="56" y="112"/>
                  </a:lnTo>
                  <a:lnTo>
                    <a:pt x="5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F887D75E-E108-48A4-8315-55E3DF17E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830" y="2622379"/>
              <a:ext cx="458465" cy="91856"/>
            </a:xfrm>
            <a:custGeom>
              <a:avLst/>
              <a:gdLst>
                <a:gd name="T0" fmla="*/ 0 w 564"/>
                <a:gd name="T1" fmla="*/ 0 h 113"/>
                <a:gd name="T2" fmla="*/ 564 w 564"/>
                <a:gd name="T3" fmla="*/ 0 h 113"/>
                <a:gd name="T4" fmla="*/ 564 w 564"/>
                <a:gd name="T5" fmla="*/ 113 h 113"/>
                <a:gd name="T6" fmla="*/ 451 w 564"/>
                <a:gd name="T7" fmla="*/ 85 h 113"/>
                <a:gd name="T8" fmla="*/ 367 w 564"/>
                <a:gd name="T9" fmla="*/ 113 h 113"/>
                <a:gd name="T10" fmla="*/ 282 w 564"/>
                <a:gd name="T11" fmla="*/ 85 h 113"/>
                <a:gd name="T12" fmla="*/ 197 w 564"/>
                <a:gd name="T13" fmla="*/ 113 h 113"/>
                <a:gd name="T14" fmla="*/ 113 w 564"/>
                <a:gd name="T15" fmla="*/ 85 h 113"/>
                <a:gd name="T16" fmla="*/ 0 w 564"/>
                <a:gd name="T17" fmla="*/ 113 h 113"/>
                <a:gd name="T18" fmla="*/ 0 w 564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3">
                  <a:moveTo>
                    <a:pt x="0" y="0"/>
                  </a:moveTo>
                  <a:lnTo>
                    <a:pt x="564" y="0"/>
                  </a:lnTo>
                  <a:lnTo>
                    <a:pt x="564" y="113"/>
                  </a:lnTo>
                  <a:lnTo>
                    <a:pt x="451" y="85"/>
                  </a:lnTo>
                  <a:lnTo>
                    <a:pt x="367" y="113"/>
                  </a:lnTo>
                  <a:lnTo>
                    <a:pt x="282" y="85"/>
                  </a:lnTo>
                  <a:lnTo>
                    <a:pt x="197" y="113"/>
                  </a:lnTo>
                  <a:lnTo>
                    <a:pt x="113" y="85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46DA1F36-84E2-4637-BC78-D39A1721D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830" y="2622379"/>
              <a:ext cx="45521" cy="91856"/>
            </a:xfrm>
            <a:custGeom>
              <a:avLst/>
              <a:gdLst>
                <a:gd name="T0" fmla="*/ 56 w 56"/>
                <a:gd name="T1" fmla="*/ 0 h 113"/>
                <a:gd name="T2" fmla="*/ 0 w 56"/>
                <a:gd name="T3" fmla="*/ 0 h 113"/>
                <a:gd name="T4" fmla="*/ 0 w 56"/>
                <a:gd name="T5" fmla="*/ 113 h 113"/>
                <a:gd name="T6" fmla="*/ 56 w 56"/>
                <a:gd name="T7" fmla="*/ 99 h 113"/>
                <a:gd name="T8" fmla="*/ 56 w 5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3">
                  <a:moveTo>
                    <a:pt x="56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56" y="9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AutoShape 20">
              <a:extLst>
                <a:ext uri="{FF2B5EF4-FFF2-40B4-BE49-F238E27FC236}">
                  <a16:creationId xmlns:a16="http://schemas.microsoft.com/office/drawing/2014/main" id="{87133EEC-8E86-48D8-A535-3B20E82D68C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996622" y="2152406"/>
              <a:ext cx="460091" cy="549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22">
              <a:extLst>
                <a:ext uri="{FF2B5EF4-FFF2-40B4-BE49-F238E27FC236}">
                  <a16:creationId xmlns:a16="http://schemas.microsoft.com/office/drawing/2014/main" id="{AE0EE743-4256-487C-8E97-BFC729DDC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622" y="2152406"/>
              <a:ext cx="458465" cy="548695"/>
            </a:xfrm>
            <a:custGeom>
              <a:avLst/>
              <a:gdLst>
                <a:gd name="T0" fmla="*/ 7111 w 7111"/>
                <a:gd name="T1" fmla="*/ 0 h 8533"/>
                <a:gd name="T2" fmla="*/ 5689 w 7111"/>
                <a:gd name="T3" fmla="*/ 356 h 8533"/>
                <a:gd name="T4" fmla="*/ 4622 w 7111"/>
                <a:gd name="T5" fmla="*/ 0 h 8533"/>
                <a:gd name="T6" fmla="*/ 3556 w 7111"/>
                <a:gd name="T7" fmla="*/ 356 h 8533"/>
                <a:gd name="T8" fmla="*/ 2489 w 7111"/>
                <a:gd name="T9" fmla="*/ 0 h 8533"/>
                <a:gd name="T10" fmla="*/ 1422 w 7111"/>
                <a:gd name="T11" fmla="*/ 356 h 8533"/>
                <a:gd name="T12" fmla="*/ 0 w 7111"/>
                <a:gd name="T13" fmla="*/ 0 h 8533"/>
                <a:gd name="T14" fmla="*/ 0 w 7111"/>
                <a:gd name="T15" fmla="*/ 1422 h 8533"/>
                <a:gd name="T16" fmla="*/ 356 w 7111"/>
                <a:gd name="T17" fmla="*/ 4267 h 8533"/>
                <a:gd name="T18" fmla="*/ 0 w 7111"/>
                <a:gd name="T19" fmla="*/ 7111 h 8533"/>
                <a:gd name="T20" fmla="*/ 0 w 7111"/>
                <a:gd name="T21" fmla="*/ 8533 h 8533"/>
                <a:gd name="T22" fmla="*/ 1422 w 7111"/>
                <a:gd name="T23" fmla="*/ 8178 h 8533"/>
                <a:gd name="T24" fmla="*/ 2489 w 7111"/>
                <a:gd name="T25" fmla="*/ 8533 h 8533"/>
                <a:gd name="T26" fmla="*/ 3556 w 7111"/>
                <a:gd name="T27" fmla="*/ 8178 h 8533"/>
                <a:gd name="T28" fmla="*/ 4622 w 7111"/>
                <a:gd name="T29" fmla="*/ 8533 h 8533"/>
                <a:gd name="T30" fmla="*/ 5689 w 7111"/>
                <a:gd name="T31" fmla="*/ 8178 h 8533"/>
                <a:gd name="T32" fmla="*/ 7111 w 7111"/>
                <a:gd name="T33" fmla="*/ 8533 h 8533"/>
                <a:gd name="T34" fmla="*/ 7111 w 7111"/>
                <a:gd name="T35" fmla="*/ 7111 h 8533"/>
                <a:gd name="T36" fmla="*/ 6756 w 7111"/>
                <a:gd name="T37" fmla="*/ 4267 h 8533"/>
                <a:gd name="T38" fmla="*/ 7111 w 7111"/>
                <a:gd name="T39" fmla="*/ 1422 h 8533"/>
                <a:gd name="T40" fmla="*/ 7111 w 7111"/>
                <a:gd name="T41" fmla="*/ 0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11" h="8533">
                  <a:moveTo>
                    <a:pt x="7111" y="0"/>
                  </a:moveTo>
                  <a:lnTo>
                    <a:pt x="5689" y="356"/>
                  </a:lnTo>
                  <a:lnTo>
                    <a:pt x="4622" y="0"/>
                  </a:lnTo>
                  <a:lnTo>
                    <a:pt x="3556" y="356"/>
                  </a:lnTo>
                  <a:lnTo>
                    <a:pt x="2489" y="0"/>
                  </a:lnTo>
                  <a:lnTo>
                    <a:pt x="1422" y="356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1422" y="8178"/>
                  </a:lnTo>
                  <a:lnTo>
                    <a:pt x="2489" y="8533"/>
                  </a:lnTo>
                  <a:lnTo>
                    <a:pt x="3556" y="8178"/>
                  </a:lnTo>
                  <a:lnTo>
                    <a:pt x="4622" y="8533"/>
                  </a:lnTo>
                  <a:lnTo>
                    <a:pt x="5689" y="8178"/>
                  </a:lnTo>
                  <a:lnTo>
                    <a:pt x="7111" y="8533"/>
                  </a:lnTo>
                  <a:lnTo>
                    <a:pt x="7111" y="7111"/>
                  </a:lnTo>
                  <a:cubicBezTo>
                    <a:pt x="6872" y="6182"/>
                    <a:pt x="6752" y="5226"/>
                    <a:pt x="6756" y="4267"/>
                  </a:cubicBezTo>
                  <a:cubicBezTo>
                    <a:pt x="6759" y="3308"/>
                    <a:pt x="6879" y="2353"/>
                    <a:pt x="7111" y="1422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9" name="Freeform 23">
              <a:extLst>
                <a:ext uri="{FF2B5EF4-FFF2-40B4-BE49-F238E27FC236}">
                  <a16:creationId xmlns:a16="http://schemas.microsoft.com/office/drawing/2014/main" id="{1B62D856-6C2C-45BE-89FA-C57AB4161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622" y="2152406"/>
              <a:ext cx="69095" cy="548695"/>
            </a:xfrm>
            <a:custGeom>
              <a:avLst/>
              <a:gdLst>
                <a:gd name="T0" fmla="*/ 711 w 1070"/>
                <a:gd name="T1" fmla="*/ 7111 h 8533"/>
                <a:gd name="T2" fmla="*/ 1067 w 1070"/>
                <a:gd name="T3" fmla="*/ 4267 h 8533"/>
                <a:gd name="T4" fmla="*/ 711 w 1070"/>
                <a:gd name="T5" fmla="*/ 1422 h 8533"/>
                <a:gd name="T6" fmla="*/ 711 w 1070"/>
                <a:gd name="T7" fmla="*/ 178 h 8533"/>
                <a:gd name="T8" fmla="*/ 0 w 1070"/>
                <a:gd name="T9" fmla="*/ 0 h 8533"/>
                <a:gd name="T10" fmla="*/ 0 w 1070"/>
                <a:gd name="T11" fmla="*/ 1422 h 8533"/>
                <a:gd name="T12" fmla="*/ 356 w 1070"/>
                <a:gd name="T13" fmla="*/ 4267 h 8533"/>
                <a:gd name="T14" fmla="*/ 0 w 1070"/>
                <a:gd name="T15" fmla="*/ 7111 h 8533"/>
                <a:gd name="T16" fmla="*/ 0 w 1070"/>
                <a:gd name="T17" fmla="*/ 8533 h 8533"/>
                <a:gd name="T18" fmla="*/ 711 w 1070"/>
                <a:gd name="T19" fmla="*/ 8356 h 8533"/>
                <a:gd name="T20" fmla="*/ 711 w 1070"/>
                <a:gd name="T21" fmla="*/ 7111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0" h="8533">
                  <a:moveTo>
                    <a:pt x="711" y="7111"/>
                  </a:moveTo>
                  <a:cubicBezTo>
                    <a:pt x="943" y="6181"/>
                    <a:pt x="1063" y="5226"/>
                    <a:pt x="1067" y="4267"/>
                  </a:cubicBezTo>
                  <a:cubicBezTo>
                    <a:pt x="1070" y="3307"/>
                    <a:pt x="950" y="2351"/>
                    <a:pt x="711" y="1422"/>
                  </a:cubicBezTo>
                  <a:lnTo>
                    <a:pt x="711" y="178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711" y="8356"/>
                  </a:lnTo>
                  <a:lnTo>
                    <a:pt x="711" y="7111"/>
                  </a:lnTo>
                  <a:close/>
                </a:path>
              </a:pathLst>
            </a:custGeom>
            <a:solidFill>
              <a:srgbClr val="C78F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0" name="Freeform 24">
              <a:extLst>
                <a:ext uri="{FF2B5EF4-FFF2-40B4-BE49-F238E27FC236}">
                  <a16:creationId xmlns:a16="http://schemas.microsoft.com/office/drawing/2014/main" id="{409E305C-EE3C-4419-A8E7-F1307BD79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622" y="2152406"/>
              <a:ext cx="458465" cy="91043"/>
            </a:xfrm>
            <a:custGeom>
              <a:avLst/>
              <a:gdLst>
                <a:gd name="T0" fmla="*/ 564 w 564"/>
                <a:gd name="T1" fmla="*/ 112 h 112"/>
                <a:gd name="T2" fmla="*/ 0 w 564"/>
                <a:gd name="T3" fmla="*/ 112 h 112"/>
                <a:gd name="T4" fmla="*/ 0 w 564"/>
                <a:gd name="T5" fmla="*/ 0 h 112"/>
                <a:gd name="T6" fmla="*/ 113 w 564"/>
                <a:gd name="T7" fmla="*/ 28 h 112"/>
                <a:gd name="T8" fmla="*/ 197 w 564"/>
                <a:gd name="T9" fmla="*/ 0 h 112"/>
                <a:gd name="T10" fmla="*/ 282 w 564"/>
                <a:gd name="T11" fmla="*/ 28 h 112"/>
                <a:gd name="T12" fmla="*/ 367 w 564"/>
                <a:gd name="T13" fmla="*/ 0 h 112"/>
                <a:gd name="T14" fmla="*/ 451 w 564"/>
                <a:gd name="T15" fmla="*/ 28 h 112"/>
                <a:gd name="T16" fmla="*/ 564 w 564"/>
                <a:gd name="T17" fmla="*/ 0 h 112"/>
                <a:gd name="T18" fmla="*/ 564 w 5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2">
                  <a:moveTo>
                    <a:pt x="56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113" y="28"/>
                  </a:lnTo>
                  <a:lnTo>
                    <a:pt x="197" y="0"/>
                  </a:lnTo>
                  <a:lnTo>
                    <a:pt x="282" y="28"/>
                  </a:lnTo>
                  <a:lnTo>
                    <a:pt x="367" y="0"/>
                  </a:lnTo>
                  <a:lnTo>
                    <a:pt x="451" y="28"/>
                  </a:lnTo>
                  <a:lnTo>
                    <a:pt x="564" y="0"/>
                  </a:lnTo>
                  <a:lnTo>
                    <a:pt x="564" y="112"/>
                  </a:lnTo>
                  <a:close/>
                </a:path>
              </a:pathLst>
            </a:cu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1" name="Freeform 25">
              <a:extLst>
                <a:ext uri="{FF2B5EF4-FFF2-40B4-BE49-F238E27FC236}">
                  <a16:creationId xmlns:a16="http://schemas.microsoft.com/office/drawing/2014/main" id="{65DCF740-8D71-451C-AADF-186732614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622" y="2152406"/>
              <a:ext cx="45521" cy="91043"/>
            </a:xfrm>
            <a:custGeom>
              <a:avLst/>
              <a:gdLst>
                <a:gd name="T0" fmla="*/ 0 w 56"/>
                <a:gd name="T1" fmla="*/ 0 h 112"/>
                <a:gd name="T2" fmla="*/ 0 w 56"/>
                <a:gd name="T3" fmla="*/ 112 h 112"/>
                <a:gd name="T4" fmla="*/ 56 w 56"/>
                <a:gd name="T5" fmla="*/ 112 h 112"/>
                <a:gd name="T6" fmla="*/ 56 w 56"/>
                <a:gd name="T7" fmla="*/ 14 h 112"/>
                <a:gd name="T8" fmla="*/ 0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0" y="0"/>
                  </a:moveTo>
                  <a:lnTo>
                    <a:pt x="0" y="112"/>
                  </a:lnTo>
                  <a:lnTo>
                    <a:pt x="56" y="112"/>
                  </a:lnTo>
                  <a:lnTo>
                    <a:pt x="5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26">
              <a:extLst>
                <a:ext uri="{FF2B5EF4-FFF2-40B4-BE49-F238E27FC236}">
                  <a16:creationId xmlns:a16="http://schemas.microsoft.com/office/drawing/2014/main" id="{2A352F51-945E-41F3-A8A2-37B8F7A57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622" y="2609245"/>
              <a:ext cx="458465" cy="91856"/>
            </a:xfrm>
            <a:custGeom>
              <a:avLst/>
              <a:gdLst>
                <a:gd name="T0" fmla="*/ 0 w 564"/>
                <a:gd name="T1" fmla="*/ 0 h 113"/>
                <a:gd name="T2" fmla="*/ 564 w 564"/>
                <a:gd name="T3" fmla="*/ 0 h 113"/>
                <a:gd name="T4" fmla="*/ 564 w 564"/>
                <a:gd name="T5" fmla="*/ 113 h 113"/>
                <a:gd name="T6" fmla="*/ 451 w 564"/>
                <a:gd name="T7" fmla="*/ 85 h 113"/>
                <a:gd name="T8" fmla="*/ 367 w 564"/>
                <a:gd name="T9" fmla="*/ 113 h 113"/>
                <a:gd name="T10" fmla="*/ 282 w 564"/>
                <a:gd name="T11" fmla="*/ 85 h 113"/>
                <a:gd name="T12" fmla="*/ 197 w 564"/>
                <a:gd name="T13" fmla="*/ 113 h 113"/>
                <a:gd name="T14" fmla="*/ 113 w 564"/>
                <a:gd name="T15" fmla="*/ 85 h 113"/>
                <a:gd name="T16" fmla="*/ 0 w 564"/>
                <a:gd name="T17" fmla="*/ 113 h 113"/>
                <a:gd name="T18" fmla="*/ 0 w 564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3">
                  <a:moveTo>
                    <a:pt x="0" y="0"/>
                  </a:moveTo>
                  <a:lnTo>
                    <a:pt x="564" y="0"/>
                  </a:lnTo>
                  <a:lnTo>
                    <a:pt x="564" y="113"/>
                  </a:lnTo>
                  <a:lnTo>
                    <a:pt x="451" y="85"/>
                  </a:lnTo>
                  <a:lnTo>
                    <a:pt x="367" y="113"/>
                  </a:lnTo>
                  <a:lnTo>
                    <a:pt x="282" y="85"/>
                  </a:lnTo>
                  <a:lnTo>
                    <a:pt x="197" y="113"/>
                  </a:lnTo>
                  <a:lnTo>
                    <a:pt x="113" y="85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27">
              <a:extLst>
                <a:ext uri="{FF2B5EF4-FFF2-40B4-BE49-F238E27FC236}">
                  <a16:creationId xmlns:a16="http://schemas.microsoft.com/office/drawing/2014/main" id="{1B07A52B-C867-42B9-A83B-07358EC13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622" y="2609245"/>
              <a:ext cx="45521" cy="91856"/>
            </a:xfrm>
            <a:custGeom>
              <a:avLst/>
              <a:gdLst>
                <a:gd name="T0" fmla="*/ 56 w 56"/>
                <a:gd name="T1" fmla="*/ 0 h 113"/>
                <a:gd name="T2" fmla="*/ 0 w 56"/>
                <a:gd name="T3" fmla="*/ 0 h 113"/>
                <a:gd name="T4" fmla="*/ 0 w 56"/>
                <a:gd name="T5" fmla="*/ 113 h 113"/>
                <a:gd name="T6" fmla="*/ 56 w 56"/>
                <a:gd name="T7" fmla="*/ 99 h 113"/>
                <a:gd name="T8" fmla="*/ 56 w 5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3">
                  <a:moveTo>
                    <a:pt x="56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56" y="9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AutoShape 20">
              <a:extLst>
                <a:ext uri="{FF2B5EF4-FFF2-40B4-BE49-F238E27FC236}">
                  <a16:creationId xmlns:a16="http://schemas.microsoft.com/office/drawing/2014/main" id="{55EDCF36-31B9-4122-80BA-C98F1438A51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34751" y="2161967"/>
              <a:ext cx="460091" cy="549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22">
              <a:extLst>
                <a:ext uri="{FF2B5EF4-FFF2-40B4-BE49-F238E27FC236}">
                  <a16:creationId xmlns:a16="http://schemas.microsoft.com/office/drawing/2014/main" id="{25257D86-A92D-459B-A1E2-44B15820D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51" y="2161967"/>
              <a:ext cx="458465" cy="548695"/>
            </a:xfrm>
            <a:custGeom>
              <a:avLst/>
              <a:gdLst>
                <a:gd name="T0" fmla="*/ 7111 w 7111"/>
                <a:gd name="T1" fmla="*/ 0 h 8533"/>
                <a:gd name="T2" fmla="*/ 5689 w 7111"/>
                <a:gd name="T3" fmla="*/ 356 h 8533"/>
                <a:gd name="T4" fmla="*/ 4622 w 7111"/>
                <a:gd name="T5" fmla="*/ 0 h 8533"/>
                <a:gd name="T6" fmla="*/ 3556 w 7111"/>
                <a:gd name="T7" fmla="*/ 356 h 8533"/>
                <a:gd name="T8" fmla="*/ 2489 w 7111"/>
                <a:gd name="T9" fmla="*/ 0 h 8533"/>
                <a:gd name="T10" fmla="*/ 1422 w 7111"/>
                <a:gd name="T11" fmla="*/ 356 h 8533"/>
                <a:gd name="T12" fmla="*/ 0 w 7111"/>
                <a:gd name="T13" fmla="*/ 0 h 8533"/>
                <a:gd name="T14" fmla="*/ 0 w 7111"/>
                <a:gd name="T15" fmla="*/ 1422 h 8533"/>
                <a:gd name="T16" fmla="*/ 356 w 7111"/>
                <a:gd name="T17" fmla="*/ 4267 h 8533"/>
                <a:gd name="T18" fmla="*/ 0 w 7111"/>
                <a:gd name="T19" fmla="*/ 7111 h 8533"/>
                <a:gd name="T20" fmla="*/ 0 w 7111"/>
                <a:gd name="T21" fmla="*/ 8533 h 8533"/>
                <a:gd name="T22" fmla="*/ 1422 w 7111"/>
                <a:gd name="T23" fmla="*/ 8178 h 8533"/>
                <a:gd name="T24" fmla="*/ 2489 w 7111"/>
                <a:gd name="T25" fmla="*/ 8533 h 8533"/>
                <a:gd name="T26" fmla="*/ 3556 w 7111"/>
                <a:gd name="T27" fmla="*/ 8178 h 8533"/>
                <a:gd name="T28" fmla="*/ 4622 w 7111"/>
                <a:gd name="T29" fmla="*/ 8533 h 8533"/>
                <a:gd name="T30" fmla="*/ 5689 w 7111"/>
                <a:gd name="T31" fmla="*/ 8178 h 8533"/>
                <a:gd name="T32" fmla="*/ 7111 w 7111"/>
                <a:gd name="T33" fmla="*/ 8533 h 8533"/>
                <a:gd name="T34" fmla="*/ 7111 w 7111"/>
                <a:gd name="T35" fmla="*/ 7111 h 8533"/>
                <a:gd name="T36" fmla="*/ 6756 w 7111"/>
                <a:gd name="T37" fmla="*/ 4267 h 8533"/>
                <a:gd name="T38" fmla="*/ 7111 w 7111"/>
                <a:gd name="T39" fmla="*/ 1422 h 8533"/>
                <a:gd name="T40" fmla="*/ 7111 w 7111"/>
                <a:gd name="T41" fmla="*/ 0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11" h="8533">
                  <a:moveTo>
                    <a:pt x="7111" y="0"/>
                  </a:moveTo>
                  <a:lnTo>
                    <a:pt x="5689" y="356"/>
                  </a:lnTo>
                  <a:lnTo>
                    <a:pt x="4622" y="0"/>
                  </a:lnTo>
                  <a:lnTo>
                    <a:pt x="3556" y="356"/>
                  </a:lnTo>
                  <a:lnTo>
                    <a:pt x="2489" y="0"/>
                  </a:lnTo>
                  <a:lnTo>
                    <a:pt x="1422" y="356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1422" y="8178"/>
                  </a:lnTo>
                  <a:lnTo>
                    <a:pt x="2489" y="8533"/>
                  </a:lnTo>
                  <a:lnTo>
                    <a:pt x="3556" y="8178"/>
                  </a:lnTo>
                  <a:lnTo>
                    <a:pt x="4622" y="8533"/>
                  </a:lnTo>
                  <a:lnTo>
                    <a:pt x="5689" y="8178"/>
                  </a:lnTo>
                  <a:lnTo>
                    <a:pt x="7111" y="8533"/>
                  </a:lnTo>
                  <a:lnTo>
                    <a:pt x="7111" y="7111"/>
                  </a:lnTo>
                  <a:cubicBezTo>
                    <a:pt x="6872" y="6182"/>
                    <a:pt x="6752" y="5226"/>
                    <a:pt x="6756" y="4267"/>
                  </a:cubicBezTo>
                  <a:cubicBezTo>
                    <a:pt x="6759" y="3308"/>
                    <a:pt x="6879" y="2353"/>
                    <a:pt x="7111" y="1422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7" name="Freeform 23">
              <a:extLst>
                <a:ext uri="{FF2B5EF4-FFF2-40B4-BE49-F238E27FC236}">
                  <a16:creationId xmlns:a16="http://schemas.microsoft.com/office/drawing/2014/main" id="{F2B9B742-1780-416B-AF06-B3ED56E28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51" y="2161967"/>
              <a:ext cx="69095" cy="548695"/>
            </a:xfrm>
            <a:custGeom>
              <a:avLst/>
              <a:gdLst>
                <a:gd name="T0" fmla="*/ 711 w 1070"/>
                <a:gd name="T1" fmla="*/ 7111 h 8533"/>
                <a:gd name="T2" fmla="*/ 1067 w 1070"/>
                <a:gd name="T3" fmla="*/ 4267 h 8533"/>
                <a:gd name="T4" fmla="*/ 711 w 1070"/>
                <a:gd name="T5" fmla="*/ 1422 h 8533"/>
                <a:gd name="T6" fmla="*/ 711 w 1070"/>
                <a:gd name="T7" fmla="*/ 178 h 8533"/>
                <a:gd name="T8" fmla="*/ 0 w 1070"/>
                <a:gd name="T9" fmla="*/ 0 h 8533"/>
                <a:gd name="T10" fmla="*/ 0 w 1070"/>
                <a:gd name="T11" fmla="*/ 1422 h 8533"/>
                <a:gd name="T12" fmla="*/ 356 w 1070"/>
                <a:gd name="T13" fmla="*/ 4267 h 8533"/>
                <a:gd name="T14" fmla="*/ 0 w 1070"/>
                <a:gd name="T15" fmla="*/ 7111 h 8533"/>
                <a:gd name="T16" fmla="*/ 0 w 1070"/>
                <a:gd name="T17" fmla="*/ 8533 h 8533"/>
                <a:gd name="T18" fmla="*/ 711 w 1070"/>
                <a:gd name="T19" fmla="*/ 8356 h 8533"/>
                <a:gd name="T20" fmla="*/ 711 w 1070"/>
                <a:gd name="T21" fmla="*/ 7111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0" h="8533">
                  <a:moveTo>
                    <a:pt x="711" y="7111"/>
                  </a:moveTo>
                  <a:cubicBezTo>
                    <a:pt x="943" y="6181"/>
                    <a:pt x="1063" y="5226"/>
                    <a:pt x="1067" y="4267"/>
                  </a:cubicBezTo>
                  <a:cubicBezTo>
                    <a:pt x="1070" y="3307"/>
                    <a:pt x="950" y="2351"/>
                    <a:pt x="711" y="1422"/>
                  </a:cubicBezTo>
                  <a:lnTo>
                    <a:pt x="711" y="178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711" y="8356"/>
                  </a:lnTo>
                  <a:lnTo>
                    <a:pt x="711" y="7111"/>
                  </a:lnTo>
                  <a:close/>
                </a:path>
              </a:pathLst>
            </a:custGeom>
            <a:solidFill>
              <a:srgbClr val="C78F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8" name="Freeform 24">
              <a:extLst>
                <a:ext uri="{FF2B5EF4-FFF2-40B4-BE49-F238E27FC236}">
                  <a16:creationId xmlns:a16="http://schemas.microsoft.com/office/drawing/2014/main" id="{F5B471CA-09E1-4C3B-853B-67E238645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51" y="2161967"/>
              <a:ext cx="458465" cy="91043"/>
            </a:xfrm>
            <a:custGeom>
              <a:avLst/>
              <a:gdLst>
                <a:gd name="T0" fmla="*/ 564 w 564"/>
                <a:gd name="T1" fmla="*/ 112 h 112"/>
                <a:gd name="T2" fmla="*/ 0 w 564"/>
                <a:gd name="T3" fmla="*/ 112 h 112"/>
                <a:gd name="T4" fmla="*/ 0 w 564"/>
                <a:gd name="T5" fmla="*/ 0 h 112"/>
                <a:gd name="T6" fmla="*/ 113 w 564"/>
                <a:gd name="T7" fmla="*/ 28 h 112"/>
                <a:gd name="T8" fmla="*/ 197 w 564"/>
                <a:gd name="T9" fmla="*/ 0 h 112"/>
                <a:gd name="T10" fmla="*/ 282 w 564"/>
                <a:gd name="T11" fmla="*/ 28 h 112"/>
                <a:gd name="T12" fmla="*/ 367 w 564"/>
                <a:gd name="T13" fmla="*/ 0 h 112"/>
                <a:gd name="T14" fmla="*/ 451 w 564"/>
                <a:gd name="T15" fmla="*/ 28 h 112"/>
                <a:gd name="T16" fmla="*/ 564 w 564"/>
                <a:gd name="T17" fmla="*/ 0 h 112"/>
                <a:gd name="T18" fmla="*/ 564 w 5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2">
                  <a:moveTo>
                    <a:pt x="56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113" y="28"/>
                  </a:lnTo>
                  <a:lnTo>
                    <a:pt x="197" y="0"/>
                  </a:lnTo>
                  <a:lnTo>
                    <a:pt x="282" y="28"/>
                  </a:lnTo>
                  <a:lnTo>
                    <a:pt x="367" y="0"/>
                  </a:lnTo>
                  <a:lnTo>
                    <a:pt x="451" y="28"/>
                  </a:lnTo>
                  <a:lnTo>
                    <a:pt x="564" y="0"/>
                  </a:lnTo>
                  <a:lnTo>
                    <a:pt x="564" y="112"/>
                  </a:lnTo>
                  <a:close/>
                </a:path>
              </a:pathLst>
            </a:cu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9" name="Freeform 25">
              <a:extLst>
                <a:ext uri="{FF2B5EF4-FFF2-40B4-BE49-F238E27FC236}">
                  <a16:creationId xmlns:a16="http://schemas.microsoft.com/office/drawing/2014/main" id="{85FC8EFE-809A-4CFA-A865-BF74072F0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51" y="2161967"/>
              <a:ext cx="45521" cy="91043"/>
            </a:xfrm>
            <a:custGeom>
              <a:avLst/>
              <a:gdLst>
                <a:gd name="T0" fmla="*/ 0 w 56"/>
                <a:gd name="T1" fmla="*/ 0 h 112"/>
                <a:gd name="T2" fmla="*/ 0 w 56"/>
                <a:gd name="T3" fmla="*/ 112 h 112"/>
                <a:gd name="T4" fmla="*/ 56 w 56"/>
                <a:gd name="T5" fmla="*/ 112 h 112"/>
                <a:gd name="T6" fmla="*/ 56 w 56"/>
                <a:gd name="T7" fmla="*/ 14 h 112"/>
                <a:gd name="T8" fmla="*/ 0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0" y="0"/>
                  </a:moveTo>
                  <a:lnTo>
                    <a:pt x="0" y="112"/>
                  </a:lnTo>
                  <a:lnTo>
                    <a:pt x="56" y="112"/>
                  </a:lnTo>
                  <a:lnTo>
                    <a:pt x="5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26">
              <a:extLst>
                <a:ext uri="{FF2B5EF4-FFF2-40B4-BE49-F238E27FC236}">
                  <a16:creationId xmlns:a16="http://schemas.microsoft.com/office/drawing/2014/main" id="{40FEBC37-74CA-4514-8EF3-1F96AA701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51" y="2618806"/>
              <a:ext cx="458465" cy="91856"/>
            </a:xfrm>
            <a:custGeom>
              <a:avLst/>
              <a:gdLst>
                <a:gd name="T0" fmla="*/ 0 w 564"/>
                <a:gd name="T1" fmla="*/ 0 h 113"/>
                <a:gd name="T2" fmla="*/ 564 w 564"/>
                <a:gd name="T3" fmla="*/ 0 h 113"/>
                <a:gd name="T4" fmla="*/ 564 w 564"/>
                <a:gd name="T5" fmla="*/ 113 h 113"/>
                <a:gd name="T6" fmla="*/ 451 w 564"/>
                <a:gd name="T7" fmla="*/ 85 h 113"/>
                <a:gd name="T8" fmla="*/ 367 w 564"/>
                <a:gd name="T9" fmla="*/ 113 h 113"/>
                <a:gd name="T10" fmla="*/ 282 w 564"/>
                <a:gd name="T11" fmla="*/ 85 h 113"/>
                <a:gd name="T12" fmla="*/ 197 w 564"/>
                <a:gd name="T13" fmla="*/ 113 h 113"/>
                <a:gd name="T14" fmla="*/ 113 w 564"/>
                <a:gd name="T15" fmla="*/ 85 h 113"/>
                <a:gd name="T16" fmla="*/ 0 w 564"/>
                <a:gd name="T17" fmla="*/ 113 h 113"/>
                <a:gd name="T18" fmla="*/ 0 w 564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3">
                  <a:moveTo>
                    <a:pt x="0" y="0"/>
                  </a:moveTo>
                  <a:lnTo>
                    <a:pt x="564" y="0"/>
                  </a:lnTo>
                  <a:lnTo>
                    <a:pt x="564" y="113"/>
                  </a:lnTo>
                  <a:lnTo>
                    <a:pt x="451" y="85"/>
                  </a:lnTo>
                  <a:lnTo>
                    <a:pt x="367" y="113"/>
                  </a:lnTo>
                  <a:lnTo>
                    <a:pt x="282" y="85"/>
                  </a:lnTo>
                  <a:lnTo>
                    <a:pt x="197" y="113"/>
                  </a:lnTo>
                  <a:lnTo>
                    <a:pt x="113" y="85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27">
              <a:extLst>
                <a:ext uri="{FF2B5EF4-FFF2-40B4-BE49-F238E27FC236}">
                  <a16:creationId xmlns:a16="http://schemas.microsoft.com/office/drawing/2014/main" id="{2ABF828D-DAE7-4867-BE6A-9925CFC1E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51" y="2618806"/>
              <a:ext cx="45521" cy="91856"/>
            </a:xfrm>
            <a:custGeom>
              <a:avLst/>
              <a:gdLst>
                <a:gd name="T0" fmla="*/ 56 w 56"/>
                <a:gd name="T1" fmla="*/ 0 h 113"/>
                <a:gd name="T2" fmla="*/ 0 w 56"/>
                <a:gd name="T3" fmla="*/ 0 h 113"/>
                <a:gd name="T4" fmla="*/ 0 w 56"/>
                <a:gd name="T5" fmla="*/ 113 h 113"/>
                <a:gd name="T6" fmla="*/ 56 w 56"/>
                <a:gd name="T7" fmla="*/ 99 h 113"/>
                <a:gd name="T8" fmla="*/ 56 w 5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3">
                  <a:moveTo>
                    <a:pt x="56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56" y="9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AutoShape 20">
              <a:extLst>
                <a:ext uri="{FF2B5EF4-FFF2-40B4-BE49-F238E27FC236}">
                  <a16:creationId xmlns:a16="http://schemas.microsoft.com/office/drawing/2014/main" id="{58D81BEF-53E8-4312-8F42-5856475535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469074" y="2167134"/>
              <a:ext cx="460091" cy="549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22">
              <a:extLst>
                <a:ext uri="{FF2B5EF4-FFF2-40B4-BE49-F238E27FC236}">
                  <a16:creationId xmlns:a16="http://schemas.microsoft.com/office/drawing/2014/main" id="{0211B6C1-8841-45D8-BBAC-3859192C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74" y="2167134"/>
              <a:ext cx="458465" cy="548695"/>
            </a:xfrm>
            <a:custGeom>
              <a:avLst/>
              <a:gdLst>
                <a:gd name="T0" fmla="*/ 7111 w 7111"/>
                <a:gd name="T1" fmla="*/ 0 h 8533"/>
                <a:gd name="T2" fmla="*/ 5689 w 7111"/>
                <a:gd name="T3" fmla="*/ 356 h 8533"/>
                <a:gd name="T4" fmla="*/ 4622 w 7111"/>
                <a:gd name="T5" fmla="*/ 0 h 8533"/>
                <a:gd name="T6" fmla="*/ 3556 w 7111"/>
                <a:gd name="T7" fmla="*/ 356 h 8533"/>
                <a:gd name="T8" fmla="*/ 2489 w 7111"/>
                <a:gd name="T9" fmla="*/ 0 h 8533"/>
                <a:gd name="T10" fmla="*/ 1422 w 7111"/>
                <a:gd name="T11" fmla="*/ 356 h 8533"/>
                <a:gd name="T12" fmla="*/ 0 w 7111"/>
                <a:gd name="T13" fmla="*/ 0 h 8533"/>
                <a:gd name="T14" fmla="*/ 0 w 7111"/>
                <a:gd name="T15" fmla="*/ 1422 h 8533"/>
                <a:gd name="T16" fmla="*/ 356 w 7111"/>
                <a:gd name="T17" fmla="*/ 4267 h 8533"/>
                <a:gd name="T18" fmla="*/ 0 w 7111"/>
                <a:gd name="T19" fmla="*/ 7111 h 8533"/>
                <a:gd name="T20" fmla="*/ 0 w 7111"/>
                <a:gd name="T21" fmla="*/ 8533 h 8533"/>
                <a:gd name="T22" fmla="*/ 1422 w 7111"/>
                <a:gd name="T23" fmla="*/ 8178 h 8533"/>
                <a:gd name="T24" fmla="*/ 2489 w 7111"/>
                <a:gd name="T25" fmla="*/ 8533 h 8533"/>
                <a:gd name="T26" fmla="*/ 3556 w 7111"/>
                <a:gd name="T27" fmla="*/ 8178 h 8533"/>
                <a:gd name="T28" fmla="*/ 4622 w 7111"/>
                <a:gd name="T29" fmla="*/ 8533 h 8533"/>
                <a:gd name="T30" fmla="*/ 5689 w 7111"/>
                <a:gd name="T31" fmla="*/ 8178 h 8533"/>
                <a:gd name="T32" fmla="*/ 7111 w 7111"/>
                <a:gd name="T33" fmla="*/ 8533 h 8533"/>
                <a:gd name="T34" fmla="*/ 7111 w 7111"/>
                <a:gd name="T35" fmla="*/ 7111 h 8533"/>
                <a:gd name="T36" fmla="*/ 6756 w 7111"/>
                <a:gd name="T37" fmla="*/ 4267 h 8533"/>
                <a:gd name="T38" fmla="*/ 7111 w 7111"/>
                <a:gd name="T39" fmla="*/ 1422 h 8533"/>
                <a:gd name="T40" fmla="*/ 7111 w 7111"/>
                <a:gd name="T41" fmla="*/ 0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11" h="8533">
                  <a:moveTo>
                    <a:pt x="7111" y="0"/>
                  </a:moveTo>
                  <a:lnTo>
                    <a:pt x="5689" y="356"/>
                  </a:lnTo>
                  <a:lnTo>
                    <a:pt x="4622" y="0"/>
                  </a:lnTo>
                  <a:lnTo>
                    <a:pt x="3556" y="356"/>
                  </a:lnTo>
                  <a:lnTo>
                    <a:pt x="2489" y="0"/>
                  </a:lnTo>
                  <a:lnTo>
                    <a:pt x="1422" y="356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1422" y="8178"/>
                  </a:lnTo>
                  <a:lnTo>
                    <a:pt x="2489" y="8533"/>
                  </a:lnTo>
                  <a:lnTo>
                    <a:pt x="3556" y="8178"/>
                  </a:lnTo>
                  <a:lnTo>
                    <a:pt x="4622" y="8533"/>
                  </a:lnTo>
                  <a:lnTo>
                    <a:pt x="5689" y="8178"/>
                  </a:lnTo>
                  <a:lnTo>
                    <a:pt x="7111" y="8533"/>
                  </a:lnTo>
                  <a:lnTo>
                    <a:pt x="7111" y="7111"/>
                  </a:lnTo>
                  <a:cubicBezTo>
                    <a:pt x="6872" y="6182"/>
                    <a:pt x="6752" y="5226"/>
                    <a:pt x="6756" y="4267"/>
                  </a:cubicBezTo>
                  <a:cubicBezTo>
                    <a:pt x="6759" y="3308"/>
                    <a:pt x="6879" y="2353"/>
                    <a:pt x="7111" y="1422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5" name="Freeform 23">
              <a:extLst>
                <a:ext uri="{FF2B5EF4-FFF2-40B4-BE49-F238E27FC236}">
                  <a16:creationId xmlns:a16="http://schemas.microsoft.com/office/drawing/2014/main" id="{CC0011EF-C2DF-43EC-A753-4E68FFD2A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74" y="2167134"/>
              <a:ext cx="69095" cy="548695"/>
            </a:xfrm>
            <a:custGeom>
              <a:avLst/>
              <a:gdLst>
                <a:gd name="T0" fmla="*/ 711 w 1070"/>
                <a:gd name="T1" fmla="*/ 7111 h 8533"/>
                <a:gd name="T2" fmla="*/ 1067 w 1070"/>
                <a:gd name="T3" fmla="*/ 4267 h 8533"/>
                <a:gd name="T4" fmla="*/ 711 w 1070"/>
                <a:gd name="T5" fmla="*/ 1422 h 8533"/>
                <a:gd name="T6" fmla="*/ 711 w 1070"/>
                <a:gd name="T7" fmla="*/ 178 h 8533"/>
                <a:gd name="T8" fmla="*/ 0 w 1070"/>
                <a:gd name="T9" fmla="*/ 0 h 8533"/>
                <a:gd name="T10" fmla="*/ 0 w 1070"/>
                <a:gd name="T11" fmla="*/ 1422 h 8533"/>
                <a:gd name="T12" fmla="*/ 356 w 1070"/>
                <a:gd name="T13" fmla="*/ 4267 h 8533"/>
                <a:gd name="T14" fmla="*/ 0 w 1070"/>
                <a:gd name="T15" fmla="*/ 7111 h 8533"/>
                <a:gd name="T16" fmla="*/ 0 w 1070"/>
                <a:gd name="T17" fmla="*/ 8533 h 8533"/>
                <a:gd name="T18" fmla="*/ 711 w 1070"/>
                <a:gd name="T19" fmla="*/ 8356 h 8533"/>
                <a:gd name="T20" fmla="*/ 711 w 1070"/>
                <a:gd name="T21" fmla="*/ 7111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0" h="8533">
                  <a:moveTo>
                    <a:pt x="711" y="7111"/>
                  </a:moveTo>
                  <a:cubicBezTo>
                    <a:pt x="943" y="6181"/>
                    <a:pt x="1063" y="5226"/>
                    <a:pt x="1067" y="4267"/>
                  </a:cubicBezTo>
                  <a:cubicBezTo>
                    <a:pt x="1070" y="3307"/>
                    <a:pt x="950" y="2351"/>
                    <a:pt x="711" y="1422"/>
                  </a:cubicBezTo>
                  <a:lnTo>
                    <a:pt x="711" y="178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711" y="8356"/>
                  </a:lnTo>
                  <a:lnTo>
                    <a:pt x="711" y="7111"/>
                  </a:lnTo>
                  <a:close/>
                </a:path>
              </a:pathLst>
            </a:custGeom>
            <a:solidFill>
              <a:srgbClr val="C78F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6" name="Freeform 24">
              <a:extLst>
                <a:ext uri="{FF2B5EF4-FFF2-40B4-BE49-F238E27FC236}">
                  <a16:creationId xmlns:a16="http://schemas.microsoft.com/office/drawing/2014/main" id="{0D10BC9E-D4F8-4CCD-BB04-0A68E0F83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74" y="2167134"/>
              <a:ext cx="458465" cy="91043"/>
            </a:xfrm>
            <a:custGeom>
              <a:avLst/>
              <a:gdLst>
                <a:gd name="T0" fmla="*/ 564 w 564"/>
                <a:gd name="T1" fmla="*/ 112 h 112"/>
                <a:gd name="T2" fmla="*/ 0 w 564"/>
                <a:gd name="T3" fmla="*/ 112 h 112"/>
                <a:gd name="T4" fmla="*/ 0 w 564"/>
                <a:gd name="T5" fmla="*/ 0 h 112"/>
                <a:gd name="T6" fmla="*/ 113 w 564"/>
                <a:gd name="T7" fmla="*/ 28 h 112"/>
                <a:gd name="T8" fmla="*/ 197 w 564"/>
                <a:gd name="T9" fmla="*/ 0 h 112"/>
                <a:gd name="T10" fmla="*/ 282 w 564"/>
                <a:gd name="T11" fmla="*/ 28 h 112"/>
                <a:gd name="T12" fmla="*/ 367 w 564"/>
                <a:gd name="T13" fmla="*/ 0 h 112"/>
                <a:gd name="T14" fmla="*/ 451 w 564"/>
                <a:gd name="T15" fmla="*/ 28 h 112"/>
                <a:gd name="T16" fmla="*/ 564 w 564"/>
                <a:gd name="T17" fmla="*/ 0 h 112"/>
                <a:gd name="T18" fmla="*/ 564 w 5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2">
                  <a:moveTo>
                    <a:pt x="56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113" y="28"/>
                  </a:lnTo>
                  <a:lnTo>
                    <a:pt x="197" y="0"/>
                  </a:lnTo>
                  <a:lnTo>
                    <a:pt x="282" y="28"/>
                  </a:lnTo>
                  <a:lnTo>
                    <a:pt x="367" y="0"/>
                  </a:lnTo>
                  <a:lnTo>
                    <a:pt x="451" y="28"/>
                  </a:lnTo>
                  <a:lnTo>
                    <a:pt x="564" y="0"/>
                  </a:lnTo>
                  <a:lnTo>
                    <a:pt x="564" y="112"/>
                  </a:lnTo>
                  <a:close/>
                </a:path>
              </a:pathLst>
            </a:cu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7" name="Freeform 25">
              <a:extLst>
                <a:ext uri="{FF2B5EF4-FFF2-40B4-BE49-F238E27FC236}">
                  <a16:creationId xmlns:a16="http://schemas.microsoft.com/office/drawing/2014/main" id="{CDCBE17E-9C3C-4F61-8209-10F25B22A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74" y="2167134"/>
              <a:ext cx="45521" cy="91043"/>
            </a:xfrm>
            <a:custGeom>
              <a:avLst/>
              <a:gdLst>
                <a:gd name="T0" fmla="*/ 0 w 56"/>
                <a:gd name="T1" fmla="*/ 0 h 112"/>
                <a:gd name="T2" fmla="*/ 0 w 56"/>
                <a:gd name="T3" fmla="*/ 112 h 112"/>
                <a:gd name="T4" fmla="*/ 56 w 56"/>
                <a:gd name="T5" fmla="*/ 112 h 112"/>
                <a:gd name="T6" fmla="*/ 56 w 56"/>
                <a:gd name="T7" fmla="*/ 14 h 112"/>
                <a:gd name="T8" fmla="*/ 0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0" y="0"/>
                  </a:moveTo>
                  <a:lnTo>
                    <a:pt x="0" y="112"/>
                  </a:lnTo>
                  <a:lnTo>
                    <a:pt x="56" y="112"/>
                  </a:lnTo>
                  <a:lnTo>
                    <a:pt x="5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26">
              <a:extLst>
                <a:ext uri="{FF2B5EF4-FFF2-40B4-BE49-F238E27FC236}">
                  <a16:creationId xmlns:a16="http://schemas.microsoft.com/office/drawing/2014/main" id="{89D7E4DF-DBDB-4793-A5B4-16172D636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74" y="2623973"/>
              <a:ext cx="458465" cy="91856"/>
            </a:xfrm>
            <a:custGeom>
              <a:avLst/>
              <a:gdLst>
                <a:gd name="T0" fmla="*/ 0 w 564"/>
                <a:gd name="T1" fmla="*/ 0 h 113"/>
                <a:gd name="T2" fmla="*/ 564 w 564"/>
                <a:gd name="T3" fmla="*/ 0 h 113"/>
                <a:gd name="T4" fmla="*/ 564 w 564"/>
                <a:gd name="T5" fmla="*/ 113 h 113"/>
                <a:gd name="T6" fmla="*/ 451 w 564"/>
                <a:gd name="T7" fmla="*/ 85 h 113"/>
                <a:gd name="T8" fmla="*/ 367 w 564"/>
                <a:gd name="T9" fmla="*/ 113 h 113"/>
                <a:gd name="T10" fmla="*/ 282 w 564"/>
                <a:gd name="T11" fmla="*/ 85 h 113"/>
                <a:gd name="T12" fmla="*/ 197 w 564"/>
                <a:gd name="T13" fmla="*/ 113 h 113"/>
                <a:gd name="T14" fmla="*/ 113 w 564"/>
                <a:gd name="T15" fmla="*/ 85 h 113"/>
                <a:gd name="T16" fmla="*/ 0 w 564"/>
                <a:gd name="T17" fmla="*/ 113 h 113"/>
                <a:gd name="T18" fmla="*/ 0 w 564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3">
                  <a:moveTo>
                    <a:pt x="0" y="0"/>
                  </a:moveTo>
                  <a:lnTo>
                    <a:pt x="564" y="0"/>
                  </a:lnTo>
                  <a:lnTo>
                    <a:pt x="564" y="113"/>
                  </a:lnTo>
                  <a:lnTo>
                    <a:pt x="451" y="85"/>
                  </a:lnTo>
                  <a:lnTo>
                    <a:pt x="367" y="113"/>
                  </a:lnTo>
                  <a:lnTo>
                    <a:pt x="282" y="85"/>
                  </a:lnTo>
                  <a:lnTo>
                    <a:pt x="197" y="113"/>
                  </a:lnTo>
                  <a:lnTo>
                    <a:pt x="113" y="85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27">
              <a:extLst>
                <a:ext uri="{FF2B5EF4-FFF2-40B4-BE49-F238E27FC236}">
                  <a16:creationId xmlns:a16="http://schemas.microsoft.com/office/drawing/2014/main" id="{BCE02548-8FB2-43EA-9070-BBF9FB447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74" y="2623973"/>
              <a:ext cx="45521" cy="91856"/>
            </a:xfrm>
            <a:custGeom>
              <a:avLst/>
              <a:gdLst>
                <a:gd name="T0" fmla="*/ 56 w 56"/>
                <a:gd name="T1" fmla="*/ 0 h 113"/>
                <a:gd name="T2" fmla="*/ 0 w 56"/>
                <a:gd name="T3" fmla="*/ 0 h 113"/>
                <a:gd name="T4" fmla="*/ 0 w 56"/>
                <a:gd name="T5" fmla="*/ 113 h 113"/>
                <a:gd name="T6" fmla="*/ 56 w 56"/>
                <a:gd name="T7" fmla="*/ 99 h 113"/>
                <a:gd name="T8" fmla="*/ 56 w 5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3">
                  <a:moveTo>
                    <a:pt x="56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56" y="9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DF7CB5F-DAB6-4BA8-98F8-3C685E6F40C9}"/>
                </a:ext>
              </a:extLst>
            </p:cNvPr>
            <p:cNvSpPr/>
            <p:nvPr/>
          </p:nvSpPr>
          <p:spPr>
            <a:xfrm>
              <a:off x="3406292" y="2490366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93434CC-F989-455C-ACD6-F8B7AC58B7A4}"/>
                </a:ext>
              </a:extLst>
            </p:cNvPr>
            <p:cNvSpPr/>
            <p:nvPr/>
          </p:nvSpPr>
          <p:spPr>
            <a:xfrm>
              <a:off x="4110710" y="2478658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EF5B2227-363B-45FF-B36F-8A3BB8EA6131}"/>
                </a:ext>
              </a:extLst>
            </p:cNvPr>
            <p:cNvSpPr/>
            <p:nvPr/>
          </p:nvSpPr>
          <p:spPr>
            <a:xfrm>
              <a:off x="4861176" y="2478184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CE3FE8B7-EC15-42E1-A4C8-A193021DA6F4}"/>
                </a:ext>
              </a:extLst>
            </p:cNvPr>
            <p:cNvSpPr/>
            <p:nvPr/>
          </p:nvSpPr>
          <p:spPr>
            <a:xfrm>
              <a:off x="5597463" y="2485835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E5A2902-7F7E-4403-B23E-49BB5C90483A}"/>
                </a:ext>
              </a:extLst>
            </p:cNvPr>
            <p:cNvGrpSpPr/>
            <p:nvPr/>
          </p:nvGrpSpPr>
          <p:grpSpPr>
            <a:xfrm>
              <a:off x="3142033" y="1522042"/>
              <a:ext cx="3025304" cy="450943"/>
              <a:chOff x="3142031" y="2290527"/>
              <a:chExt cx="3025304" cy="450943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AF2B2AA-7849-4056-AD49-D2A5D114AAD0}"/>
                  </a:ext>
                </a:extLst>
              </p:cNvPr>
              <p:cNvSpPr/>
              <p:nvPr/>
            </p:nvSpPr>
            <p:spPr>
              <a:xfrm>
                <a:off x="3142032" y="2296897"/>
                <a:ext cx="3025303" cy="444573"/>
              </a:xfrm>
              <a:prstGeom prst="rect">
                <a:avLst/>
              </a:prstGeom>
              <a:solidFill>
                <a:srgbClr val="E4E6E5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CA6B5BA-D8EB-46A6-84DC-C32B754CCD93}"/>
                  </a:ext>
                </a:extLst>
              </p:cNvPr>
              <p:cNvSpPr/>
              <p:nvPr/>
            </p:nvSpPr>
            <p:spPr>
              <a:xfrm>
                <a:off x="3142031" y="2290527"/>
                <a:ext cx="3025303" cy="219210"/>
              </a:xfrm>
              <a:prstGeom prst="rect">
                <a:avLst/>
              </a:prstGeom>
              <a:solidFill>
                <a:srgbClr val="F2F7F2"/>
              </a:solidFill>
              <a:ln>
                <a:noFill/>
              </a:ln>
              <a:effectLst>
                <a:innerShdw blurRad="38100">
                  <a:prstClr val="black">
                    <a:alpha val="71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10DF549-D35B-4805-B350-07D2085DC9C1}"/>
                </a:ext>
              </a:extLst>
            </p:cNvPr>
            <p:cNvGrpSpPr/>
            <p:nvPr/>
          </p:nvGrpSpPr>
          <p:grpSpPr>
            <a:xfrm>
              <a:off x="3278830" y="1545465"/>
              <a:ext cx="2679385" cy="398602"/>
              <a:chOff x="3278830" y="1545465"/>
              <a:chExt cx="2679385" cy="398602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07E120EA-E69A-4A6C-B7C6-8C3C9ECD0E6F}"/>
                  </a:ext>
                </a:extLst>
              </p:cNvPr>
              <p:cNvSpPr/>
              <p:nvPr/>
            </p:nvSpPr>
            <p:spPr>
              <a:xfrm>
                <a:off x="3291597" y="1763050"/>
                <a:ext cx="515566" cy="17488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06950350-41B5-4C54-8E97-8A089552E775}"/>
                  </a:ext>
                </a:extLst>
              </p:cNvPr>
              <p:cNvSpPr/>
              <p:nvPr/>
            </p:nvSpPr>
            <p:spPr>
              <a:xfrm>
                <a:off x="3968885" y="1766535"/>
                <a:ext cx="515566" cy="17488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CF4DAD5E-2655-4266-9AF6-CCC10CF74001}"/>
                  </a:ext>
                </a:extLst>
              </p:cNvPr>
              <p:cNvSpPr/>
              <p:nvPr/>
            </p:nvSpPr>
            <p:spPr>
              <a:xfrm>
                <a:off x="4693595" y="1763436"/>
                <a:ext cx="515566" cy="17488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A671A300-43C6-4AAA-AA9D-F9169E3D3F57}"/>
                  </a:ext>
                </a:extLst>
              </p:cNvPr>
              <p:cNvSpPr/>
              <p:nvPr/>
            </p:nvSpPr>
            <p:spPr>
              <a:xfrm>
                <a:off x="5430465" y="1769181"/>
                <a:ext cx="515566" cy="17488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8AC5237-1A71-4F37-8ADD-DF5517274188}"/>
                  </a:ext>
                </a:extLst>
              </p:cNvPr>
              <p:cNvSpPr/>
              <p:nvPr/>
            </p:nvSpPr>
            <p:spPr>
              <a:xfrm>
                <a:off x="3943959" y="1545465"/>
                <a:ext cx="528333" cy="15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8115D19-2606-4450-B15B-3805695FC502}"/>
                  </a:ext>
                </a:extLst>
              </p:cNvPr>
              <p:cNvSpPr/>
              <p:nvPr/>
            </p:nvSpPr>
            <p:spPr>
              <a:xfrm>
                <a:off x="4693595" y="1553948"/>
                <a:ext cx="528333" cy="15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9CC29613-0DFF-4827-A309-3905639D85B4}"/>
                  </a:ext>
                </a:extLst>
              </p:cNvPr>
              <p:cNvSpPr/>
              <p:nvPr/>
            </p:nvSpPr>
            <p:spPr>
              <a:xfrm>
                <a:off x="5429882" y="1548497"/>
                <a:ext cx="528333" cy="15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5C6C742-9F3B-47CC-9E41-4350A3CDFA98}"/>
                  </a:ext>
                </a:extLst>
              </p:cNvPr>
              <p:cNvSpPr/>
              <p:nvPr/>
            </p:nvSpPr>
            <p:spPr>
              <a:xfrm>
                <a:off x="3278830" y="1558122"/>
                <a:ext cx="528333" cy="15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B8F3779-688D-4F90-8C4F-0AFF80BEA3FB}"/>
                </a:ext>
              </a:extLst>
            </p:cNvPr>
            <p:cNvGrpSpPr/>
            <p:nvPr/>
          </p:nvGrpSpPr>
          <p:grpSpPr>
            <a:xfrm>
              <a:off x="3142032" y="2722868"/>
              <a:ext cx="3025304" cy="450943"/>
              <a:chOff x="3142031" y="2290527"/>
              <a:chExt cx="3025304" cy="450943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D719D21-A96E-4188-8B83-7EA7726F413F}"/>
                  </a:ext>
                </a:extLst>
              </p:cNvPr>
              <p:cNvSpPr/>
              <p:nvPr/>
            </p:nvSpPr>
            <p:spPr>
              <a:xfrm>
                <a:off x="3142032" y="2296897"/>
                <a:ext cx="3025303" cy="444573"/>
              </a:xfrm>
              <a:prstGeom prst="rect">
                <a:avLst/>
              </a:prstGeom>
              <a:solidFill>
                <a:srgbClr val="E4E6E5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3E6DF7A-785E-4C07-8B21-8FACAD3F5E0C}"/>
                  </a:ext>
                </a:extLst>
              </p:cNvPr>
              <p:cNvSpPr/>
              <p:nvPr/>
            </p:nvSpPr>
            <p:spPr>
              <a:xfrm>
                <a:off x="3142031" y="2290527"/>
                <a:ext cx="3025303" cy="219210"/>
              </a:xfrm>
              <a:prstGeom prst="rect">
                <a:avLst/>
              </a:prstGeom>
              <a:solidFill>
                <a:srgbClr val="F2F7F2"/>
              </a:solidFill>
              <a:ln>
                <a:noFill/>
              </a:ln>
              <a:effectLst>
                <a:innerShdw blurRad="38100">
                  <a:prstClr val="black">
                    <a:alpha val="71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AE900A7-4588-4292-9568-F2BC7B568806}"/>
                </a:ext>
              </a:extLst>
            </p:cNvPr>
            <p:cNvSpPr/>
            <p:nvPr/>
          </p:nvSpPr>
          <p:spPr>
            <a:xfrm>
              <a:off x="3301325" y="2963951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A4B0EAB-8BF3-4C87-938F-6C4B8875DA4D}"/>
                </a:ext>
              </a:extLst>
            </p:cNvPr>
            <p:cNvSpPr/>
            <p:nvPr/>
          </p:nvSpPr>
          <p:spPr>
            <a:xfrm>
              <a:off x="3978613" y="2967436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8F3E924-472B-4F1C-9A1A-660863872445}"/>
                </a:ext>
              </a:extLst>
            </p:cNvPr>
            <p:cNvSpPr/>
            <p:nvPr/>
          </p:nvSpPr>
          <p:spPr>
            <a:xfrm>
              <a:off x="4703323" y="2964337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A91C0C9-A9A1-49F8-9A07-DA68CC50545B}"/>
                </a:ext>
              </a:extLst>
            </p:cNvPr>
            <p:cNvSpPr/>
            <p:nvPr/>
          </p:nvSpPr>
          <p:spPr>
            <a:xfrm>
              <a:off x="5440193" y="2970082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5ED89A3-43FD-4A8C-9896-9E22C0D91D9B}"/>
                </a:ext>
              </a:extLst>
            </p:cNvPr>
            <p:cNvSpPr/>
            <p:nvPr/>
          </p:nvSpPr>
          <p:spPr>
            <a:xfrm>
              <a:off x="3289141" y="2752160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CAA8AC2-6DAA-40FE-99DB-64D49BA83B58}"/>
                </a:ext>
              </a:extLst>
            </p:cNvPr>
            <p:cNvSpPr/>
            <p:nvPr/>
          </p:nvSpPr>
          <p:spPr>
            <a:xfrm>
              <a:off x="3954270" y="2739503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82446B9-798D-4A75-90C4-AA70D046D9FC}"/>
                </a:ext>
              </a:extLst>
            </p:cNvPr>
            <p:cNvSpPr/>
            <p:nvPr/>
          </p:nvSpPr>
          <p:spPr>
            <a:xfrm>
              <a:off x="4703906" y="2747986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C2ACEAE-09BB-4AAD-976C-9AA891C863FA}"/>
                </a:ext>
              </a:extLst>
            </p:cNvPr>
            <p:cNvSpPr/>
            <p:nvPr/>
          </p:nvSpPr>
          <p:spPr>
            <a:xfrm>
              <a:off x="5440193" y="2742535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AutoShape 40">
              <a:extLst>
                <a:ext uri="{FF2B5EF4-FFF2-40B4-BE49-F238E27FC236}">
                  <a16:creationId xmlns:a16="http://schemas.microsoft.com/office/drawing/2014/main" id="{6D29AAC7-09A1-42C0-A3AC-0C50E71673A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402233" y="3348005"/>
              <a:ext cx="237840" cy="65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42">
              <a:extLst>
                <a:ext uri="{FF2B5EF4-FFF2-40B4-BE49-F238E27FC236}">
                  <a16:creationId xmlns:a16="http://schemas.microsoft.com/office/drawing/2014/main" id="{6562B949-6C9C-4304-9815-936F6CB21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233" y="3405291"/>
              <a:ext cx="235024" cy="154370"/>
            </a:xfrm>
            <a:custGeom>
              <a:avLst/>
              <a:gdLst>
                <a:gd name="T0" fmla="*/ 2272 w 2568"/>
                <a:gd name="T1" fmla="*/ 1859 h 1859"/>
                <a:gd name="T2" fmla="*/ 2568 w 2568"/>
                <a:gd name="T3" fmla="*/ 1017 h 1859"/>
                <a:gd name="T4" fmla="*/ 2103 w 2568"/>
                <a:gd name="T5" fmla="*/ 0 h 1859"/>
                <a:gd name="T6" fmla="*/ 465 w 2568"/>
                <a:gd name="T7" fmla="*/ 0 h 1859"/>
                <a:gd name="T8" fmla="*/ 0 w 2568"/>
                <a:gd name="T9" fmla="*/ 1017 h 1859"/>
                <a:gd name="T10" fmla="*/ 296 w 2568"/>
                <a:gd name="T11" fmla="*/ 1859 h 1859"/>
                <a:gd name="T12" fmla="*/ 2272 w 2568"/>
                <a:gd name="T13" fmla="*/ 1859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8" h="1859">
                  <a:moveTo>
                    <a:pt x="2272" y="1859"/>
                  </a:moveTo>
                  <a:cubicBezTo>
                    <a:pt x="2456" y="1630"/>
                    <a:pt x="2568" y="1338"/>
                    <a:pt x="2568" y="1017"/>
                  </a:cubicBezTo>
                  <a:cubicBezTo>
                    <a:pt x="2568" y="608"/>
                    <a:pt x="2387" y="242"/>
                    <a:pt x="2103" y="0"/>
                  </a:cubicBezTo>
                  <a:lnTo>
                    <a:pt x="465" y="0"/>
                  </a:lnTo>
                  <a:cubicBezTo>
                    <a:pt x="181" y="242"/>
                    <a:pt x="0" y="608"/>
                    <a:pt x="0" y="1017"/>
                  </a:cubicBezTo>
                  <a:cubicBezTo>
                    <a:pt x="0" y="1338"/>
                    <a:pt x="112" y="1630"/>
                    <a:pt x="296" y="1859"/>
                  </a:cubicBezTo>
                  <a:lnTo>
                    <a:pt x="2272" y="1859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48" name="Freeform 43">
              <a:extLst>
                <a:ext uri="{FF2B5EF4-FFF2-40B4-BE49-F238E27FC236}">
                  <a16:creationId xmlns:a16="http://schemas.microsoft.com/office/drawing/2014/main" id="{FEA2FC93-CE71-4DF7-9AAF-937AD94DE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643" y="3348005"/>
              <a:ext cx="100204" cy="57286"/>
            </a:xfrm>
            <a:custGeom>
              <a:avLst/>
              <a:gdLst>
                <a:gd name="T0" fmla="*/ 1095 w 1095"/>
                <a:gd name="T1" fmla="*/ 690 h 690"/>
                <a:gd name="T2" fmla="*/ 0 w 1095"/>
                <a:gd name="T3" fmla="*/ 690 h 690"/>
                <a:gd name="T4" fmla="*/ 0 w 1095"/>
                <a:gd name="T5" fmla="*/ 104 h 690"/>
                <a:gd name="T6" fmla="*/ 104 w 1095"/>
                <a:gd name="T7" fmla="*/ 0 h 690"/>
                <a:gd name="T8" fmla="*/ 991 w 1095"/>
                <a:gd name="T9" fmla="*/ 0 h 690"/>
                <a:gd name="T10" fmla="*/ 1095 w 1095"/>
                <a:gd name="T11" fmla="*/ 104 h 690"/>
                <a:gd name="T12" fmla="*/ 1095 w 1095"/>
                <a:gd name="T1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690">
                  <a:moveTo>
                    <a:pt x="1095" y="690"/>
                  </a:moveTo>
                  <a:lnTo>
                    <a:pt x="0" y="690"/>
                  </a:lnTo>
                  <a:lnTo>
                    <a:pt x="0" y="104"/>
                  </a:lnTo>
                  <a:cubicBezTo>
                    <a:pt x="0" y="47"/>
                    <a:pt x="47" y="0"/>
                    <a:pt x="104" y="0"/>
                  </a:cubicBezTo>
                  <a:lnTo>
                    <a:pt x="991" y="0"/>
                  </a:lnTo>
                  <a:cubicBezTo>
                    <a:pt x="1049" y="0"/>
                    <a:pt x="1095" y="47"/>
                    <a:pt x="1095" y="104"/>
                  </a:cubicBezTo>
                  <a:lnTo>
                    <a:pt x="1095" y="690"/>
                  </a:lnTo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49" name="Freeform 44">
              <a:extLst>
                <a:ext uri="{FF2B5EF4-FFF2-40B4-BE49-F238E27FC236}">
                  <a16:creationId xmlns:a16="http://schemas.microsoft.com/office/drawing/2014/main" id="{C82B2E75-EFE8-4682-9B76-9B9D86037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233" y="3559660"/>
              <a:ext cx="235024" cy="436577"/>
            </a:xfrm>
            <a:custGeom>
              <a:avLst/>
              <a:gdLst>
                <a:gd name="T0" fmla="*/ 2568 w 2568"/>
                <a:gd name="T1" fmla="*/ 1185 h 5256"/>
                <a:gd name="T2" fmla="*/ 2274 w 2568"/>
                <a:gd name="T3" fmla="*/ 891 h 5256"/>
                <a:gd name="T4" fmla="*/ 2274 w 2568"/>
                <a:gd name="T5" fmla="*/ 0 h 5256"/>
                <a:gd name="T6" fmla="*/ 294 w 2568"/>
                <a:gd name="T7" fmla="*/ 0 h 5256"/>
                <a:gd name="T8" fmla="*/ 294 w 2568"/>
                <a:gd name="T9" fmla="*/ 891 h 5256"/>
                <a:gd name="T10" fmla="*/ 0 w 2568"/>
                <a:gd name="T11" fmla="*/ 1185 h 5256"/>
                <a:gd name="T12" fmla="*/ 0 w 2568"/>
                <a:gd name="T13" fmla="*/ 4935 h 5256"/>
                <a:gd name="T14" fmla="*/ 321 w 2568"/>
                <a:gd name="T15" fmla="*/ 5256 h 5256"/>
                <a:gd name="T16" fmla="*/ 642 w 2568"/>
                <a:gd name="T17" fmla="*/ 4935 h 5256"/>
                <a:gd name="T18" fmla="*/ 963 w 2568"/>
                <a:gd name="T19" fmla="*/ 5256 h 5256"/>
                <a:gd name="T20" fmla="*/ 1284 w 2568"/>
                <a:gd name="T21" fmla="*/ 4935 h 5256"/>
                <a:gd name="T22" fmla="*/ 1605 w 2568"/>
                <a:gd name="T23" fmla="*/ 5256 h 5256"/>
                <a:gd name="T24" fmla="*/ 1926 w 2568"/>
                <a:gd name="T25" fmla="*/ 4935 h 5256"/>
                <a:gd name="T26" fmla="*/ 2247 w 2568"/>
                <a:gd name="T27" fmla="*/ 5256 h 5256"/>
                <a:gd name="T28" fmla="*/ 2568 w 2568"/>
                <a:gd name="T29" fmla="*/ 4935 h 5256"/>
                <a:gd name="T30" fmla="*/ 2568 w 2568"/>
                <a:gd name="T31" fmla="*/ 1185 h 5256"/>
                <a:gd name="T32" fmla="*/ 2568 w 2568"/>
                <a:gd name="T33" fmla="*/ 1185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8" h="5256">
                  <a:moveTo>
                    <a:pt x="2568" y="1185"/>
                  </a:moveTo>
                  <a:cubicBezTo>
                    <a:pt x="2568" y="1023"/>
                    <a:pt x="2436" y="891"/>
                    <a:pt x="2274" y="891"/>
                  </a:cubicBezTo>
                  <a:lnTo>
                    <a:pt x="2274" y="0"/>
                  </a:lnTo>
                  <a:lnTo>
                    <a:pt x="294" y="0"/>
                  </a:lnTo>
                  <a:lnTo>
                    <a:pt x="294" y="891"/>
                  </a:lnTo>
                  <a:cubicBezTo>
                    <a:pt x="131" y="891"/>
                    <a:pt x="0" y="1023"/>
                    <a:pt x="0" y="1185"/>
                  </a:cubicBezTo>
                  <a:lnTo>
                    <a:pt x="0" y="4935"/>
                  </a:lnTo>
                  <a:cubicBezTo>
                    <a:pt x="0" y="5112"/>
                    <a:pt x="144" y="5256"/>
                    <a:pt x="321" y="5256"/>
                  </a:cubicBezTo>
                  <a:cubicBezTo>
                    <a:pt x="498" y="5256"/>
                    <a:pt x="642" y="5112"/>
                    <a:pt x="642" y="4935"/>
                  </a:cubicBezTo>
                  <a:cubicBezTo>
                    <a:pt x="642" y="5112"/>
                    <a:pt x="786" y="5256"/>
                    <a:pt x="963" y="5256"/>
                  </a:cubicBezTo>
                  <a:cubicBezTo>
                    <a:pt x="1140" y="5256"/>
                    <a:pt x="1284" y="5112"/>
                    <a:pt x="1284" y="4935"/>
                  </a:cubicBezTo>
                  <a:cubicBezTo>
                    <a:pt x="1284" y="5112"/>
                    <a:pt x="1428" y="5256"/>
                    <a:pt x="1605" y="5256"/>
                  </a:cubicBezTo>
                  <a:cubicBezTo>
                    <a:pt x="1782" y="5256"/>
                    <a:pt x="1926" y="5112"/>
                    <a:pt x="1926" y="4935"/>
                  </a:cubicBezTo>
                  <a:cubicBezTo>
                    <a:pt x="1926" y="5112"/>
                    <a:pt x="2070" y="5256"/>
                    <a:pt x="2247" y="5256"/>
                  </a:cubicBezTo>
                  <a:cubicBezTo>
                    <a:pt x="2424" y="5256"/>
                    <a:pt x="2568" y="5112"/>
                    <a:pt x="2568" y="4935"/>
                  </a:cubicBezTo>
                  <a:lnTo>
                    <a:pt x="2568" y="1185"/>
                  </a:lnTo>
                  <a:lnTo>
                    <a:pt x="2568" y="1185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51" name="Rectangle 46">
              <a:extLst>
                <a:ext uri="{FF2B5EF4-FFF2-40B4-BE49-F238E27FC236}">
                  <a16:creationId xmlns:a16="http://schemas.microsoft.com/office/drawing/2014/main" id="{4ADBF05D-BB1F-4076-B124-A674B23BA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233" y="3713879"/>
              <a:ext cx="235024" cy="188741"/>
            </a:xfrm>
            <a:prstGeom prst="rect">
              <a:avLst/>
            </a:pr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AutoShape 40">
              <a:extLst>
                <a:ext uri="{FF2B5EF4-FFF2-40B4-BE49-F238E27FC236}">
                  <a16:creationId xmlns:a16="http://schemas.microsoft.com/office/drawing/2014/main" id="{988FEFD5-DE90-4FCC-A3DF-855E68BF87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13021" y="3333152"/>
              <a:ext cx="237840" cy="65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42">
              <a:extLst>
                <a:ext uri="{FF2B5EF4-FFF2-40B4-BE49-F238E27FC236}">
                  <a16:creationId xmlns:a16="http://schemas.microsoft.com/office/drawing/2014/main" id="{9B21626B-4237-467B-8CFA-FC288C40E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021" y="3390438"/>
              <a:ext cx="235024" cy="154370"/>
            </a:xfrm>
            <a:custGeom>
              <a:avLst/>
              <a:gdLst>
                <a:gd name="T0" fmla="*/ 2272 w 2568"/>
                <a:gd name="T1" fmla="*/ 1859 h 1859"/>
                <a:gd name="T2" fmla="*/ 2568 w 2568"/>
                <a:gd name="T3" fmla="*/ 1017 h 1859"/>
                <a:gd name="T4" fmla="*/ 2103 w 2568"/>
                <a:gd name="T5" fmla="*/ 0 h 1859"/>
                <a:gd name="T6" fmla="*/ 465 w 2568"/>
                <a:gd name="T7" fmla="*/ 0 h 1859"/>
                <a:gd name="T8" fmla="*/ 0 w 2568"/>
                <a:gd name="T9" fmla="*/ 1017 h 1859"/>
                <a:gd name="T10" fmla="*/ 296 w 2568"/>
                <a:gd name="T11" fmla="*/ 1859 h 1859"/>
                <a:gd name="T12" fmla="*/ 2272 w 2568"/>
                <a:gd name="T13" fmla="*/ 1859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8" h="1859">
                  <a:moveTo>
                    <a:pt x="2272" y="1859"/>
                  </a:moveTo>
                  <a:cubicBezTo>
                    <a:pt x="2456" y="1630"/>
                    <a:pt x="2568" y="1338"/>
                    <a:pt x="2568" y="1017"/>
                  </a:cubicBezTo>
                  <a:cubicBezTo>
                    <a:pt x="2568" y="608"/>
                    <a:pt x="2387" y="242"/>
                    <a:pt x="2103" y="0"/>
                  </a:cubicBezTo>
                  <a:lnTo>
                    <a:pt x="465" y="0"/>
                  </a:lnTo>
                  <a:cubicBezTo>
                    <a:pt x="181" y="242"/>
                    <a:pt x="0" y="608"/>
                    <a:pt x="0" y="1017"/>
                  </a:cubicBezTo>
                  <a:cubicBezTo>
                    <a:pt x="0" y="1338"/>
                    <a:pt x="112" y="1630"/>
                    <a:pt x="296" y="1859"/>
                  </a:cubicBezTo>
                  <a:lnTo>
                    <a:pt x="2272" y="1859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43">
              <a:extLst>
                <a:ext uri="{FF2B5EF4-FFF2-40B4-BE49-F238E27FC236}">
                  <a16:creationId xmlns:a16="http://schemas.microsoft.com/office/drawing/2014/main" id="{F94D99B8-D19F-4C1B-BFA3-BB3080E9E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431" y="3333152"/>
              <a:ext cx="100204" cy="57286"/>
            </a:xfrm>
            <a:custGeom>
              <a:avLst/>
              <a:gdLst>
                <a:gd name="T0" fmla="*/ 1095 w 1095"/>
                <a:gd name="T1" fmla="*/ 690 h 690"/>
                <a:gd name="T2" fmla="*/ 0 w 1095"/>
                <a:gd name="T3" fmla="*/ 690 h 690"/>
                <a:gd name="T4" fmla="*/ 0 w 1095"/>
                <a:gd name="T5" fmla="*/ 104 h 690"/>
                <a:gd name="T6" fmla="*/ 104 w 1095"/>
                <a:gd name="T7" fmla="*/ 0 h 690"/>
                <a:gd name="T8" fmla="*/ 991 w 1095"/>
                <a:gd name="T9" fmla="*/ 0 h 690"/>
                <a:gd name="T10" fmla="*/ 1095 w 1095"/>
                <a:gd name="T11" fmla="*/ 104 h 690"/>
                <a:gd name="T12" fmla="*/ 1095 w 1095"/>
                <a:gd name="T1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690">
                  <a:moveTo>
                    <a:pt x="1095" y="690"/>
                  </a:moveTo>
                  <a:lnTo>
                    <a:pt x="0" y="690"/>
                  </a:lnTo>
                  <a:lnTo>
                    <a:pt x="0" y="104"/>
                  </a:lnTo>
                  <a:cubicBezTo>
                    <a:pt x="0" y="47"/>
                    <a:pt x="47" y="0"/>
                    <a:pt x="104" y="0"/>
                  </a:cubicBezTo>
                  <a:lnTo>
                    <a:pt x="991" y="0"/>
                  </a:lnTo>
                  <a:cubicBezTo>
                    <a:pt x="1049" y="0"/>
                    <a:pt x="1095" y="47"/>
                    <a:pt x="1095" y="104"/>
                  </a:cubicBezTo>
                  <a:lnTo>
                    <a:pt x="1095" y="690"/>
                  </a:lnTo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44">
              <a:extLst>
                <a:ext uri="{FF2B5EF4-FFF2-40B4-BE49-F238E27FC236}">
                  <a16:creationId xmlns:a16="http://schemas.microsoft.com/office/drawing/2014/main" id="{B8949E48-0FA7-42CC-9B7E-6D2289B6C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021" y="3544807"/>
              <a:ext cx="235024" cy="436577"/>
            </a:xfrm>
            <a:custGeom>
              <a:avLst/>
              <a:gdLst>
                <a:gd name="T0" fmla="*/ 2568 w 2568"/>
                <a:gd name="T1" fmla="*/ 1185 h 5256"/>
                <a:gd name="T2" fmla="*/ 2274 w 2568"/>
                <a:gd name="T3" fmla="*/ 891 h 5256"/>
                <a:gd name="T4" fmla="*/ 2274 w 2568"/>
                <a:gd name="T5" fmla="*/ 0 h 5256"/>
                <a:gd name="T6" fmla="*/ 294 w 2568"/>
                <a:gd name="T7" fmla="*/ 0 h 5256"/>
                <a:gd name="T8" fmla="*/ 294 w 2568"/>
                <a:gd name="T9" fmla="*/ 891 h 5256"/>
                <a:gd name="T10" fmla="*/ 0 w 2568"/>
                <a:gd name="T11" fmla="*/ 1185 h 5256"/>
                <a:gd name="T12" fmla="*/ 0 w 2568"/>
                <a:gd name="T13" fmla="*/ 4935 h 5256"/>
                <a:gd name="T14" fmla="*/ 321 w 2568"/>
                <a:gd name="T15" fmla="*/ 5256 h 5256"/>
                <a:gd name="T16" fmla="*/ 642 w 2568"/>
                <a:gd name="T17" fmla="*/ 4935 h 5256"/>
                <a:gd name="T18" fmla="*/ 963 w 2568"/>
                <a:gd name="T19" fmla="*/ 5256 h 5256"/>
                <a:gd name="T20" fmla="*/ 1284 w 2568"/>
                <a:gd name="T21" fmla="*/ 4935 h 5256"/>
                <a:gd name="T22" fmla="*/ 1605 w 2568"/>
                <a:gd name="T23" fmla="*/ 5256 h 5256"/>
                <a:gd name="T24" fmla="*/ 1926 w 2568"/>
                <a:gd name="T25" fmla="*/ 4935 h 5256"/>
                <a:gd name="T26" fmla="*/ 2247 w 2568"/>
                <a:gd name="T27" fmla="*/ 5256 h 5256"/>
                <a:gd name="T28" fmla="*/ 2568 w 2568"/>
                <a:gd name="T29" fmla="*/ 4935 h 5256"/>
                <a:gd name="T30" fmla="*/ 2568 w 2568"/>
                <a:gd name="T31" fmla="*/ 1185 h 5256"/>
                <a:gd name="T32" fmla="*/ 2568 w 2568"/>
                <a:gd name="T33" fmla="*/ 1185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8" h="5256">
                  <a:moveTo>
                    <a:pt x="2568" y="1185"/>
                  </a:moveTo>
                  <a:cubicBezTo>
                    <a:pt x="2568" y="1023"/>
                    <a:pt x="2436" y="891"/>
                    <a:pt x="2274" y="891"/>
                  </a:cubicBezTo>
                  <a:lnTo>
                    <a:pt x="2274" y="0"/>
                  </a:lnTo>
                  <a:lnTo>
                    <a:pt x="294" y="0"/>
                  </a:lnTo>
                  <a:lnTo>
                    <a:pt x="294" y="891"/>
                  </a:lnTo>
                  <a:cubicBezTo>
                    <a:pt x="131" y="891"/>
                    <a:pt x="0" y="1023"/>
                    <a:pt x="0" y="1185"/>
                  </a:cubicBezTo>
                  <a:lnTo>
                    <a:pt x="0" y="4935"/>
                  </a:lnTo>
                  <a:cubicBezTo>
                    <a:pt x="0" y="5112"/>
                    <a:pt x="144" y="5256"/>
                    <a:pt x="321" y="5256"/>
                  </a:cubicBezTo>
                  <a:cubicBezTo>
                    <a:pt x="498" y="5256"/>
                    <a:pt x="642" y="5112"/>
                    <a:pt x="642" y="4935"/>
                  </a:cubicBezTo>
                  <a:cubicBezTo>
                    <a:pt x="642" y="5112"/>
                    <a:pt x="786" y="5256"/>
                    <a:pt x="963" y="5256"/>
                  </a:cubicBezTo>
                  <a:cubicBezTo>
                    <a:pt x="1140" y="5256"/>
                    <a:pt x="1284" y="5112"/>
                    <a:pt x="1284" y="4935"/>
                  </a:cubicBezTo>
                  <a:cubicBezTo>
                    <a:pt x="1284" y="5112"/>
                    <a:pt x="1428" y="5256"/>
                    <a:pt x="1605" y="5256"/>
                  </a:cubicBezTo>
                  <a:cubicBezTo>
                    <a:pt x="1782" y="5256"/>
                    <a:pt x="1926" y="5112"/>
                    <a:pt x="1926" y="4935"/>
                  </a:cubicBezTo>
                  <a:cubicBezTo>
                    <a:pt x="1926" y="5112"/>
                    <a:pt x="2070" y="5256"/>
                    <a:pt x="2247" y="5256"/>
                  </a:cubicBezTo>
                  <a:cubicBezTo>
                    <a:pt x="2424" y="5256"/>
                    <a:pt x="2568" y="5112"/>
                    <a:pt x="2568" y="4935"/>
                  </a:cubicBezTo>
                  <a:lnTo>
                    <a:pt x="2568" y="1185"/>
                  </a:lnTo>
                  <a:lnTo>
                    <a:pt x="2568" y="1185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Rectangle 46">
              <a:extLst>
                <a:ext uri="{FF2B5EF4-FFF2-40B4-BE49-F238E27FC236}">
                  <a16:creationId xmlns:a16="http://schemas.microsoft.com/office/drawing/2014/main" id="{865AB664-C2B9-4119-832A-8EC952AF0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021" y="3699026"/>
              <a:ext cx="235024" cy="188741"/>
            </a:xfrm>
            <a:prstGeom prst="rect">
              <a:avLst/>
            </a:pr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AutoShape 40">
              <a:extLst>
                <a:ext uri="{FF2B5EF4-FFF2-40B4-BE49-F238E27FC236}">
                  <a16:creationId xmlns:a16="http://schemas.microsoft.com/office/drawing/2014/main" id="{EFC32E88-A787-49F2-B80F-F743BDAADCE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877831" y="3322280"/>
              <a:ext cx="237840" cy="65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42">
              <a:extLst>
                <a:ext uri="{FF2B5EF4-FFF2-40B4-BE49-F238E27FC236}">
                  <a16:creationId xmlns:a16="http://schemas.microsoft.com/office/drawing/2014/main" id="{49412E85-AEFF-4065-84C2-8300C33CD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7831" y="3379566"/>
              <a:ext cx="235024" cy="154370"/>
            </a:xfrm>
            <a:custGeom>
              <a:avLst/>
              <a:gdLst>
                <a:gd name="T0" fmla="*/ 2272 w 2568"/>
                <a:gd name="T1" fmla="*/ 1859 h 1859"/>
                <a:gd name="T2" fmla="*/ 2568 w 2568"/>
                <a:gd name="T3" fmla="*/ 1017 h 1859"/>
                <a:gd name="T4" fmla="*/ 2103 w 2568"/>
                <a:gd name="T5" fmla="*/ 0 h 1859"/>
                <a:gd name="T6" fmla="*/ 465 w 2568"/>
                <a:gd name="T7" fmla="*/ 0 h 1859"/>
                <a:gd name="T8" fmla="*/ 0 w 2568"/>
                <a:gd name="T9" fmla="*/ 1017 h 1859"/>
                <a:gd name="T10" fmla="*/ 296 w 2568"/>
                <a:gd name="T11" fmla="*/ 1859 h 1859"/>
                <a:gd name="T12" fmla="*/ 2272 w 2568"/>
                <a:gd name="T13" fmla="*/ 1859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8" h="1859">
                  <a:moveTo>
                    <a:pt x="2272" y="1859"/>
                  </a:moveTo>
                  <a:cubicBezTo>
                    <a:pt x="2456" y="1630"/>
                    <a:pt x="2568" y="1338"/>
                    <a:pt x="2568" y="1017"/>
                  </a:cubicBezTo>
                  <a:cubicBezTo>
                    <a:pt x="2568" y="608"/>
                    <a:pt x="2387" y="242"/>
                    <a:pt x="2103" y="0"/>
                  </a:cubicBezTo>
                  <a:lnTo>
                    <a:pt x="465" y="0"/>
                  </a:lnTo>
                  <a:cubicBezTo>
                    <a:pt x="181" y="242"/>
                    <a:pt x="0" y="608"/>
                    <a:pt x="0" y="1017"/>
                  </a:cubicBezTo>
                  <a:cubicBezTo>
                    <a:pt x="0" y="1338"/>
                    <a:pt x="112" y="1630"/>
                    <a:pt x="296" y="1859"/>
                  </a:cubicBezTo>
                  <a:lnTo>
                    <a:pt x="2272" y="1859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43">
              <a:extLst>
                <a:ext uri="{FF2B5EF4-FFF2-40B4-BE49-F238E27FC236}">
                  <a16:creationId xmlns:a16="http://schemas.microsoft.com/office/drawing/2014/main" id="{DA813C1C-7B8B-4F36-9D88-124ECDCE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5241" y="3322280"/>
              <a:ext cx="100204" cy="57286"/>
            </a:xfrm>
            <a:custGeom>
              <a:avLst/>
              <a:gdLst>
                <a:gd name="T0" fmla="*/ 1095 w 1095"/>
                <a:gd name="T1" fmla="*/ 690 h 690"/>
                <a:gd name="T2" fmla="*/ 0 w 1095"/>
                <a:gd name="T3" fmla="*/ 690 h 690"/>
                <a:gd name="T4" fmla="*/ 0 w 1095"/>
                <a:gd name="T5" fmla="*/ 104 h 690"/>
                <a:gd name="T6" fmla="*/ 104 w 1095"/>
                <a:gd name="T7" fmla="*/ 0 h 690"/>
                <a:gd name="T8" fmla="*/ 991 w 1095"/>
                <a:gd name="T9" fmla="*/ 0 h 690"/>
                <a:gd name="T10" fmla="*/ 1095 w 1095"/>
                <a:gd name="T11" fmla="*/ 104 h 690"/>
                <a:gd name="T12" fmla="*/ 1095 w 1095"/>
                <a:gd name="T1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690">
                  <a:moveTo>
                    <a:pt x="1095" y="690"/>
                  </a:moveTo>
                  <a:lnTo>
                    <a:pt x="0" y="690"/>
                  </a:lnTo>
                  <a:lnTo>
                    <a:pt x="0" y="104"/>
                  </a:lnTo>
                  <a:cubicBezTo>
                    <a:pt x="0" y="47"/>
                    <a:pt x="47" y="0"/>
                    <a:pt x="104" y="0"/>
                  </a:cubicBezTo>
                  <a:lnTo>
                    <a:pt x="991" y="0"/>
                  </a:lnTo>
                  <a:cubicBezTo>
                    <a:pt x="1049" y="0"/>
                    <a:pt x="1095" y="47"/>
                    <a:pt x="1095" y="104"/>
                  </a:cubicBezTo>
                  <a:lnTo>
                    <a:pt x="1095" y="690"/>
                  </a:lnTo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44">
              <a:extLst>
                <a:ext uri="{FF2B5EF4-FFF2-40B4-BE49-F238E27FC236}">
                  <a16:creationId xmlns:a16="http://schemas.microsoft.com/office/drawing/2014/main" id="{5957F96D-211E-437D-B028-09D58FE72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7831" y="3533935"/>
              <a:ext cx="235024" cy="436577"/>
            </a:xfrm>
            <a:custGeom>
              <a:avLst/>
              <a:gdLst>
                <a:gd name="T0" fmla="*/ 2568 w 2568"/>
                <a:gd name="T1" fmla="*/ 1185 h 5256"/>
                <a:gd name="T2" fmla="*/ 2274 w 2568"/>
                <a:gd name="T3" fmla="*/ 891 h 5256"/>
                <a:gd name="T4" fmla="*/ 2274 w 2568"/>
                <a:gd name="T5" fmla="*/ 0 h 5256"/>
                <a:gd name="T6" fmla="*/ 294 w 2568"/>
                <a:gd name="T7" fmla="*/ 0 h 5256"/>
                <a:gd name="T8" fmla="*/ 294 w 2568"/>
                <a:gd name="T9" fmla="*/ 891 h 5256"/>
                <a:gd name="T10" fmla="*/ 0 w 2568"/>
                <a:gd name="T11" fmla="*/ 1185 h 5256"/>
                <a:gd name="T12" fmla="*/ 0 w 2568"/>
                <a:gd name="T13" fmla="*/ 4935 h 5256"/>
                <a:gd name="T14" fmla="*/ 321 w 2568"/>
                <a:gd name="T15" fmla="*/ 5256 h 5256"/>
                <a:gd name="T16" fmla="*/ 642 w 2568"/>
                <a:gd name="T17" fmla="*/ 4935 h 5256"/>
                <a:gd name="T18" fmla="*/ 963 w 2568"/>
                <a:gd name="T19" fmla="*/ 5256 h 5256"/>
                <a:gd name="T20" fmla="*/ 1284 w 2568"/>
                <a:gd name="T21" fmla="*/ 4935 h 5256"/>
                <a:gd name="T22" fmla="*/ 1605 w 2568"/>
                <a:gd name="T23" fmla="*/ 5256 h 5256"/>
                <a:gd name="T24" fmla="*/ 1926 w 2568"/>
                <a:gd name="T25" fmla="*/ 4935 h 5256"/>
                <a:gd name="T26" fmla="*/ 2247 w 2568"/>
                <a:gd name="T27" fmla="*/ 5256 h 5256"/>
                <a:gd name="T28" fmla="*/ 2568 w 2568"/>
                <a:gd name="T29" fmla="*/ 4935 h 5256"/>
                <a:gd name="T30" fmla="*/ 2568 w 2568"/>
                <a:gd name="T31" fmla="*/ 1185 h 5256"/>
                <a:gd name="T32" fmla="*/ 2568 w 2568"/>
                <a:gd name="T33" fmla="*/ 1185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8" h="5256">
                  <a:moveTo>
                    <a:pt x="2568" y="1185"/>
                  </a:moveTo>
                  <a:cubicBezTo>
                    <a:pt x="2568" y="1023"/>
                    <a:pt x="2436" y="891"/>
                    <a:pt x="2274" y="891"/>
                  </a:cubicBezTo>
                  <a:lnTo>
                    <a:pt x="2274" y="0"/>
                  </a:lnTo>
                  <a:lnTo>
                    <a:pt x="294" y="0"/>
                  </a:lnTo>
                  <a:lnTo>
                    <a:pt x="294" y="891"/>
                  </a:lnTo>
                  <a:cubicBezTo>
                    <a:pt x="131" y="891"/>
                    <a:pt x="0" y="1023"/>
                    <a:pt x="0" y="1185"/>
                  </a:cubicBezTo>
                  <a:lnTo>
                    <a:pt x="0" y="4935"/>
                  </a:lnTo>
                  <a:cubicBezTo>
                    <a:pt x="0" y="5112"/>
                    <a:pt x="144" y="5256"/>
                    <a:pt x="321" y="5256"/>
                  </a:cubicBezTo>
                  <a:cubicBezTo>
                    <a:pt x="498" y="5256"/>
                    <a:pt x="642" y="5112"/>
                    <a:pt x="642" y="4935"/>
                  </a:cubicBezTo>
                  <a:cubicBezTo>
                    <a:pt x="642" y="5112"/>
                    <a:pt x="786" y="5256"/>
                    <a:pt x="963" y="5256"/>
                  </a:cubicBezTo>
                  <a:cubicBezTo>
                    <a:pt x="1140" y="5256"/>
                    <a:pt x="1284" y="5112"/>
                    <a:pt x="1284" y="4935"/>
                  </a:cubicBezTo>
                  <a:cubicBezTo>
                    <a:pt x="1284" y="5112"/>
                    <a:pt x="1428" y="5256"/>
                    <a:pt x="1605" y="5256"/>
                  </a:cubicBezTo>
                  <a:cubicBezTo>
                    <a:pt x="1782" y="5256"/>
                    <a:pt x="1926" y="5112"/>
                    <a:pt x="1926" y="4935"/>
                  </a:cubicBezTo>
                  <a:cubicBezTo>
                    <a:pt x="1926" y="5112"/>
                    <a:pt x="2070" y="5256"/>
                    <a:pt x="2247" y="5256"/>
                  </a:cubicBezTo>
                  <a:cubicBezTo>
                    <a:pt x="2424" y="5256"/>
                    <a:pt x="2568" y="5112"/>
                    <a:pt x="2568" y="4935"/>
                  </a:cubicBezTo>
                  <a:lnTo>
                    <a:pt x="2568" y="1185"/>
                  </a:lnTo>
                  <a:lnTo>
                    <a:pt x="2568" y="1185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Rectangle 46">
              <a:extLst>
                <a:ext uri="{FF2B5EF4-FFF2-40B4-BE49-F238E27FC236}">
                  <a16:creationId xmlns:a16="http://schemas.microsoft.com/office/drawing/2014/main" id="{785F543C-0FC0-4EAA-8BB9-5DBD1AA6A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831" y="3688154"/>
              <a:ext cx="235024" cy="188741"/>
            </a:xfrm>
            <a:prstGeom prst="rect">
              <a:avLst/>
            </a:pr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AutoShape 40">
              <a:extLst>
                <a:ext uri="{FF2B5EF4-FFF2-40B4-BE49-F238E27FC236}">
                  <a16:creationId xmlns:a16="http://schemas.microsoft.com/office/drawing/2014/main" id="{0D15F6E3-3E9D-4873-8A0F-20789810ED1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603665" y="3337581"/>
              <a:ext cx="237840" cy="65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42">
              <a:extLst>
                <a:ext uri="{FF2B5EF4-FFF2-40B4-BE49-F238E27FC236}">
                  <a16:creationId xmlns:a16="http://schemas.microsoft.com/office/drawing/2014/main" id="{104A7376-2C3A-43EA-81D2-E2DDE4687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665" y="3394867"/>
              <a:ext cx="235024" cy="154370"/>
            </a:xfrm>
            <a:custGeom>
              <a:avLst/>
              <a:gdLst>
                <a:gd name="T0" fmla="*/ 2272 w 2568"/>
                <a:gd name="T1" fmla="*/ 1859 h 1859"/>
                <a:gd name="T2" fmla="*/ 2568 w 2568"/>
                <a:gd name="T3" fmla="*/ 1017 h 1859"/>
                <a:gd name="T4" fmla="*/ 2103 w 2568"/>
                <a:gd name="T5" fmla="*/ 0 h 1859"/>
                <a:gd name="T6" fmla="*/ 465 w 2568"/>
                <a:gd name="T7" fmla="*/ 0 h 1859"/>
                <a:gd name="T8" fmla="*/ 0 w 2568"/>
                <a:gd name="T9" fmla="*/ 1017 h 1859"/>
                <a:gd name="T10" fmla="*/ 296 w 2568"/>
                <a:gd name="T11" fmla="*/ 1859 h 1859"/>
                <a:gd name="T12" fmla="*/ 2272 w 2568"/>
                <a:gd name="T13" fmla="*/ 1859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8" h="1859">
                  <a:moveTo>
                    <a:pt x="2272" y="1859"/>
                  </a:moveTo>
                  <a:cubicBezTo>
                    <a:pt x="2456" y="1630"/>
                    <a:pt x="2568" y="1338"/>
                    <a:pt x="2568" y="1017"/>
                  </a:cubicBezTo>
                  <a:cubicBezTo>
                    <a:pt x="2568" y="608"/>
                    <a:pt x="2387" y="242"/>
                    <a:pt x="2103" y="0"/>
                  </a:cubicBezTo>
                  <a:lnTo>
                    <a:pt x="465" y="0"/>
                  </a:lnTo>
                  <a:cubicBezTo>
                    <a:pt x="181" y="242"/>
                    <a:pt x="0" y="608"/>
                    <a:pt x="0" y="1017"/>
                  </a:cubicBezTo>
                  <a:cubicBezTo>
                    <a:pt x="0" y="1338"/>
                    <a:pt x="112" y="1630"/>
                    <a:pt x="296" y="1859"/>
                  </a:cubicBezTo>
                  <a:lnTo>
                    <a:pt x="2272" y="1859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43">
              <a:extLst>
                <a:ext uri="{FF2B5EF4-FFF2-40B4-BE49-F238E27FC236}">
                  <a16:creationId xmlns:a16="http://schemas.microsoft.com/office/drawing/2014/main" id="{541FDC6A-56C0-43C0-B513-25024CDB1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1075" y="3337581"/>
              <a:ext cx="100204" cy="57286"/>
            </a:xfrm>
            <a:custGeom>
              <a:avLst/>
              <a:gdLst>
                <a:gd name="T0" fmla="*/ 1095 w 1095"/>
                <a:gd name="T1" fmla="*/ 690 h 690"/>
                <a:gd name="T2" fmla="*/ 0 w 1095"/>
                <a:gd name="T3" fmla="*/ 690 h 690"/>
                <a:gd name="T4" fmla="*/ 0 w 1095"/>
                <a:gd name="T5" fmla="*/ 104 h 690"/>
                <a:gd name="T6" fmla="*/ 104 w 1095"/>
                <a:gd name="T7" fmla="*/ 0 h 690"/>
                <a:gd name="T8" fmla="*/ 991 w 1095"/>
                <a:gd name="T9" fmla="*/ 0 h 690"/>
                <a:gd name="T10" fmla="*/ 1095 w 1095"/>
                <a:gd name="T11" fmla="*/ 104 h 690"/>
                <a:gd name="T12" fmla="*/ 1095 w 1095"/>
                <a:gd name="T1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690">
                  <a:moveTo>
                    <a:pt x="1095" y="690"/>
                  </a:moveTo>
                  <a:lnTo>
                    <a:pt x="0" y="690"/>
                  </a:lnTo>
                  <a:lnTo>
                    <a:pt x="0" y="104"/>
                  </a:lnTo>
                  <a:cubicBezTo>
                    <a:pt x="0" y="47"/>
                    <a:pt x="47" y="0"/>
                    <a:pt x="104" y="0"/>
                  </a:cubicBezTo>
                  <a:lnTo>
                    <a:pt x="991" y="0"/>
                  </a:lnTo>
                  <a:cubicBezTo>
                    <a:pt x="1049" y="0"/>
                    <a:pt x="1095" y="47"/>
                    <a:pt x="1095" y="104"/>
                  </a:cubicBezTo>
                  <a:lnTo>
                    <a:pt x="1095" y="690"/>
                  </a:lnTo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44">
              <a:extLst>
                <a:ext uri="{FF2B5EF4-FFF2-40B4-BE49-F238E27FC236}">
                  <a16:creationId xmlns:a16="http://schemas.microsoft.com/office/drawing/2014/main" id="{CE031EC9-DE04-4038-B50D-3E138CB3E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665" y="3549236"/>
              <a:ext cx="235024" cy="436577"/>
            </a:xfrm>
            <a:custGeom>
              <a:avLst/>
              <a:gdLst>
                <a:gd name="T0" fmla="*/ 2568 w 2568"/>
                <a:gd name="T1" fmla="*/ 1185 h 5256"/>
                <a:gd name="T2" fmla="*/ 2274 w 2568"/>
                <a:gd name="T3" fmla="*/ 891 h 5256"/>
                <a:gd name="T4" fmla="*/ 2274 w 2568"/>
                <a:gd name="T5" fmla="*/ 0 h 5256"/>
                <a:gd name="T6" fmla="*/ 294 w 2568"/>
                <a:gd name="T7" fmla="*/ 0 h 5256"/>
                <a:gd name="T8" fmla="*/ 294 w 2568"/>
                <a:gd name="T9" fmla="*/ 891 h 5256"/>
                <a:gd name="T10" fmla="*/ 0 w 2568"/>
                <a:gd name="T11" fmla="*/ 1185 h 5256"/>
                <a:gd name="T12" fmla="*/ 0 w 2568"/>
                <a:gd name="T13" fmla="*/ 4935 h 5256"/>
                <a:gd name="T14" fmla="*/ 321 w 2568"/>
                <a:gd name="T15" fmla="*/ 5256 h 5256"/>
                <a:gd name="T16" fmla="*/ 642 w 2568"/>
                <a:gd name="T17" fmla="*/ 4935 h 5256"/>
                <a:gd name="T18" fmla="*/ 963 w 2568"/>
                <a:gd name="T19" fmla="*/ 5256 h 5256"/>
                <a:gd name="T20" fmla="*/ 1284 w 2568"/>
                <a:gd name="T21" fmla="*/ 4935 h 5256"/>
                <a:gd name="T22" fmla="*/ 1605 w 2568"/>
                <a:gd name="T23" fmla="*/ 5256 h 5256"/>
                <a:gd name="T24" fmla="*/ 1926 w 2568"/>
                <a:gd name="T25" fmla="*/ 4935 h 5256"/>
                <a:gd name="T26" fmla="*/ 2247 w 2568"/>
                <a:gd name="T27" fmla="*/ 5256 h 5256"/>
                <a:gd name="T28" fmla="*/ 2568 w 2568"/>
                <a:gd name="T29" fmla="*/ 4935 h 5256"/>
                <a:gd name="T30" fmla="*/ 2568 w 2568"/>
                <a:gd name="T31" fmla="*/ 1185 h 5256"/>
                <a:gd name="T32" fmla="*/ 2568 w 2568"/>
                <a:gd name="T33" fmla="*/ 1185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8" h="5256">
                  <a:moveTo>
                    <a:pt x="2568" y="1185"/>
                  </a:moveTo>
                  <a:cubicBezTo>
                    <a:pt x="2568" y="1023"/>
                    <a:pt x="2436" y="891"/>
                    <a:pt x="2274" y="891"/>
                  </a:cubicBezTo>
                  <a:lnTo>
                    <a:pt x="2274" y="0"/>
                  </a:lnTo>
                  <a:lnTo>
                    <a:pt x="294" y="0"/>
                  </a:lnTo>
                  <a:lnTo>
                    <a:pt x="294" y="891"/>
                  </a:lnTo>
                  <a:cubicBezTo>
                    <a:pt x="131" y="891"/>
                    <a:pt x="0" y="1023"/>
                    <a:pt x="0" y="1185"/>
                  </a:cubicBezTo>
                  <a:lnTo>
                    <a:pt x="0" y="4935"/>
                  </a:lnTo>
                  <a:cubicBezTo>
                    <a:pt x="0" y="5112"/>
                    <a:pt x="144" y="5256"/>
                    <a:pt x="321" y="5256"/>
                  </a:cubicBezTo>
                  <a:cubicBezTo>
                    <a:pt x="498" y="5256"/>
                    <a:pt x="642" y="5112"/>
                    <a:pt x="642" y="4935"/>
                  </a:cubicBezTo>
                  <a:cubicBezTo>
                    <a:pt x="642" y="5112"/>
                    <a:pt x="786" y="5256"/>
                    <a:pt x="963" y="5256"/>
                  </a:cubicBezTo>
                  <a:cubicBezTo>
                    <a:pt x="1140" y="5256"/>
                    <a:pt x="1284" y="5112"/>
                    <a:pt x="1284" y="4935"/>
                  </a:cubicBezTo>
                  <a:cubicBezTo>
                    <a:pt x="1284" y="5112"/>
                    <a:pt x="1428" y="5256"/>
                    <a:pt x="1605" y="5256"/>
                  </a:cubicBezTo>
                  <a:cubicBezTo>
                    <a:pt x="1782" y="5256"/>
                    <a:pt x="1926" y="5112"/>
                    <a:pt x="1926" y="4935"/>
                  </a:cubicBezTo>
                  <a:cubicBezTo>
                    <a:pt x="1926" y="5112"/>
                    <a:pt x="2070" y="5256"/>
                    <a:pt x="2247" y="5256"/>
                  </a:cubicBezTo>
                  <a:cubicBezTo>
                    <a:pt x="2424" y="5256"/>
                    <a:pt x="2568" y="5112"/>
                    <a:pt x="2568" y="4935"/>
                  </a:cubicBezTo>
                  <a:lnTo>
                    <a:pt x="2568" y="1185"/>
                  </a:lnTo>
                  <a:lnTo>
                    <a:pt x="2568" y="1185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Rectangle 46">
              <a:extLst>
                <a:ext uri="{FF2B5EF4-FFF2-40B4-BE49-F238E27FC236}">
                  <a16:creationId xmlns:a16="http://schemas.microsoft.com/office/drawing/2014/main" id="{1380CFB8-19D1-4754-8A8C-06A91C94D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665" y="3703455"/>
              <a:ext cx="235024" cy="188741"/>
            </a:xfrm>
            <a:prstGeom prst="rect">
              <a:avLst/>
            </a:pr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A560C55D-7E7D-40F8-8C85-4E740343715F}"/>
                </a:ext>
              </a:extLst>
            </p:cNvPr>
            <p:cNvSpPr/>
            <p:nvPr/>
          </p:nvSpPr>
          <p:spPr>
            <a:xfrm>
              <a:off x="3415741" y="3751245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C2E3FB1-220D-468E-BB0F-457C1AB556CF}"/>
                </a:ext>
              </a:extLst>
            </p:cNvPr>
            <p:cNvSpPr/>
            <p:nvPr/>
          </p:nvSpPr>
          <p:spPr>
            <a:xfrm>
              <a:off x="4120159" y="3739537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8FC7FE99-F48E-4C0E-95FD-B8E6ACF44F5F}"/>
                </a:ext>
              </a:extLst>
            </p:cNvPr>
            <p:cNvSpPr/>
            <p:nvPr/>
          </p:nvSpPr>
          <p:spPr>
            <a:xfrm>
              <a:off x="4870625" y="3739063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614A61ED-39A8-4722-8150-261B9E314590}"/>
                </a:ext>
              </a:extLst>
            </p:cNvPr>
            <p:cNvSpPr/>
            <p:nvPr/>
          </p:nvSpPr>
          <p:spPr>
            <a:xfrm>
              <a:off x="5606912" y="3746714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832CFD5-E250-451F-A4D1-2D4E7037B398}"/>
                </a:ext>
              </a:extLst>
            </p:cNvPr>
            <p:cNvGrpSpPr/>
            <p:nvPr/>
          </p:nvGrpSpPr>
          <p:grpSpPr>
            <a:xfrm>
              <a:off x="3142031" y="3977464"/>
              <a:ext cx="3025304" cy="450943"/>
              <a:chOff x="3142031" y="2290527"/>
              <a:chExt cx="3025304" cy="450943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766DA12-BA5D-43F1-A24F-02519F52B2D4}"/>
                  </a:ext>
                </a:extLst>
              </p:cNvPr>
              <p:cNvSpPr/>
              <p:nvPr/>
            </p:nvSpPr>
            <p:spPr>
              <a:xfrm>
                <a:off x="3142032" y="2296897"/>
                <a:ext cx="3025303" cy="444573"/>
              </a:xfrm>
              <a:prstGeom prst="rect">
                <a:avLst/>
              </a:prstGeom>
              <a:solidFill>
                <a:srgbClr val="E4E6E5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9269EA2-C089-4C1C-9019-5F3A30644BAA}"/>
                  </a:ext>
                </a:extLst>
              </p:cNvPr>
              <p:cNvSpPr/>
              <p:nvPr/>
            </p:nvSpPr>
            <p:spPr>
              <a:xfrm>
                <a:off x="3142031" y="2290527"/>
                <a:ext cx="3025303" cy="219210"/>
              </a:xfrm>
              <a:prstGeom prst="rect">
                <a:avLst/>
              </a:prstGeom>
              <a:solidFill>
                <a:srgbClr val="F2F7F2"/>
              </a:solidFill>
              <a:ln>
                <a:noFill/>
              </a:ln>
              <a:effectLst>
                <a:innerShdw blurRad="38100">
                  <a:prstClr val="black">
                    <a:alpha val="71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5B48FC86-3E60-44D9-8C10-08585F583634}"/>
                </a:ext>
              </a:extLst>
            </p:cNvPr>
            <p:cNvSpPr/>
            <p:nvPr/>
          </p:nvSpPr>
          <p:spPr>
            <a:xfrm>
              <a:off x="3314092" y="4216901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58AED74E-D95B-4F25-B291-2DB5AD33EBBA}"/>
                </a:ext>
              </a:extLst>
            </p:cNvPr>
            <p:cNvSpPr/>
            <p:nvPr/>
          </p:nvSpPr>
          <p:spPr>
            <a:xfrm>
              <a:off x="3991380" y="4220386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0D91871E-0307-4450-B681-9B195C67AE3F}"/>
                </a:ext>
              </a:extLst>
            </p:cNvPr>
            <p:cNvSpPr/>
            <p:nvPr/>
          </p:nvSpPr>
          <p:spPr>
            <a:xfrm>
              <a:off x="4716090" y="4217287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35612DE1-BAA7-4F20-BD06-C25EC21E8453}"/>
                </a:ext>
              </a:extLst>
            </p:cNvPr>
            <p:cNvSpPr/>
            <p:nvPr/>
          </p:nvSpPr>
          <p:spPr>
            <a:xfrm>
              <a:off x="5452960" y="4223032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36667CD-BF95-4CE8-94BE-464D7F6ED2AD}"/>
                </a:ext>
              </a:extLst>
            </p:cNvPr>
            <p:cNvSpPr/>
            <p:nvPr/>
          </p:nvSpPr>
          <p:spPr>
            <a:xfrm>
              <a:off x="3289141" y="4023414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9843B09-A969-4376-AF3B-89E4F90622E4}"/>
                </a:ext>
              </a:extLst>
            </p:cNvPr>
            <p:cNvSpPr/>
            <p:nvPr/>
          </p:nvSpPr>
          <p:spPr>
            <a:xfrm>
              <a:off x="3954270" y="4010757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F5EE5AF-6B8B-49D4-8C4A-4B2B99045342}"/>
                </a:ext>
              </a:extLst>
            </p:cNvPr>
            <p:cNvSpPr/>
            <p:nvPr/>
          </p:nvSpPr>
          <p:spPr>
            <a:xfrm>
              <a:off x="4703906" y="4019240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6227602-F80B-412D-B4FD-D39A6BFE7A8F}"/>
                </a:ext>
              </a:extLst>
            </p:cNvPr>
            <p:cNvSpPr/>
            <p:nvPr/>
          </p:nvSpPr>
          <p:spPr>
            <a:xfrm>
              <a:off x="5440193" y="4013789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29F4AB5F-17D6-417A-89C7-7B72DFDC5DE6}"/>
              </a:ext>
            </a:extLst>
          </p:cNvPr>
          <p:cNvSpPr/>
          <p:nvPr/>
        </p:nvSpPr>
        <p:spPr>
          <a:xfrm>
            <a:off x="2608739" y="3434667"/>
            <a:ext cx="1253287" cy="37521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94BA912-47A9-4F5F-A63D-0F5299287C4E}"/>
              </a:ext>
            </a:extLst>
          </p:cNvPr>
          <p:cNvGrpSpPr/>
          <p:nvPr/>
        </p:nvGrpSpPr>
        <p:grpSpPr>
          <a:xfrm>
            <a:off x="-3804811" y="3410093"/>
            <a:ext cx="3128570" cy="920602"/>
            <a:chOff x="-22758399" y="-1402062"/>
            <a:chExt cx="29480819" cy="9024361"/>
          </a:xfrm>
        </p:grpSpPr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3439DA2D-EC17-481D-868B-CDC85E88F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758399" y="453237"/>
              <a:ext cx="11302872" cy="6941026"/>
            </a:xfrm>
            <a:custGeom>
              <a:avLst/>
              <a:gdLst>
                <a:gd name="T0" fmla="*/ 1618 w 1766"/>
                <a:gd name="T1" fmla="*/ 3384 h 3384"/>
                <a:gd name="T2" fmla="*/ 147 w 1766"/>
                <a:gd name="T3" fmla="*/ 3384 h 3384"/>
                <a:gd name="T4" fmla="*/ 0 w 1766"/>
                <a:gd name="T5" fmla="*/ 3236 h 3384"/>
                <a:gd name="T6" fmla="*/ 0 w 1766"/>
                <a:gd name="T7" fmla="*/ 147 h 3384"/>
                <a:gd name="T8" fmla="*/ 147 w 1766"/>
                <a:gd name="T9" fmla="*/ 0 h 3384"/>
                <a:gd name="T10" fmla="*/ 1618 w 1766"/>
                <a:gd name="T11" fmla="*/ 0 h 3384"/>
                <a:gd name="T12" fmla="*/ 1766 w 1766"/>
                <a:gd name="T13" fmla="*/ 147 h 3384"/>
                <a:gd name="T14" fmla="*/ 1766 w 1766"/>
                <a:gd name="T15" fmla="*/ 3236 h 3384"/>
                <a:gd name="T16" fmla="*/ 1618 w 1766"/>
                <a:gd name="T17" fmla="*/ 3384 h 3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6" h="3384">
                  <a:moveTo>
                    <a:pt x="1618" y="3384"/>
                  </a:moveTo>
                  <a:lnTo>
                    <a:pt x="147" y="3384"/>
                  </a:lnTo>
                  <a:cubicBezTo>
                    <a:pt x="66" y="3384"/>
                    <a:pt x="0" y="3318"/>
                    <a:pt x="0" y="3236"/>
                  </a:cubicBezTo>
                  <a:lnTo>
                    <a:pt x="0" y="147"/>
                  </a:lnTo>
                  <a:cubicBezTo>
                    <a:pt x="0" y="66"/>
                    <a:pt x="66" y="0"/>
                    <a:pt x="147" y="0"/>
                  </a:cubicBezTo>
                  <a:lnTo>
                    <a:pt x="1618" y="0"/>
                  </a:lnTo>
                  <a:cubicBezTo>
                    <a:pt x="1700" y="0"/>
                    <a:pt x="1766" y="66"/>
                    <a:pt x="1766" y="147"/>
                  </a:cubicBezTo>
                  <a:lnTo>
                    <a:pt x="1766" y="3236"/>
                  </a:lnTo>
                  <a:cubicBezTo>
                    <a:pt x="1766" y="3318"/>
                    <a:pt x="1700" y="3384"/>
                    <a:pt x="1618" y="3384"/>
                  </a:cubicBez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287B7C8E-F04D-4A65-AD68-6556CF375A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-11888513" y="-1402062"/>
              <a:ext cx="18610933" cy="9024361"/>
              <a:chOff x="-9600" y="0"/>
              <a:chExt cx="7680" cy="3724"/>
            </a:xfrm>
          </p:grpSpPr>
          <p:sp>
            <p:nvSpPr>
              <p:cNvPr id="9" name="AutoShape 3">
                <a:extLst>
                  <a:ext uri="{FF2B5EF4-FFF2-40B4-BE49-F238E27FC236}">
                    <a16:creationId xmlns:a16="http://schemas.microsoft.com/office/drawing/2014/main" id="{C56E33BE-BFEC-42F5-84FD-B29CE3D8A07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-9600" y="0"/>
                <a:ext cx="7680" cy="37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89B5B2FF-BCDF-4745-8C36-A375B2C579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14" y="0"/>
                <a:ext cx="6090" cy="3691"/>
              </a:xfrm>
              <a:custGeom>
                <a:avLst/>
                <a:gdLst>
                  <a:gd name="T0" fmla="*/ 6301 w 6780"/>
                  <a:gd name="T1" fmla="*/ 589 h 4120"/>
                  <a:gd name="T2" fmla="*/ 4119 w 6780"/>
                  <a:gd name="T3" fmla="*/ 589 h 4120"/>
                  <a:gd name="T4" fmla="*/ 4119 w 6780"/>
                  <a:gd name="T5" fmla="*/ 441 h 4120"/>
                  <a:gd name="T6" fmla="*/ 3678 w 6780"/>
                  <a:gd name="T7" fmla="*/ 0 h 4120"/>
                  <a:gd name="T8" fmla="*/ 2724 w 6780"/>
                  <a:gd name="T9" fmla="*/ 0 h 4120"/>
                  <a:gd name="T10" fmla="*/ 1821 w 6780"/>
                  <a:gd name="T11" fmla="*/ 310 h 4120"/>
                  <a:gd name="T12" fmla="*/ 1244 w 6780"/>
                  <a:gd name="T13" fmla="*/ 759 h 4120"/>
                  <a:gd name="T14" fmla="*/ 882 w 6780"/>
                  <a:gd name="T15" fmla="*/ 883 h 4120"/>
                  <a:gd name="T16" fmla="*/ 0 w 6780"/>
                  <a:gd name="T17" fmla="*/ 883 h 4120"/>
                  <a:gd name="T18" fmla="*/ 0 w 6780"/>
                  <a:gd name="T19" fmla="*/ 3973 h 4120"/>
                  <a:gd name="T20" fmla="*/ 528 w 6780"/>
                  <a:gd name="T21" fmla="*/ 3973 h 4120"/>
                  <a:gd name="T22" fmla="*/ 1181 w 6780"/>
                  <a:gd name="T23" fmla="*/ 4027 h 4120"/>
                  <a:gd name="T24" fmla="*/ 1416 w 6780"/>
                  <a:gd name="T25" fmla="*/ 4066 h 4120"/>
                  <a:gd name="T26" fmla="*/ 2069 w 6780"/>
                  <a:gd name="T27" fmla="*/ 4120 h 4120"/>
                  <a:gd name="T28" fmla="*/ 3481 w 6780"/>
                  <a:gd name="T29" fmla="*/ 4120 h 4120"/>
                  <a:gd name="T30" fmla="*/ 3946 w 6780"/>
                  <a:gd name="T31" fmla="*/ 3702 h 4120"/>
                  <a:gd name="T32" fmla="*/ 3506 w 6780"/>
                  <a:gd name="T33" fmla="*/ 3237 h 4120"/>
                  <a:gd name="T34" fmla="*/ 3775 w 6780"/>
                  <a:gd name="T35" fmla="*/ 3237 h 4120"/>
                  <a:gd name="T36" fmla="*/ 4241 w 6780"/>
                  <a:gd name="T37" fmla="*/ 2819 h 4120"/>
                  <a:gd name="T38" fmla="*/ 3800 w 6780"/>
                  <a:gd name="T39" fmla="*/ 2354 h 4120"/>
                  <a:gd name="T40" fmla="*/ 4094 w 6780"/>
                  <a:gd name="T41" fmla="*/ 2354 h 4120"/>
                  <a:gd name="T42" fmla="*/ 4560 w 6780"/>
                  <a:gd name="T43" fmla="*/ 1937 h 4120"/>
                  <a:gd name="T44" fmla="*/ 4119 w 6780"/>
                  <a:gd name="T45" fmla="*/ 1471 h 4120"/>
                  <a:gd name="T46" fmla="*/ 6326 w 6780"/>
                  <a:gd name="T47" fmla="*/ 1471 h 4120"/>
                  <a:gd name="T48" fmla="*/ 6767 w 6780"/>
                  <a:gd name="T49" fmla="*/ 1006 h 4120"/>
                  <a:gd name="T50" fmla="*/ 6301 w 6780"/>
                  <a:gd name="T51" fmla="*/ 589 h 4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80" h="4120">
                    <a:moveTo>
                      <a:pt x="6301" y="589"/>
                    </a:moveTo>
                    <a:lnTo>
                      <a:pt x="4119" y="589"/>
                    </a:lnTo>
                    <a:lnTo>
                      <a:pt x="4119" y="441"/>
                    </a:lnTo>
                    <a:cubicBezTo>
                      <a:pt x="4119" y="198"/>
                      <a:pt x="3921" y="0"/>
                      <a:pt x="3678" y="0"/>
                    </a:cubicBezTo>
                    <a:lnTo>
                      <a:pt x="2724" y="0"/>
                    </a:lnTo>
                    <a:cubicBezTo>
                      <a:pt x="2397" y="0"/>
                      <a:pt x="2079" y="109"/>
                      <a:pt x="1821" y="310"/>
                    </a:cubicBezTo>
                    <a:lnTo>
                      <a:pt x="1244" y="759"/>
                    </a:lnTo>
                    <a:cubicBezTo>
                      <a:pt x="1140" y="839"/>
                      <a:pt x="1013" y="883"/>
                      <a:pt x="882" y="883"/>
                    </a:cubicBezTo>
                    <a:lnTo>
                      <a:pt x="0" y="883"/>
                    </a:lnTo>
                    <a:lnTo>
                      <a:pt x="0" y="3973"/>
                    </a:lnTo>
                    <a:lnTo>
                      <a:pt x="528" y="3973"/>
                    </a:lnTo>
                    <a:cubicBezTo>
                      <a:pt x="747" y="3973"/>
                      <a:pt x="966" y="3991"/>
                      <a:pt x="1181" y="4027"/>
                    </a:cubicBezTo>
                    <a:lnTo>
                      <a:pt x="1416" y="4066"/>
                    </a:lnTo>
                    <a:cubicBezTo>
                      <a:pt x="1632" y="4102"/>
                      <a:pt x="1850" y="4120"/>
                      <a:pt x="2069" y="4120"/>
                    </a:cubicBezTo>
                    <a:lnTo>
                      <a:pt x="3481" y="4120"/>
                    </a:lnTo>
                    <a:cubicBezTo>
                      <a:pt x="3720" y="4120"/>
                      <a:pt x="3934" y="3941"/>
                      <a:pt x="3946" y="3702"/>
                    </a:cubicBezTo>
                    <a:cubicBezTo>
                      <a:pt x="3960" y="3447"/>
                      <a:pt x="3757" y="3237"/>
                      <a:pt x="3506" y="3237"/>
                    </a:cubicBezTo>
                    <a:lnTo>
                      <a:pt x="3775" y="3237"/>
                    </a:lnTo>
                    <a:cubicBezTo>
                      <a:pt x="4014" y="3237"/>
                      <a:pt x="4228" y="3058"/>
                      <a:pt x="4241" y="2819"/>
                    </a:cubicBezTo>
                    <a:cubicBezTo>
                      <a:pt x="4254" y="2565"/>
                      <a:pt x="4051" y="2354"/>
                      <a:pt x="3800" y="2354"/>
                    </a:cubicBezTo>
                    <a:lnTo>
                      <a:pt x="4094" y="2354"/>
                    </a:lnTo>
                    <a:cubicBezTo>
                      <a:pt x="4333" y="2354"/>
                      <a:pt x="4547" y="2175"/>
                      <a:pt x="4560" y="1937"/>
                    </a:cubicBezTo>
                    <a:cubicBezTo>
                      <a:pt x="4573" y="1682"/>
                      <a:pt x="4371" y="1471"/>
                      <a:pt x="4119" y="1471"/>
                    </a:cubicBezTo>
                    <a:lnTo>
                      <a:pt x="6326" y="1471"/>
                    </a:lnTo>
                    <a:cubicBezTo>
                      <a:pt x="6578" y="1471"/>
                      <a:pt x="6780" y="1261"/>
                      <a:pt x="6767" y="1006"/>
                    </a:cubicBezTo>
                    <a:cubicBezTo>
                      <a:pt x="6754" y="768"/>
                      <a:pt x="6540" y="589"/>
                      <a:pt x="6301" y="589"/>
                    </a:cubicBezTo>
                  </a:path>
                </a:pathLst>
              </a:custGeom>
              <a:solidFill>
                <a:srgbClr val="F5D3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4708DAEB-8A89-4273-BFDE-76AF71365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600" y="659"/>
                <a:ext cx="1586" cy="3032"/>
              </a:xfrm>
              <a:custGeom>
                <a:avLst/>
                <a:gdLst>
                  <a:gd name="T0" fmla="*/ 1618 w 1766"/>
                  <a:gd name="T1" fmla="*/ 3384 h 3384"/>
                  <a:gd name="T2" fmla="*/ 147 w 1766"/>
                  <a:gd name="T3" fmla="*/ 3384 h 3384"/>
                  <a:gd name="T4" fmla="*/ 0 w 1766"/>
                  <a:gd name="T5" fmla="*/ 3236 h 3384"/>
                  <a:gd name="T6" fmla="*/ 0 w 1766"/>
                  <a:gd name="T7" fmla="*/ 147 h 3384"/>
                  <a:gd name="T8" fmla="*/ 147 w 1766"/>
                  <a:gd name="T9" fmla="*/ 0 h 3384"/>
                  <a:gd name="T10" fmla="*/ 1618 w 1766"/>
                  <a:gd name="T11" fmla="*/ 0 h 3384"/>
                  <a:gd name="T12" fmla="*/ 1766 w 1766"/>
                  <a:gd name="T13" fmla="*/ 147 h 3384"/>
                  <a:gd name="T14" fmla="*/ 1766 w 1766"/>
                  <a:gd name="T15" fmla="*/ 3236 h 3384"/>
                  <a:gd name="T16" fmla="*/ 1618 w 1766"/>
                  <a:gd name="T17" fmla="*/ 3384 h 3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6" h="3384">
                    <a:moveTo>
                      <a:pt x="1618" y="3384"/>
                    </a:moveTo>
                    <a:lnTo>
                      <a:pt x="147" y="3384"/>
                    </a:lnTo>
                    <a:cubicBezTo>
                      <a:pt x="66" y="3384"/>
                      <a:pt x="0" y="3318"/>
                      <a:pt x="0" y="3236"/>
                    </a:cubicBezTo>
                    <a:lnTo>
                      <a:pt x="0" y="147"/>
                    </a:lnTo>
                    <a:cubicBezTo>
                      <a:pt x="0" y="66"/>
                      <a:pt x="66" y="0"/>
                      <a:pt x="147" y="0"/>
                    </a:cubicBezTo>
                    <a:lnTo>
                      <a:pt x="1618" y="0"/>
                    </a:lnTo>
                    <a:cubicBezTo>
                      <a:pt x="1700" y="0"/>
                      <a:pt x="1766" y="66"/>
                      <a:pt x="1766" y="147"/>
                    </a:cubicBezTo>
                    <a:lnTo>
                      <a:pt x="1766" y="3236"/>
                    </a:lnTo>
                    <a:cubicBezTo>
                      <a:pt x="1766" y="3318"/>
                      <a:pt x="1700" y="3384"/>
                      <a:pt x="1618" y="3384"/>
                    </a:cubicBezTo>
                    <a:close/>
                  </a:path>
                </a:pathLst>
              </a:custGeom>
              <a:solidFill>
                <a:srgbClr val="DCAE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Oval 8">
                <a:extLst>
                  <a:ext uri="{FF2B5EF4-FFF2-40B4-BE49-F238E27FC236}">
                    <a16:creationId xmlns:a16="http://schemas.microsoft.com/office/drawing/2014/main" id="{22CD78A9-C542-4F9A-A0F6-8F28D6D3C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071" y="2768"/>
                <a:ext cx="528" cy="527"/>
              </a:xfrm>
              <a:prstGeom prst="ellipse">
                <a:avLst/>
              </a:prstGeom>
              <a:solidFill>
                <a:srgbClr val="F3F5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0566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54 0.00324 L 0.30026 0.00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96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58" name="직선 연결선 9257">
            <a:extLst>
              <a:ext uri="{FF2B5EF4-FFF2-40B4-BE49-F238E27FC236}">
                <a16:creationId xmlns:a16="http://schemas.microsoft.com/office/drawing/2014/main" id="{001443B6-1B59-4292-BEF6-52197783D0F3}"/>
              </a:ext>
            </a:extLst>
          </p:cNvPr>
          <p:cNvCxnSpPr/>
          <p:nvPr/>
        </p:nvCxnSpPr>
        <p:spPr>
          <a:xfrm flipH="1">
            <a:off x="4564078" y="-4777740"/>
            <a:ext cx="10499" cy="5731778"/>
          </a:xfrm>
          <a:prstGeom prst="line">
            <a:avLst/>
          </a:prstGeom>
          <a:ln>
            <a:solidFill>
              <a:srgbClr val="C78F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55" name="그룹 9254">
            <a:extLst>
              <a:ext uri="{FF2B5EF4-FFF2-40B4-BE49-F238E27FC236}">
                <a16:creationId xmlns:a16="http://schemas.microsoft.com/office/drawing/2014/main" id="{AA46A10D-535C-4E3E-8024-BBE47DE97005}"/>
              </a:ext>
            </a:extLst>
          </p:cNvPr>
          <p:cNvGrpSpPr/>
          <p:nvPr/>
        </p:nvGrpSpPr>
        <p:grpSpPr>
          <a:xfrm>
            <a:off x="1552319" y="-7182233"/>
            <a:ext cx="10632558" cy="13992447"/>
            <a:chOff x="2850204" y="150828"/>
            <a:chExt cx="4331066" cy="6497977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5096EBB0-B930-4323-B278-7F5641704619}"/>
                </a:ext>
              </a:extLst>
            </p:cNvPr>
            <p:cNvSpPr/>
            <p:nvPr/>
          </p:nvSpPr>
          <p:spPr>
            <a:xfrm>
              <a:off x="3142033" y="492917"/>
              <a:ext cx="3025303" cy="4565466"/>
            </a:xfrm>
            <a:custGeom>
              <a:avLst/>
              <a:gdLst>
                <a:gd name="connsiteX0" fmla="*/ 172109 w 3025303"/>
                <a:gd name="connsiteY0" fmla="*/ 0 h 4565466"/>
                <a:gd name="connsiteX1" fmla="*/ 2853194 w 3025303"/>
                <a:gd name="connsiteY1" fmla="*/ 0 h 4565466"/>
                <a:gd name="connsiteX2" fmla="*/ 3025303 w 3025303"/>
                <a:gd name="connsiteY2" fmla="*/ 172109 h 4565466"/>
                <a:gd name="connsiteX3" fmla="*/ 3025303 w 3025303"/>
                <a:gd name="connsiteY3" fmla="*/ 4393357 h 4565466"/>
                <a:gd name="connsiteX4" fmla="*/ 2853194 w 3025303"/>
                <a:gd name="connsiteY4" fmla="*/ 4565466 h 4565466"/>
                <a:gd name="connsiteX5" fmla="*/ 172109 w 3025303"/>
                <a:gd name="connsiteY5" fmla="*/ 4565466 h 4565466"/>
                <a:gd name="connsiteX6" fmla="*/ 0 w 3025303"/>
                <a:gd name="connsiteY6" fmla="*/ 4393357 h 4565466"/>
                <a:gd name="connsiteX7" fmla="*/ 0 w 3025303"/>
                <a:gd name="connsiteY7" fmla="*/ 172109 h 4565466"/>
                <a:gd name="connsiteX8" fmla="*/ 172109 w 3025303"/>
                <a:gd name="connsiteY8" fmla="*/ 0 h 4565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25303" h="4565466">
                  <a:moveTo>
                    <a:pt x="172109" y="0"/>
                  </a:moveTo>
                  <a:lnTo>
                    <a:pt x="2853194" y="0"/>
                  </a:lnTo>
                  <a:cubicBezTo>
                    <a:pt x="2948247" y="0"/>
                    <a:pt x="3025303" y="77056"/>
                    <a:pt x="3025303" y="172109"/>
                  </a:cubicBezTo>
                  <a:lnTo>
                    <a:pt x="3025303" y="4393357"/>
                  </a:lnTo>
                  <a:cubicBezTo>
                    <a:pt x="3025303" y="4488410"/>
                    <a:pt x="2948247" y="4565466"/>
                    <a:pt x="2853194" y="4565466"/>
                  </a:cubicBezTo>
                  <a:lnTo>
                    <a:pt x="172109" y="4565466"/>
                  </a:lnTo>
                  <a:cubicBezTo>
                    <a:pt x="77056" y="4565466"/>
                    <a:pt x="0" y="4488410"/>
                    <a:pt x="0" y="4393357"/>
                  </a:cubicBezTo>
                  <a:lnTo>
                    <a:pt x="0" y="172109"/>
                  </a:lnTo>
                  <a:cubicBezTo>
                    <a:pt x="0" y="77056"/>
                    <a:pt x="77056" y="0"/>
                    <a:pt x="172109" y="0"/>
                  </a:cubicBezTo>
                  <a:close/>
                </a:path>
              </a:pathLst>
            </a:custGeom>
            <a:solidFill>
              <a:srgbClr val="F3FB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51797D5F-273D-4032-8D9B-8E64CD9BE723}"/>
                </a:ext>
              </a:extLst>
            </p:cNvPr>
            <p:cNvSpPr/>
            <p:nvPr/>
          </p:nvSpPr>
          <p:spPr>
            <a:xfrm>
              <a:off x="2850204" y="150829"/>
              <a:ext cx="4202349" cy="6497976"/>
            </a:xfrm>
            <a:custGeom>
              <a:avLst/>
              <a:gdLst>
                <a:gd name="connsiteX0" fmla="*/ 0 w 4202349"/>
                <a:gd name="connsiteY0" fmla="*/ 0 h 6497976"/>
                <a:gd name="connsiteX1" fmla="*/ 4202349 w 4202349"/>
                <a:gd name="connsiteY1" fmla="*/ 0 h 6497976"/>
                <a:gd name="connsiteX2" fmla="*/ 4202349 w 4202349"/>
                <a:gd name="connsiteY2" fmla="*/ 6497976 h 6497976"/>
                <a:gd name="connsiteX3" fmla="*/ 0 w 4202349"/>
                <a:gd name="connsiteY3" fmla="*/ 6497976 h 6497976"/>
                <a:gd name="connsiteX4" fmla="*/ 0 w 4202349"/>
                <a:gd name="connsiteY4" fmla="*/ 0 h 6497976"/>
                <a:gd name="connsiteX5" fmla="*/ 463938 w 4202349"/>
                <a:gd name="connsiteY5" fmla="*/ 342088 h 6497976"/>
                <a:gd name="connsiteX6" fmla="*/ 291829 w 4202349"/>
                <a:gd name="connsiteY6" fmla="*/ 514197 h 6497976"/>
                <a:gd name="connsiteX7" fmla="*/ 291829 w 4202349"/>
                <a:gd name="connsiteY7" fmla="*/ 4735445 h 6497976"/>
                <a:gd name="connsiteX8" fmla="*/ 463938 w 4202349"/>
                <a:gd name="connsiteY8" fmla="*/ 4907554 h 6497976"/>
                <a:gd name="connsiteX9" fmla="*/ 3145023 w 4202349"/>
                <a:gd name="connsiteY9" fmla="*/ 4907554 h 6497976"/>
                <a:gd name="connsiteX10" fmla="*/ 3317132 w 4202349"/>
                <a:gd name="connsiteY10" fmla="*/ 4735445 h 6497976"/>
                <a:gd name="connsiteX11" fmla="*/ 3317132 w 4202349"/>
                <a:gd name="connsiteY11" fmla="*/ 514197 h 6497976"/>
                <a:gd name="connsiteX12" fmla="*/ 3145023 w 4202349"/>
                <a:gd name="connsiteY12" fmla="*/ 342088 h 6497976"/>
                <a:gd name="connsiteX13" fmla="*/ 463938 w 4202349"/>
                <a:gd name="connsiteY13" fmla="*/ 342088 h 649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02349" h="6497976">
                  <a:moveTo>
                    <a:pt x="0" y="0"/>
                  </a:moveTo>
                  <a:lnTo>
                    <a:pt x="4202349" y="0"/>
                  </a:lnTo>
                  <a:lnTo>
                    <a:pt x="4202349" y="6497976"/>
                  </a:lnTo>
                  <a:lnTo>
                    <a:pt x="0" y="6497976"/>
                  </a:lnTo>
                  <a:lnTo>
                    <a:pt x="0" y="0"/>
                  </a:lnTo>
                  <a:close/>
                  <a:moveTo>
                    <a:pt x="463938" y="342088"/>
                  </a:moveTo>
                  <a:cubicBezTo>
                    <a:pt x="368885" y="342088"/>
                    <a:pt x="291829" y="419144"/>
                    <a:pt x="291829" y="514197"/>
                  </a:cubicBezTo>
                  <a:lnTo>
                    <a:pt x="291829" y="4735445"/>
                  </a:lnTo>
                  <a:cubicBezTo>
                    <a:pt x="291829" y="4830498"/>
                    <a:pt x="368885" y="4907554"/>
                    <a:pt x="463938" y="4907554"/>
                  </a:cubicBezTo>
                  <a:lnTo>
                    <a:pt x="3145023" y="4907554"/>
                  </a:lnTo>
                  <a:cubicBezTo>
                    <a:pt x="3240076" y="4907554"/>
                    <a:pt x="3317132" y="4830498"/>
                    <a:pt x="3317132" y="4735445"/>
                  </a:cubicBezTo>
                  <a:lnTo>
                    <a:pt x="3317132" y="514197"/>
                  </a:lnTo>
                  <a:cubicBezTo>
                    <a:pt x="3317132" y="419144"/>
                    <a:pt x="3240076" y="342088"/>
                    <a:pt x="3145023" y="342088"/>
                  </a:cubicBezTo>
                  <a:lnTo>
                    <a:pt x="463938" y="342088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748175-0FEB-442F-83BB-AB556575C6BB}"/>
                </a:ext>
              </a:extLst>
            </p:cNvPr>
            <p:cNvSpPr/>
            <p:nvPr/>
          </p:nvSpPr>
          <p:spPr>
            <a:xfrm>
              <a:off x="6340713" y="150828"/>
              <a:ext cx="840557" cy="6493073"/>
            </a:xfrm>
            <a:prstGeom prst="rect">
              <a:avLst/>
            </a:prstGeom>
            <a:solidFill>
              <a:srgbClr val="E7C8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5CDF6C9-19F0-4BBD-A272-A459D85BC19E}"/>
                </a:ext>
              </a:extLst>
            </p:cNvPr>
            <p:cNvSpPr/>
            <p:nvPr/>
          </p:nvSpPr>
          <p:spPr>
            <a:xfrm>
              <a:off x="7005941" y="150829"/>
              <a:ext cx="118684" cy="6497976"/>
            </a:xfrm>
            <a:prstGeom prst="rect">
              <a:avLst/>
            </a:prstGeom>
            <a:solidFill>
              <a:srgbClr val="FD95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21" name="사각형: 둥근 모서리 9220">
              <a:extLst>
                <a:ext uri="{FF2B5EF4-FFF2-40B4-BE49-F238E27FC236}">
                  <a16:creationId xmlns:a16="http://schemas.microsoft.com/office/drawing/2014/main" id="{6436DD82-25B3-4683-BD0A-BB9211B442E3}"/>
                </a:ext>
              </a:extLst>
            </p:cNvPr>
            <p:cNvSpPr/>
            <p:nvPr/>
          </p:nvSpPr>
          <p:spPr>
            <a:xfrm>
              <a:off x="6339827" y="2739503"/>
              <a:ext cx="657488" cy="4190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23" name="사각형: 둥근 모서리 9222">
              <a:extLst>
                <a:ext uri="{FF2B5EF4-FFF2-40B4-BE49-F238E27FC236}">
                  <a16:creationId xmlns:a16="http://schemas.microsoft.com/office/drawing/2014/main" id="{86682180-0847-4240-94DD-F28E03D518AE}"/>
                </a:ext>
              </a:extLst>
            </p:cNvPr>
            <p:cNvSpPr/>
            <p:nvPr/>
          </p:nvSpPr>
          <p:spPr>
            <a:xfrm>
              <a:off x="6387755" y="2824751"/>
              <a:ext cx="560656" cy="2546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지폐투입구</a:t>
              </a:r>
            </a:p>
          </p:txBody>
        </p:sp>
        <p:sp>
          <p:nvSpPr>
            <p:cNvPr id="9229" name="직사각형 9228">
              <a:extLst>
                <a:ext uri="{FF2B5EF4-FFF2-40B4-BE49-F238E27FC236}">
                  <a16:creationId xmlns:a16="http://schemas.microsoft.com/office/drawing/2014/main" id="{23EAA428-0A11-4C19-B631-7F7F4FFC531F}"/>
                </a:ext>
              </a:extLst>
            </p:cNvPr>
            <p:cNvSpPr/>
            <p:nvPr/>
          </p:nvSpPr>
          <p:spPr>
            <a:xfrm>
              <a:off x="6349705" y="1051359"/>
              <a:ext cx="644482" cy="1323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34" name="그림 9233">
              <a:extLst>
                <a:ext uri="{FF2B5EF4-FFF2-40B4-BE49-F238E27FC236}">
                  <a16:creationId xmlns:a16="http://schemas.microsoft.com/office/drawing/2014/main" id="{82613768-95F5-40AD-B0F0-BEBC0D71C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999" y="1483574"/>
              <a:ext cx="536573" cy="733836"/>
            </a:xfrm>
            <a:prstGeom prst="rect">
              <a:avLst/>
            </a:prstGeom>
          </p:spPr>
        </p:pic>
        <p:sp>
          <p:nvSpPr>
            <p:cNvPr id="9219" name="직사각형 9218">
              <a:extLst>
                <a:ext uri="{FF2B5EF4-FFF2-40B4-BE49-F238E27FC236}">
                  <a16:creationId xmlns:a16="http://schemas.microsoft.com/office/drawing/2014/main" id="{91334CF5-11E1-4D56-9C02-E1098A6D2991}"/>
                </a:ext>
              </a:extLst>
            </p:cNvPr>
            <p:cNvSpPr/>
            <p:nvPr/>
          </p:nvSpPr>
          <p:spPr>
            <a:xfrm>
              <a:off x="6375801" y="1138802"/>
              <a:ext cx="560656" cy="2760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36" name="타원 9235">
              <a:extLst>
                <a:ext uri="{FF2B5EF4-FFF2-40B4-BE49-F238E27FC236}">
                  <a16:creationId xmlns:a16="http://schemas.microsoft.com/office/drawing/2014/main" id="{1000F124-D484-4E03-9264-B347F0D9404C}"/>
                </a:ext>
              </a:extLst>
            </p:cNvPr>
            <p:cNvSpPr/>
            <p:nvPr/>
          </p:nvSpPr>
          <p:spPr>
            <a:xfrm>
              <a:off x="6486709" y="3348268"/>
              <a:ext cx="373236" cy="3501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  <a:alpha val="6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770D813-953E-4B30-99B0-2FA48AC17B9B}"/>
                </a:ext>
              </a:extLst>
            </p:cNvPr>
            <p:cNvCxnSpPr>
              <a:cxnSpLocks/>
            </p:cNvCxnSpPr>
            <p:nvPr/>
          </p:nvCxnSpPr>
          <p:spPr>
            <a:xfrm>
              <a:off x="6557393" y="3523366"/>
              <a:ext cx="234000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  <a:alpha val="4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14B4DBF9-86B8-4D4A-9C3F-92C76C73CED4}"/>
                </a:ext>
              </a:extLst>
            </p:cNvPr>
            <p:cNvSpPr/>
            <p:nvPr/>
          </p:nvSpPr>
          <p:spPr>
            <a:xfrm>
              <a:off x="3322292" y="5313627"/>
              <a:ext cx="2596676" cy="1069493"/>
            </a:xfrm>
            <a:prstGeom prst="roundRect">
              <a:avLst/>
            </a:prstGeom>
            <a:solidFill>
              <a:srgbClr val="0D1214"/>
            </a:solidFill>
            <a:ln w="76200">
              <a:solidFill>
                <a:srgbClr val="E3C7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AutoShape 10">
              <a:extLst>
                <a:ext uri="{FF2B5EF4-FFF2-40B4-BE49-F238E27FC236}">
                  <a16:creationId xmlns:a16="http://schemas.microsoft.com/office/drawing/2014/main" id="{66EDA90B-9632-4F99-A6C9-469665D3A4A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14092" y="942934"/>
              <a:ext cx="394204" cy="615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7EAEBC81-9007-4B82-9B33-A05F80ADC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4092" y="954446"/>
              <a:ext cx="371160" cy="567760"/>
            </a:xfrm>
            <a:custGeom>
              <a:avLst/>
              <a:gdLst>
                <a:gd name="T0" fmla="*/ 0 w 400"/>
                <a:gd name="T1" fmla="*/ 360 h 654"/>
                <a:gd name="T2" fmla="*/ 0 w 400"/>
                <a:gd name="T3" fmla="*/ 79 h 654"/>
                <a:gd name="T4" fmla="*/ 28 w 400"/>
                <a:gd name="T5" fmla="*/ 38 h 654"/>
                <a:gd name="T6" fmla="*/ 53 w 400"/>
                <a:gd name="T7" fmla="*/ 0 h 654"/>
                <a:gd name="T8" fmla="*/ 53 w 400"/>
                <a:gd name="T9" fmla="*/ 0 h 654"/>
                <a:gd name="T10" fmla="*/ 347 w 400"/>
                <a:gd name="T11" fmla="*/ 0 h 654"/>
                <a:gd name="T12" fmla="*/ 347 w 400"/>
                <a:gd name="T13" fmla="*/ 0 h 654"/>
                <a:gd name="T14" fmla="*/ 372 w 400"/>
                <a:gd name="T15" fmla="*/ 38 h 654"/>
                <a:gd name="T16" fmla="*/ 400 w 400"/>
                <a:gd name="T17" fmla="*/ 79 h 654"/>
                <a:gd name="T18" fmla="*/ 400 w 400"/>
                <a:gd name="T19" fmla="*/ 360 h 654"/>
                <a:gd name="T20" fmla="*/ 400 w 400"/>
                <a:gd name="T21" fmla="*/ 294 h 654"/>
                <a:gd name="T22" fmla="*/ 400 w 400"/>
                <a:gd name="T23" fmla="*/ 575 h 654"/>
                <a:gd name="T24" fmla="*/ 372 w 400"/>
                <a:gd name="T25" fmla="*/ 616 h 654"/>
                <a:gd name="T26" fmla="*/ 347 w 400"/>
                <a:gd name="T27" fmla="*/ 654 h 654"/>
                <a:gd name="T28" fmla="*/ 347 w 400"/>
                <a:gd name="T29" fmla="*/ 654 h 654"/>
                <a:gd name="T30" fmla="*/ 53 w 400"/>
                <a:gd name="T31" fmla="*/ 654 h 654"/>
                <a:gd name="T32" fmla="*/ 53 w 400"/>
                <a:gd name="T33" fmla="*/ 654 h 654"/>
                <a:gd name="T34" fmla="*/ 28 w 400"/>
                <a:gd name="T35" fmla="*/ 616 h 654"/>
                <a:gd name="T36" fmla="*/ 0 w 400"/>
                <a:gd name="T37" fmla="*/ 575 h 654"/>
                <a:gd name="T38" fmla="*/ 0 w 400"/>
                <a:gd name="T39" fmla="*/ 29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0" h="654">
                  <a:moveTo>
                    <a:pt x="0" y="360"/>
                  </a:moveTo>
                  <a:lnTo>
                    <a:pt x="0" y="79"/>
                  </a:lnTo>
                  <a:cubicBezTo>
                    <a:pt x="0" y="61"/>
                    <a:pt x="11" y="45"/>
                    <a:pt x="28" y="38"/>
                  </a:cubicBezTo>
                  <a:cubicBezTo>
                    <a:pt x="42" y="32"/>
                    <a:pt x="53" y="16"/>
                    <a:pt x="53" y="0"/>
                  </a:cubicBezTo>
                  <a:lnTo>
                    <a:pt x="53" y="0"/>
                  </a:lnTo>
                  <a:lnTo>
                    <a:pt x="347" y="0"/>
                  </a:lnTo>
                  <a:lnTo>
                    <a:pt x="347" y="0"/>
                  </a:lnTo>
                  <a:cubicBezTo>
                    <a:pt x="347" y="16"/>
                    <a:pt x="358" y="32"/>
                    <a:pt x="372" y="38"/>
                  </a:cubicBezTo>
                  <a:cubicBezTo>
                    <a:pt x="389" y="45"/>
                    <a:pt x="400" y="61"/>
                    <a:pt x="400" y="79"/>
                  </a:cubicBezTo>
                  <a:lnTo>
                    <a:pt x="400" y="360"/>
                  </a:lnTo>
                  <a:lnTo>
                    <a:pt x="400" y="294"/>
                  </a:lnTo>
                  <a:lnTo>
                    <a:pt x="400" y="575"/>
                  </a:lnTo>
                  <a:cubicBezTo>
                    <a:pt x="400" y="593"/>
                    <a:pt x="389" y="609"/>
                    <a:pt x="372" y="616"/>
                  </a:cubicBezTo>
                  <a:cubicBezTo>
                    <a:pt x="358" y="622"/>
                    <a:pt x="347" y="638"/>
                    <a:pt x="347" y="654"/>
                  </a:cubicBezTo>
                  <a:lnTo>
                    <a:pt x="347" y="654"/>
                  </a:lnTo>
                  <a:lnTo>
                    <a:pt x="53" y="654"/>
                  </a:lnTo>
                  <a:lnTo>
                    <a:pt x="53" y="654"/>
                  </a:lnTo>
                  <a:cubicBezTo>
                    <a:pt x="53" y="638"/>
                    <a:pt x="42" y="622"/>
                    <a:pt x="28" y="616"/>
                  </a:cubicBezTo>
                  <a:cubicBezTo>
                    <a:pt x="11" y="609"/>
                    <a:pt x="0" y="593"/>
                    <a:pt x="0" y="575"/>
                  </a:cubicBezTo>
                  <a:lnTo>
                    <a:pt x="0" y="294"/>
                  </a:lnTo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41E59661-A69A-4A4D-B16E-97CE3F8DA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239" y="947539"/>
              <a:ext cx="282415" cy="23484"/>
            </a:xfrm>
            <a:custGeom>
              <a:avLst/>
              <a:gdLst>
                <a:gd name="T0" fmla="*/ 187 w 200"/>
                <a:gd name="T1" fmla="*/ 26 h 26"/>
                <a:gd name="T2" fmla="*/ 13 w 200"/>
                <a:gd name="T3" fmla="*/ 26 h 26"/>
                <a:gd name="T4" fmla="*/ 0 w 200"/>
                <a:gd name="T5" fmla="*/ 13 h 26"/>
                <a:gd name="T6" fmla="*/ 13 w 200"/>
                <a:gd name="T7" fmla="*/ 0 h 26"/>
                <a:gd name="T8" fmla="*/ 187 w 200"/>
                <a:gd name="T9" fmla="*/ 0 h 26"/>
                <a:gd name="T10" fmla="*/ 200 w 200"/>
                <a:gd name="T11" fmla="*/ 13 h 26"/>
                <a:gd name="T12" fmla="*/ 187 w 20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6">
                  <a:moveTo>
                    <a:pt x="187" y="26"/>
                  </a:move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87" y="0"/>
                  </a:lnTo>
                  <a:cubicBezTo>
                    <a:pt x="194" y="0"/>
                    <a:pt x="200" y="6"/>
                    <a:pt x="200" y="13"/>
                  </a:cubicBezTo>
                  <a:cubicBezTo>
                    <a:pt x="200" y="20"/>
                    <a:pt x="194" y="26"/>
                    <a:pt x="187" y="26"/>
                  </a:cubicBez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9DA6A8FE-3280-4048-A761-B170CB0E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7034" y="1055289"/>
              <a:ext cx="368218" cy="385413"/>
            </a:xfrm>
            <a:custGeom>
              <a:avLst/>
              <a:gdLst>
                <a:gd name="T0" fmla="*/ 400 w 400"/>
                <a:gd name="T1" fmla="*/ 293 h 426"/>
                <a:gd name="T2" fmla="*/ 0 w 400"/>
                <a:gd name="T3" fmla="*/ 426 h 426"/>
                <a:gd name="T4" fmla="*/ 0 w 400"/>
                <a:gd name="T5" fmla="*/ 133 h 426"/>
                <a:gd name="T6" fmla="*/ 400 w 400"/>
                <a:gd name="T7" fmla="*/ 0 h 426"/>
                <a:gd name="T8" fmla="*/ 400 w 400"/>
                <a:gd name="T9" fmla="*/ 29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26">
                  <a:moveTo>
                    <a:pt x="400" y="293"/>
                  </a:moveTo>
                  <a:lnTo>
                    <a:pt x="0" y="426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2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00DE2D8E-AD39-475C-9028-EE5C6FE92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4092" y="1091205"/>
              <a:ext cx="371650" cy="303450"/>
            </a:xfrm>
            <a:custGeom>
              <a:avLst/>
              <a:gdLst>
                <a:gd name="T0" fmla="*/ 400 w 400"/>
                <a:gd name="T1" fmla="*/ 187 h 320"/>
                <a:gd name="T2" fmla="*/ 0 w 400"/>
                <a:gd name="T3" fmla="*/ 320 h 320"/>
                <a:gd name="T4" fmla="*/ 0 w 400"/>
                <a:gd name="T5" fmla="*/ 133 h 320"/>
                <a:gd name="T6" fmla="*/ 400 w 400"/>
                <a:gd name="T7" fmla="*/ 0 h 320"/>
                <a:gd name="T8" fmla="*/ 400 w 400"/>
                <a:gd name="T9" fmla="*/ 18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320">
                  <a:moveTo>
                    <a:pt x="400" y="187"/>
                  </a:moveTo>
                  <a:lnTo>
                    <a:pt x="0" y="320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187"/>
                  </a:lnTo>
                  <a:close/>
                </a:path>
              </a:pathLst>
            </a:custGeom>
            <a:solidFill>
              <a:srgbClr val="E7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AutoShape 10">
              <a:extLst>
                <a:ext uri="{FF2B5EF4-FFF2-40B4-BE49-F238E27FC236}">
                  <a16:creationId xmlns:a16="http://schemas.microsoft.com/office/drawing/2014/main" id="{C055D147-F7D2-4AE7-A762-CE3C1A6A94C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020936" y="940053"/>
              <a:ext cx="394204" cy="615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71BE5042-5CB9-4637-AE41-DAE6AF8CA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936" y="951565"/>
              <a:ext cx="371160" cy="567760"/>
            </a:xfrm>
            <a:custGeom>
              <a:avLst/>
              <a:gdLst>
                <a:gd name="T0" fmla="*/ 0 w 400"/>
                <a:gd name="T1" fmla="*/ 360 h 654"/>
                <a:gd name="T2" fmla="*/ 0 w 400"/>
                <a:gd name="T3" fmla="*/ 79 h 654"/>
                <a:gd name="T4" fmla="*/ 28 w 400"/>
                <a:gd name="T5" fmla="*/ 38 h 654"/>
                <a:gd name="T6" fmla="*/ 53 w 400"/>
                <a:gd name="T7" fmla="*/ 0 h 654"/>
                <a:gd name="T8" fmla="*/ 53 w 400"/>
                <a:gd name="T9" fmla="*/ 0 h 654"/>
                <a:gd name="T10" fmla="*/ 347 w 400"/>
                <a:gd name="T11" fmla="*/ 0 h 654"/>
                <a:gd name="T12" fmla="*/ 347 w 400"/>
                <a:gd name="T13" fmla="*/ 0 h 654"/>
                <a:gd name="T14" fmla="*/ 372 w 400"/>
                <a:gd name="T15" fmla="*/ 38 h 654"/>
                <a:gd name="T16" fmla="*/ 400 w 400"/>
                <a:gd name="T17" fmla="*/ 79 h 654"/>
                <a:gd name="T18" fmla="*/ 400 w 400"/>
                <a:gd name="T19" fmla="*/ 360 h 654"/>
                <a:gd name="T20" fmla="*/ 400 w 400"/>
                <a:gd name="T21" fmla="*/ 294 h 654"/>
                <a:gd name="T22" fmla="*/ 400 w 400"/>
                <a:gd name="T23" fmla="*/ 575 h 654"/>
                <a:gd name="T24" fmla="*/ 372 w 400"/>
                <a:gd name="T25" fmla="*/ 616 h 654"/>
                <a:gd name="T26" fmla="*/ 347 w 400"/>
                <a:gd name="T27" fmla="*/ 654 h 654"/>
                <a:gd name="T28" fmla="*/ 347 w 400"/>
                <a:gd name="T29" fmla="*/ 654 h 654"/>
                <a:gd name="T30" fmla="*/ 53 w 400"/>
                <a:gd name="T31" fmla="*/ 654 h 654"/>
                <a:gd name="T32" fmla="*/ 53 w 400"/>
                <a:gd name="T33" fmla="*/ 654 h 654"/>
                <a:gd name="T34" fmla="*/ 28 w 400"/>
                <a:gd name="T35" fmla="*/ 616 h 654"/>
                <a:gd name="T36" fmla="*/ 0 w 400"/>
                <a:gd name="T37" fmla="*/ 575 h 654"/>
                <a:gd name="T38" fmla="*/ 0 w 400"/>
                <a:gd name="T39" fmla="*/ 29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0" h="654">
                  <a:moveTo>
                    <a:pt x="0" y="360"/>
                  </a:moveTo>
                  <a:lnTo>
                    <a:pt x="0" y="79"/>
                  </a:lnTo>
                  <a:cubicBezTo>
                    <a:pt x="0" y="61"/>
                    <a:pt x="11" y="45"/>
                    <a:pt x="28" y="38"/>
                  </a:cubicBezTo>
                  <a:cubicBezTo>
                    <a:pt x="42" y="32"/>
                    <a:pt x="53" y="16"/>
                    <a:pt x="53" y="0"/>
                  </a:cubicBezTo>
                  <a:lnTo>
                    <a:pt x="53" y="0"/>
                  </a:lnTo>
                  <a:lnTo>
                    <a:pt x="347" y="0"/>
                  </a:lnTo>
                  <a:lnTo>
                    <a:pt x="347" y="0"/>
                  </a:lnTo>
                  <a:cubicBezTo>
                    <a:pt x="347" y="16"/>
                    <a:pt x="358" y="32"/>
                    <a:pt x="372" y="38"/>
                  </a:cubicBezTo>
                  <a:cubicBezTo>
                    <a:pt x="389" y="45"/>
                    <a:pt x="400" y="61"/>
                    <a:pt x="400" y="79"/>
                  </a:cubicBezTo>
                  <a:lnTo>
                    <a:pt x="400" y="360"/>
                  </a:lnTo>
                  <a:lnTo>
                    <a:pt x="400" y="294"/>
                  </a:lnTo>
                  <a:lnTo>
                    <a:pt x="400" y="575"/>
                  </a:lnTo>
                  <a:cubicBezTo>
                    <a:pt x="400" y="593"/>
                    <a:pt x="389" y="609"/>
                    <a:pt x="372" y="616"/>
                  </a:cubicBezTo>
                  <a:cubicBezTo>
                    <a:pt x="358" y="622"/>
                    <a:pt x="347" y="638"/>
                    <a:pt x="347" y="654"/>
                  </a:cubicBezTo>
                  <a:lnTo>
                    <a:pt x="347" y="654"/>
                  </a:lnTo>
                  <a:lnTo>
                    <a:pt x="53" y="654"/>
                  </a:lnTo>
                  <a:lnTo>
                    <a:pt x="53" y="654"/>
                  </a:lnTo>
                  <a:cubicBezTo>
                    <a:pt x="53" y="638"/>
                    <a:pt x="42" y="622"/>
                    <a:pt x="28" y="616"/>
                  </a:cubicBezTo>
                  <a:cubicBezTo>
                    <a:pt x="11" y="609"/>
                    <a:pt x="0" y="593"/>
                    <a:pt x="0" y="575"/>
                  </a:cubicBezTo>
                  <a:lnTo>
                    <a:pt x="0" y="294"/>
                  </a:lnTo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936F3278-FC7C-4638-A53B-60A506B0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083" y="944658"/>
              <a:ext cx="282415" cy="23484"/>
            </a:xfrm>
            <a:custGeom>
              <a:avLst/>
              <a:gdLst>
                <a:gd name="T0" fmla="*/ 187 w 200"/>
                <a:gd name="T1" fmla="*/ 26 h 26"/>
                <a:gd name="T2" fmla="*/ 13 w 200"/>
                <a:gd name="T3" fmla="*/ 26 h 26"/>
                <a:gd name="T4" fmla="*/ 0 w 200"/>
                <a:gd name="T5" fmla="*/ 13 h 26"/>
                <a:gd name="T6" fmla="*/ 13 w 200"/>
                <a:gd name="T7" fmla="*/ 0 h 26"/>
                <a:gd name="T8" fmla="*/ 187 w 200"/>
                <a:gd name="T9" fmla="*/ 0 h 26"/>
                <a:gd name="T10" fmla="*/ 200 w 200"/>
                <a:gd name="T11" fmla="*/ 13 h 26"/>
                <a:gd name="T12" fmla="*/ 187 w 20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6">
                  <a:moveTo>
                    <a:pt x="187" y="26"/>
                  </a:move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87" y="0"/>
                  </a:lnTo>
                  <a:cubicBezTo>
                    <a:pt x="194" y="0"/>
                    <a:pt x="200" y="6"/>
                    <a:pt x="200" y="13"/>
                  </a:cubicBezTo>
                  <a:cubicBezTo>
                    <a:pt x="200" y="20"/>
                    <a:pt x="194" y="26"/>
                    <a:pt x="187" y="26"/>
                  </a:cubicBez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9610C858-1B27-4FC6-A7E3-9AB75BE20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878" y="1052408"/>
              <a:ext cx="368218" cy="385413"/>
            </a:xfrm>
            <a:custGeom>
              <a:avLst/>
              <a:gdLst>
                <a:gd name="T0" fmla="*/ 400 w 400"/>
                <a:gd name="T1" fmla="*/ 293 h 426"/>
                <a:gd name="T2" fmla="*/ 0 w 400"/>
                <a:gd name="T3" fmla="*/ 426 h 426"/>
                <a:gd name="T4" fmla="*/ 0 w 400"/>
                <a:gd name="T5" fmla="*/ 133 h 426"/>
                <a:gd name="T6" fmla="*/ 400 w 400"/>
                <a:gd name="T7" fmla="*/ 0 h 426"/>
                <a:gd name="T8" fmla="*/ 400 w 400"/>
                <a:gd name="T9" fmla="*/ 29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26">
                  <a:moveTo>
                    <a:pt x="400" y="293"/>
                  </a:moveTo>
                  <a:lnTo>
                    <a:pt x="0" y="426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2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4AA980B1-3D6F-4AC0-B93B-C940E4FA0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936" y="1088324"/>
              <a:ext cx="371650" cy="303450"/>
            </a:xfrm>
            <a:custGeom>
              <a:avLst/>
              <a:gdLst>
                <a:gd name="T0" fmla="*/ 400 w 400"/>
                <a:gd name="T1" fmla="*/ 187 h 320"/>
                <a:gd name="T2" fmla="*/ 0 w 400"/>
                <a:gd name="T3" fmla="*/ 320 h 320"/>
                <a:gd name="T4" fmla="*/ 0 w 400"/>
                <a:gd name="T5" fmla="*/ 133 h 320"/>
                <a:gd name="T6" fmla="*/ 400 w 400"/>
                <a:gd name="T7" fmla="*/ 0 h 320"/>
                <a:gd name="T8" fmla="*/ 400 w 400"/>
                <a:gd name="T9" fmla="*/ 18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320">
                  <a:moveTo>
                    <a:pt x="400" y="187"/>
                  </a:moveTo>
                  <a:lnTo>
                    <a:pt x="0" y="320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187"/>
                  </a:lnTo>
                  <a:close/>
                </a:path>
              </a:pathLst>
            </a:custGeom>
            <a:solidFill>
              <a:srgbClr val="E7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AutoShape 10">
              <a:extLst>
                <a:ext uri="{FF2B5EF4-FFF2-40B4-BE49-F238E27FC236}">
                  <a16:creationId xmlns:a16="http://schemas.microsoft.com/office/drawing/2014/main" id="{3F4E1DA0-7493-437F-BDFB-A44A6E4AE4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75932" y="946092"/>
              <a:ext cx="394204" cy="615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12">
              <a:extLst>
                <a:ext uri="{FF2B5EF4-FFF2-40B4-BE49-F238E27FC236}">
                  <a16:creationId xmlns:a16="http://schemas.microsoft.com/office/drawing/2014/main" id="{8E9F6C55-AB55-4EB0-93E0-7EC06574E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932" y="957604"/>
              <a:ext cx="371160" cy="567760"/>
            </a:xfrm>
            <a:custGeom>
              <a:avLst/>
              <a:gdLst>
                <a:gd name="T0" fmla="*/ 0 w 400"/>
                <a:gd name="T1" fmla="*/ 360 h 654"/>
                <a:gd name="T2" fmla="*/ 0 w 400"/>
                <a:gd name="T3" fmla="*/ 79 h 654"/>
                <a:gd name="T4" fmla="*/ 28 w 400"/>
                <a:gd name="T5" fmla="*/ 38 h 654"/>
                <a:gd name="T6" fmla="*/ 53 w 400"/>
                <a:gd name="T7" fmla="*/ 0 h 654"/>
                <a:gd name="T8" fmla="*/ 53 w 400"/>
                <a:gd name="T9" fmla="*/ 0 h 654"/>
                <a:gd name="T10" fmla="*/ 347 w 400"/>
                <a:gd name="T11" fmla="*/ 0 h 654"/>
                <a:gd name="T12" fmla="*/ 347 w 400"/>
                <a:gd name="T13" fmla="*/ 0 h 654"/>
                <a:gd name="T14" fmla="*/ 372 w 400"/>
                <a:gd name="T15" fmla="*/ 38 h 654"/>
                <a:gd name="T16" fmla="*/ 400 w 400"/>
                <a:gd name="T17" fmla="*/ 79 h 654"/>
                <a:gd name="T18" fmla="*/ 400 w 400"/>
                <a:gd name="T19" fmla="*/ 360 h 654"/>
                <a:gd name="T20" fmla="*/ 400 w 400"/>
                <a:gd name="T21" fmla="*/ 294 h 654"/>
                <a:gd name="T22" fmla="*/ 400 w 400"/>
                <a:gd name="T23" fmla="*/ 575 h 654"/>
                <a:gd name="T24" fmla="*/ 372 w 400"/>
                <a:gd name="T25" fmla="*/ 616 h 654"/>
                <a:gd name="T26" fmla="*/ 347 w 400"/>
                <a:gd name="T27" fmla="*/ 654 h 654"/>
                <a:gd name="T28" fmla="*/ 347 w 400"/>
                <a:gd name="T29" fmla="*/ 654 h 654"/>
                <a:gd name="T30" fmla="*/ 53 w 400"/>
                <a:gd name="T31" fmla="*/ 654 h 654"/>
                <a:gd name="T32" fmla="*/ 53 w 400"/>
                <a:gd name="T33" fmla="*/ 654 h 654"/>
                <a:gd name="T34" fmla="*/ 28 w 400"/>
                <a:gd name="T35" fmla="*/ 616 h 654"/>
                <a:gd name="T36" fmla="*/ 0 w 400"/>
                <a:gd name="T37" fmla="*/ 575 h 654"/>
                <a:gd name="T38" fmla="*/ 0 w 400"/>
                <a:gd name="T39" fmla="*/ 29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0" h="654">
                  <a:moveTo>
                    <a:pt x="0" y="360"/>
                  </a:moveTo>
                  <a:lnTo>
                    <a:pt x="0" y="79"/>
                  </a:lnTo>
                  <a:cubicBezTo>
                    <a:pt x="0" y="61"/>
                    <a:pt x="11" y="45"/>
                    <a:pt x="28" y="38"/>
                  </a:cubicBezTo>
                  <a:cubicBezTo>
                    <a:pt x="42" y="32"/>
                    <a:pt x="53" y="16"/>
                    <a:pt x="53" y="0"/>
                  </a:cubicBezTo>
                  <a:lnTo>
                    <a:pt x="53" y="0"/>
                  </a:lnTo>
                  <a:lnTo>
                    <a:pt x="347" y="0"/>
                  </a:lnTo>
                  <a:lnTo>
                    <a:pt x="347" y="0"/>
                  </a:lnTo>
                  <a:cubicBezTo>
                    <a:pt x="347" y="16"/>
                    <a:pt x="358" y="32"/>
                    <a:pt x="372" y="38"/>
                  </a:cubicBezTo>
                  <a:cubicBezTo>
                    <a:pt x="389" y="45"/>
                    <a:pt x="400" y="61"/>
                    <a:pt x="400" y="79"/>
                  </a:cubicBezTo>
                  <a:lnTo>
                    <a:pt x="400" y="360"/>
                  </a:lnTo>
                  <a:lnTo>
                    <a:pt x="400" y="294"/>
                  </a:lnTo>
                  <a:lnTo>
                    <a:pt x="400" y="575"/>
                  </a:lnTo>
                  <a:cubicBezTo>
                    <a:pt x="400" y="593"/>
                    <a:pt x="389" y="609"/>
                    <a:pt x="372" y="616"/>
                  </a:cubicBezTo>
                  <a:cubicBezTo>
                    <a:pt x="358" y="622"/>
                    <a:pt x="347" y="638"/>
                    <a:pt x="347" y="654"/>
                  </a:cubicBezTo>
                  <a:lnTo>
                    <a:pt x="347" y="654"/>
                  </a:lnTo>
                  <a:lnTo>
                    <a:pt x="53" y="654"/>
                  </a:lnTo>
                  <a:lnTo>
                    <a:pt x="53" y="654"/>
                  </a:lnTo>
                  <a:cubicBezTo>
                    <a:pt x="53" y="638"/>
                    <a:pt x="42" y="622"/>
                    <a:pt x="28" y="616"/>
                  </a:cubicBezTo>
                  <a:cubicBezTo>
                    <a:pt x="11" y="609"/>
                    <a:pt x="0" y="593"/>
                    <a:pt x="0" y="575"/>
                  </a:cubicBezTo>
                  <a:lnTo>
                    <a:pt x="0" y="294"/>
                  </a:lnTo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16">
              <a:extLst>
                <a:ext uri="{FF2B5EF4-FFF2-40B4-BE49-F238E27FC236}">
                  <a16:creationId xmlns:a16="http://schemas.microsoft.com/office/drawing/2014/main" id="{4E823AD7-0610-46E5-A434-B0CFFA38B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9079" y="950697"/>
              <a:ext cx="282415" cy="23484"/>
            </a:xfrm>
            <a:custGeom>
              <a:avLst/>
              <a:gdLst>
                <a:gd name="T0" fmla="*/ 187 w 200"/>
                <a:gd name="T1" fmla="*/ 26 h 26"/>
                <a:gd name="T2" fmla="*/ 13 w 200"/>
                <a:gd name="T3" fmla="*/ 26 h 26"/>
                <a:gd name="T4" fmla="*/ 0 w 200"/>
                <a:gd name="T5" fmla="*/ 13 h 26"/>
                <a:gd name="T6" fmla="*/ 13 w 200"/>
                <a:gd name="T7" fmla="*/ 0 h 26"/>
                <a:gd name="T8" fmla="*/ 187 w 200"/>
                <a:gd name="T9" fmla="*/ 0 h 26"/>
                <a:gd name="T10" fmla="*/ 200 w 200"/>
                <a:gd name="T11" fmla="*/ 13 h 26"/>
                <a:gd name="T12" fmla="*/ 187 w 20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6">
                  <a:moveTo>
                    <a:pt x="187" y="26"/>
                  </a:move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87" y="0"/>
                  </a:lnTo>
                  <a:cubicBezTo>
                    <a:pt x="194" y="0"/>
                    <a:pt x="200" y="6"/>
                    <a:pt x="200" y="13"/>
                  </a:cubicBezTo>
                  <a:cubicBezTo>
                    <a:pt x="200" y="20"/>
                    <a:pt x="194" y="26"/>
                    <a:pt x="187" y="26"/>
                  </a:cubicBez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BB440950-D2D0-4A98-8ABC-0FA9F6768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874" y="1058447"/>
              <a:ext cx="368218" cy="385413"/>
            </a:xfrm>
            <a:custGeom>
              <a:avLst/>
              <a:gdLst>
                <a:gd name="T0" fmla="*/ 400 w 400"/>
                <a:gd name="T1" fmla="*/ 293 h 426"/>
                <a:gd name="T2" fmla="*/ 0 w 400"/>
                <a:gd name="T3" fmla="*/ 426 h 426"/>
                <a:gd name="T4" fmla="*/ 0 w 400"/>
                <a:gd name="T5" fmla="*/ 133 h 426"/>
                <a:gd name="T6" fmla="*/ 400 w 400"/>
                <a:gd name="T7" fmla="*/ 0 h 426"/>
                <a:gd name="T8" fmla="*/ 400 w 400"/>
                <a:gd name="T9" fmla="*/ 29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26">
                  <a:moveTo>
                    <a:pt x="400" y="293"/>
                  </a:moveTo>
                  <a:lnTo>
                    <a:pt x="0" y="426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2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18">
              <a:extLst>
                <a:ext uri="{FF2B5EF4-FFF2-40B4-BE49-F238E27FC236}">
                  <a16:creationId xmlns:a16="http://schemas.microsoft.com/office/drawing/2014/main" id="{C949730E-F662-4E76-960F-D1F4C77D8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932" y="1094363"/>
              <a:ext cx="371650" cy="303450"/>
            </a:xfrm>
            <a:custGeom>
              <a:avLst/>
              <a:gdLst>
                <a:gd name="T0" fmla="*/ 400 w 400"/>
                <a:gd name="T1" fmla="*/ 187 h 320"/>
                <a:gd name="T2" fmla="*/ 0 w 400"/>
                <a:gd name="T3" fmla="*/ 320 h 320"/>
                <a:gd name="T4" fmla="*/ 0 w 400"/>
                <a:gd name="T5" fmla="*/ 133 h 320"/>
                <a:gd name="T6" fmla="*/ 400 w 400"/>
                <a:gd name="T7" fmla="*/ 0 h 320"/>
                <a:gd name="T8" fmla="*/ 400 w 400"/>
                <a:gd name="T9" fmla="*/ 18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320">
                  <a:moveTo>
                    <a:pt x="400" y="187"/>
                  </a:moveTo>
                  <a:lnTo>
                    <a:pt x="0" y="320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187"/>
                  </a:lnTo>
                  <a:close/>
                </a:path>
              </a:pathLst>
            </a:custGeom>
            <a:solidFill>
              <a:srgbClr val="E7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AutoShape 10">
              <a:extLst>
                <a:ext uri="{FF2B5EF4-FFF2-40B4-BE49-F238E27FC236}">
                  <a16:creationId xmlns:a16="http://schemas.microsoft.com/office/drawing/2014/main" id="{888FBFE3-0F89-48C7-9CB9-EB4A397952B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515943" y="938760"/>
              <a:ext cx="394204" cy="615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A37C2D85-EDA7-46F4-A210-DF6ACD83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5943" y="950272"/>
              <a:ext cx="371160" cy="567760"/>
            </a:xfrm>
            <a:custGeom>
              <a:avLst/>
              <a:gdLst>
                <a:gd name="T0" fmla="*/ 0 w 400"/>
                <a:gd name="T1" fmla="*/ 360 h 654"/>
                <a:gd name="T2" fmla="*/ 0 w 400"/>
                <a:gd name="T3" fmla="*/ 79 h 654"/>
                <a:gd name="T4" fmla="*/ 28 w 400"/>
                <a:gd name="T5" fmla="*/ 38 h 654"/>
                <a:gd name="T6" fmla="*/ 53 w 400"/>
                <a:gd name="T7" fmla="*/ 0 h 654"/>
                <a:gd name="T8" fmla="*/ 53 w 400"/>
                <a:gd name="T9" fmla="*/ 0 h 654"/>
                <a:gd name="T10" fmla="*/ 347 w 400"/>
                <a:gd name="T11" fmla="*/ 0 h 654"/>
                <a:gd name="T12" fmla="*/ 347 w 400"/>
                <a:gd name="T13" fmla="*/ 0 h 654"/>
                <a:gd name="T14" fmla="*/ 372 w 400"/>
                <a:gd name="T15" fmla="*/ 38 h 654"/>
                <a:gd name="T16" fmla="*/ 400 w 400"/>
                <a:gd name="T17" fmla="*/ 79 h 654"/>
                <a:gd name="T18" fmla="*/ 400 w 400"/>
                <a:gd name="T19" fmla="*/ 360 h 654"/>
                <a:gd name="T20" fmla="*/ 400 w 400"/>
                <a:gd name="T21" fmla="*/ 294 h 654"/>
                <a:gd name="T22" fmla="*/ 400 w 400"/>
                <a:gd name="T23" fmla="*/ 575 h 654"/>
                <a:gd name="T24" fmla="*/ 372 w 400"/>
                <a:gd name="T25" fmla="*/ 616 h 654"/>
                <a:gd name="T26" fmla="*/ 347 w 400"/>
                <a:gd name="T27" fmla="*/ 654 h 654"/>
                <a:gd name="T28" fmla="*/ 347 w 400"/>
                <a:gd name="T29" fmla="*/ 654 h 654"/>
                <a:gd name="T30" fmla="*/ 53 w 400"/>
                <a:gd name="T31" fmla="*/ 654 h 654"/>
                <a:gd name="T32" fmla="*/ 53 w 400"/>
                <a:gd name="T33" fmla="*/ 654 h 654"/>
                <a:gd name="T34" fmla="*/ 28 w 400"/>
                <a:gd name="T35" fmla="*/ 616 h 654"/>
                <a:gd name="T36" fmla="*/ 0 w 400"/>
                <a:gd name="T37" fmla="*/ 575 h 654"/>
                <a:gd name="T38" fmla="*/ 0 w 400"/>
                <a:gd name="T39" fmla="*/ 29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0" h="654">
                  <a:moveTo>
                    <a:pt x="0" y="360"/>
                  </a:moveTo>
                  <a:lnTo>
                    <a:pt x="0" y="79"/>
                  </a:lnTo>
                  <a:cubicBezTo>
                    <a:pt x="0" y="61"/>
                    <a:pt x="11" y="45"/>
                    <a:pt x="28" y="38"/>
                  </a:cubicBezTo>
                  <a:cubicBezTo>
                    <a:pt x="42" y="32"/>
                    <a:pt x="53" y="16"/>
                    <a:pt x="53" y="0"/>
                  </a:cubicBezTo>
                  <a:lnTo>
                    <a:pt x="53" y="0"/>
                  </a:lnTo>
                  <a:lnTo>
                    <a:pt x="347" y="0"/>
                  </a:lnTo>
                  <a:lnTo>
                    <a:pt x="347" y="0"/>
                  </a:lnTo>
                  <a:cubicBezTo>
                    <a:pt x="347" y="16"/>
                    <a:pt x="358" y="32"/>
                    <a:pt x="372" y="38"/>
                  </a:cubicBezTo>
                  <a:cubicBezTo>
                    <a:pt x="389" y="45"/>
                    <a:pt x="400" y="61"/>
                    <a:pt x="400" y="79"/>
                  </a:cubicBezTo>
                  <a:lnTo>
                    <a:pt x="400" y="360"/>
                  </a:lnTo>
                  <a:lnTo>
                    <a:pt x="400" y="294"/>
                  </a:lnTo>
                  <a:lnTo>
                    <a:pt x="400" y="575"/>
                  </a:lnTo>
                  <a:cubicBezTo>
                    <a:pt x="400" y="593"/>
                    <a:pt x="389" y="609"/>
                    <a:pt x="372" y="616"/>
                  </a:cubicBezTo>
                  <a:cubicBezTo>
                    <a:pt x="358" y="622"/>
                    <a:pt x="347" y="638"/>
                    <a:pt x="347" y="654"/>
                  </a:cubicBezTo>
                  <a:lnTo>
                    <a:pt x="347" y="654"/>
                  </a:lnTo>
                  <a:lnTo>
                    <a:pt x="53" y="654"/>
                  </a:lnTo>
                  <a:lnTo>
                    <a:pt x="53" y="654"/>
                  </a:lnTo>
                  <a:cubicBezTo>
                    <a:pt x="53" y="638"/>
                    <a:pt x="42" y="622"/>
                    <a:pt x="28" y="616"/>
                  </a:cubicBezTo>
                  <a:cubicBezTo>
                    <a:pt x="11" y="609"/>
                    <a:pt x="0" y="593"/>
                    <a:pt x="0" y="575"/>
                  </a:cubicBezTo>
                  <a:lnTo>
                    <a:pt x="0" y="294"/>
                  </a:lnTo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AB72331A-9064-4B56-8F06-739A8D99B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9090" y="943365"/>
              <a:ext cx="282415" cy="23484"/>
            </a:xfrm>
            <a:custGeom>
              <a:avLst/>
              <a:gdLst>
                <a:gd name="T0" fmla="*/ 187 w 200"/>
                <a:gd name="T1" fmla="*/ 26 h 26"/>
                <a:gd name="T2" fmla="*/ 13 w 200"/>
                <a:gd name="T3" fmla="*/ 26 h 26"/>
                <a:gd name="T4" fmla="*/ 0 w 200"/>
                <a:gd name="T5" fmla="*/ 13 h 26"/>
                <a:gd name="T6" fmla="*/ 13 w 200"/>
                <a:gd name="T7" fmla="*/ 0 h 26"/>
                <a:gd name="T8" fmla="*/ 187 w 200"/>
                <a:gd name="T9" fmla="*/ 0 h 26"/>
                <a:gd name="T10" fmla="*/ 200 w 200"/>
                <a:gd name="T11" fmla="*/ 13 h 26"/>
                <a:gd name="T12" fmla="*/ 187 w 20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6">
                  <a:moveTo>
                    <a:pt x="187" y="26"/>
                  </a:move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87" y="0"/>
                  </a:lnTo>
                  <a:cubicBezTo>
                    <a:pt x="194" y="0"/>
                    <a:pt x="200" y="6"/>
                    <a:pt x="200" y="13"/>
                  </a:cubicBezTo>
                  <a:cubicBezTo>
                    <a:pt x="200" y="20"/>
                    <a:pt x="194" y="26"/>
                    <a:pt x="187" y="26"/>
                  </a:cubicBez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DDA15ADB-D0F6-499E-B36F-3C2624112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8885" y="1051115"/>
              <a:ext cx="368218" cy="385413"/>
            </a:xfrm>
            <a:custGeom>
              <a:avLst/>
              <a:gdLst>
                <a:gd name="T0" fmla="*/ 400 w 400"/>
                <a:gd name="T1" fmla="*/ 293 h 426"/>
                <a:gd name="T2" fmla="*/ 0 w 400"/>
                <a:gd name="T3" fmla="*/ 426 h 426"/>
                <a:gd name="T4" fmla="*/ 0 w 400"/>
                <a:gd name="T5" fmla="*/ 133 h 426"/>
                <a:gd name="T6" fmla="*/ 400 w 400"/>
                <a:gd name="T7" fmla="*/ 0 h 426"/>
                <a:gd name="T8" fmla="*/ 400 w 400"/>
                <a:gd name="T9" fmla="*/ 29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26">
                  <a:moveTo>
                    <a:pt x="400" y="293"/>
                  </a:moveTo>
                  <a:lnTo>
                    <a:pt x="0" y="426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2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78CC919E-A771-4D85-94ED-B79A7C017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5943" y="1087031"/>
              <a:ext cx="371650" cy="303450"/>
            </a:xfrm>
            <a:custGeom>
              <a:avLst/>
              <a:gdLst>
                <a:gd name="T0" fmla="*/ 400 w 400"/>
                <a:gd name="T1" fmla="*/ 187 h 320"/>
                <a:gd name="T2" fmla="*/ 0 w 400"/>
                <a:gd name="T3" fmla="*/ 320 h 320"/>
                <a:gd name="T4" fmla="*/ 0 w 400"/>
                <a:gd name="T5" fmla="*/ 133 h 320"/>
                <a:gd name="T6" fmla="*/ 400 w 400"/>
                <a:gd name="T7" fmla="*/ 0 h 320"/>
                <a:gd name="T8" fmla="*/ 400 w 400"/>
                <a:gd name="T9" fmla="*/ 18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320">
                  <a:moveTo>
                    <a:pt x="400" y="187"/>
                  </a:moveTo>
                  <a:lnTo>
                    <a:pt x="0" y="320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187"/>
                  </a:lnTo>
                  <a:close/>
                </a:path>
              </a:pathLst>
            </a:custGeom>
            <a:solidFill>
              <a:srgbClr val="E7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101A321E-6B8B-4909-B424-D1F18A0EF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1176" y="3077173"/>
              <a:ext cx="914400" cy="80963"/>
            </a:xfrm>
            <a:custGeom>
              <a:avLst/>
              <a:gdLst>
                <a:gd name="T0" fmla="*/ 187 w 200"/>
                <a:gd name="T1" fmla="*/ 26 h 26"/>
                <a:gd name="T2" fmla="*/ 13 w 200"/>
                <a:gd name="T3" fmla="*/ 26 h 26"/>
                <a:gd name="T4" fmla="*/ 0 w 200"/>
                <a:gd name="T5" fmla="*/ 13 h 26"/>
                <a:gd name="T6" fmla="*/ 13 w 200"/>
                <a:gd name="T7" fmla="*/ 0 h 26"/>
                <a:gd name="T8" fmla="*/ 187 w 200"/>
                <a:gd name="T9" fmla="*/ 0 h 26"/>
                <a:gd name="T10" fmla="*/ 200 w 200"/>
                <a:gd name="T11" fmla="*/ 13 h 26"/>
                <a:gd name="T12" fmla="*/ 187 w 20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6">
                  <a:moveTo>
                    <a:pt x="187" y="26"/>
                  </a:move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87" y="0"/>
                  </a:lnTo>
                  <a:cubicBezTo>
                    <a:pt x="194" y="0"/>
                    <a:pt x="200" y="6"/>
                    <a:pt x="200" y="13"/>
                  </a:cubicBezTo>
                  <a:cubicBezTo>
                    <a:pt x="200" y="20"/>
                    <a:pt x="194" y="26"/>
                    <a:pt x="187" y="26"/>
                  </a:cubicBez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B63E1F7-A445-407C-BFC4-9E781D1BDF05}"/>
                </a:ext>
              </a:extLst>
            </p:cNvPr>
            <p:cNvSpPr/>
            <p:nvPr/>
          </p:nvSpPr>
          <p:spPr>
            <a:xfrm>
              <a:off x="3387062" y="1286424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8A801068-637B-4043-9555-4394FEDF8DF9}"/>
                </a:ext>
              </a:extLst>
            </p:cNvPr>
            <p:cNvSpPr/>
            <p:nvPr/>
          </p:nvSpPr>
          <p:spPr>
            <a:xfrm>
              <a:off x="4091480" y="1274716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F6309CBF-F833-4359-B60E-588C826F306C}"/>
                </a:ext>
              </a:extLst>
            </p:cNvPr>
            <p:cNvSpPr/>
            <p:nvPr/>
          </p:nvSpPr>
          <p:spPr>
            <a:xfrm>
              <a:off x="4841946" y="1274242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8A8FB540-22F4-4237-900D-540528CA440B}"/>
                </a:ext>
              </a:extLst>
            </p:cNvPr>
            <p:cNvSpPr/>
            <p:nvPr/>
          </p:nvSpPr>
          <p:spPr>
            <a:xfrm>
              <a:off x="5578233" y="1281893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AutoShape 20">
              <a:extLst>
                <a:ext uri="{FF2B5EF4-FFF2-40B4-BE49-F238E27FC236}">
                  <a16:creationId xmlns:a16="http://schemas.microsoft.com/office/drawing/2014/main" id="{1B641373-ED1B-42EB-BF1C-4B959C0E6B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278830" y="2165540"/>
              <a:ext cx="460091" cy="549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5E3359FF-539A-428A-8AA2-7B43EA251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830" y="2165540"/>
              <a:ext cx="458465" cy="548695"/>
            </a:xfrm>
            <a:custGeom>
              <a:avLst/>
              <a:gdLst>
                <a:gd name="T0" fmla="*/ 7111 w 7111"/>
                <a:gd name="T1" fmla="*/ 0 h 8533"/>
                <a:gd name="T2" fmla="*/ 5689 w 7111"/>
                <a:gd name="T3" fmla="*/ 356 h 8533"/>
                <a:gd name="T4" fmla="*/ 4622 w 7111"/>
                <a:gd name="T5" fmla="*/ 0 h 8533"/>
                <a:gd name="T6" fmla="*/ 3556 w 7111"/>
                <a:gd name="T7" fmla="*/ 356 h 8533"/>
                <a:gd name="T8" fmla="*/ 2489 w 7111"/>
                <a:gd name="T9" fmla="*/ 0 h 8533"/>
                <a:gd name="T10" fmla="*/ 1422 w 7111"/>
                <a:gd name="T11" fmla="*/ 356 h 8533"/>
                <a:gd name="T12" fmla="*/ 0 w 7111"/>
                <a:gd name="T13" fmla="*/ 0 h 8533"/>
                <a:gd name="T14" fmla="*/ 0 w 7111"/>
                <a:gd name="T15" fmla="*/ 1422 h 8533"/>
                <a:gd name="T16" fmla="*/ 356 w 7111"/>
                <a:gd name="T17" fmla="*/ 4267 h 8533"/>
                <a:gd name="T18" fmla="*/ 0 w 7111"/>
                <a:gd name="T19" fmla="*/ 7111 h 8533"/>
                <a:gd name="T20" fmla="*/ 0 w 7111"/>
                <a:gd name="T21" fmla="*/ 8533 h 8533"/>
                <a:gd name="T22" fmla="*/ 1422 w 7111"/>
                <a:gd name="T23" fmla="*/ 8178 h 8533"/>
                <a:gd name="T24" fmla="*/ 2489 w 7111"/>
                <a:gd name="T25" fmla="*/ 8533 h 8533"/>
                <a:gd name="T26" fmla="*/ 3556 w 7111"/>
                <a:gd name="T27" fmla="*/ 8178 h 8533"/>
                <a:gd name="T28" fmla="*/ 4622 w 7111"/>
                <a:gd name="T29" fmla="*/ 8533 h 8533"/>
                <a:gd name="T30" fmla="*/ 5689 w 7111"/>
                <a:gd name="T31" fmla="*/ 8178 h 8533"/>
                <a:gd name="T32" fmla="*/ 7111 w 7111"/>
                <a:gd name="T33" fmla="*/ 8533 h 8533"/>
                <a:gd name="T34" fmla="*/ 7111 w 7111"/>
                <a:gd name="T35" fmla="*/ 7111 h 8533"/>
                <a:gd name="T36" fmla="*/ 6756 w 7111"/>
                <a:gd name="T37" fmla="*/ 4267 h 8533"/>
                <a:gd name="T38" fmla="*/ 7111 w 7111"/>
                <a:gd name="T39" fmla="*/ 1422 h 8533"/>
                <a:gd name="T40" fmla="*/ 7111 w 7111"/>
                <a:gd name="T41" fmla="*/ 0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11" h="8533">
                  <a:moveTo>
                    <a:pt x="7111" y="0"/>
                  </a:moveTo>
                  <a:lnTo>
                    <a:pt x="5689" y="356"/>
                  </a:lnTo>
                  <a:lnTo>
                    <a:pt x="4622" y="0"/>
                  </a:lnTo>
                  <a:lnTo>
                    <a:pt x="3556" y="356"/>
                  </a:lnTo>
                  <a:lnTo>
                    <a:pt x="2489" y="0"/>
                  </a:lnTo>
                  <a:lnTo>
                    <a:pt x="1422" y="356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1422" y="8178"/>
                  </a:lnTo>
                  <a:lnTo>
                    <a:pt x="2489" y="8533"/>
                  </a:lnTo>
                  <a:lnTo>
                    <a:pt x="3556" y="8178"/>
                  </a:lnTo>
                  <a:lnTo>
                    <a:pt x="4622" y="8533"/>
                  </a:lnTo>
                  <a:lnTo>
                    <a:pt x="5689" y="8178"/>
                  </a:lnTo>
                  <a:lnTo>
                    <a:pt x="7111" y="8533"/>
                  </a:lnTo>
                  <a:lnTo>
                    <a:pt x="7111" y="7111"/>
                  </a:lnTo>
                  <a:cubicBezTo>
                    <a:pt x="6872" y="6182"/>
                    <a:pt x="6752" y="5226"/>
                    <a:pt x="6756" y="4267"/>
                  </a:cubicBezTo>
                  <a:cubicBezTo>
                    <a:pt x="6759" y="3308"/>
                    <a:pt x="6879" y="2353"/>
                    <a:pt x="7111" y="1422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3AE79AF9-7DD9-44FA-A90D-1B28FB7BE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830" y="2165540"/>
              <a:ext cx="69095" cy="548695"/>
            </a:xfrm>
            <a:custGeom>
              <a:avLst/>
              <a:gdLst>
                <a:gd name="T0" fmla="*/ 711 w 1070"/>
                <a:gd name="T1" fmla="*/ 7111 h 8533"/>
                <a:gd name="T2" fmla="*/ 1067 w 1070"/>
                <a:gd name="T3" fmla="*/ 4267 h 8533"/>
                <a:gd name="T4" fmla="*/ 711 w 1070"/>
                <a:gd name="T5" fmla="*/ 1422 h 8533"/>
                <a:gd name="T6" fmla="*/ 711 w 1070"/>
                <a:gd name="T7" fmla="*/ 178 h 8533"/>
                <a:gd name="T8" fmla="*/ 0 w 1070"/>
                <a:gd name="T9" fmla="*/ 0 h 8533"/>
                <a:gd name="T10" fmla="*/ 0 w 1070"/>
                <a:gd name="T11" fmla="*/ 1422 h 8533"/>
                <a:gd name="T12" fmla="*/ 356 w 1070"/>
                <a:gd name="T13" fmla="*/ 4267 h 8533"/>
                <a:gd name="T14" fmla="*/ 0 w 1070"/>
                <a:gd name="T15" fmla="*/ 7111 h 8533"/>
                <a:gd name="T16" fmla="*/ 0 w 1070"/>
                <a:gd name="T17" fmla="*/ 8533 h 8533"/>
                <a:gd name="T18" fmla="*/ 711 w 1070"/>
                <a:gd name="T19" fmla="*/ 8356 h 8533"/>
                <a:gd name="T20" fmla="*/ 711 w 1070"/>
                <a:gd name="T21" fmla="*/ 7111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0" h="8533">
                  <a:moveTo>
                    <a:pt x="711" y="7111"/>
                  </a:moveTo>
                  <a:cubicBezTo>
                    <a:pt x="943" y="6181"/>
                    <a:pt x="1063" y="5226"/>
                    <a:pt x="1067" y="4267"/>
                  </a:cubicBezTo>
                  <a:cubicBezTo>
                    <a:pt x="1070" y="3307"/>
                    <a:pt x="950" y="2351"/>
                    <a:pt x="711" y="1422"/>
                  </a:cubicBezTo>
                  <a:lnTo>
                    <a:pt x="711" y="178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711" y="8356"/>
                  </a:lnTo>
                  <a:lnTo>
                    <a:pt x="711" y="7111"/>
                  </a:lnTo>
                  <a:close/>
                </a:path>
              </a:pathLst>
            </a:custGeom>
            <a:solidFill>
              <a:srgbClr val="C78F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CB324B50-C35F-46AB-98CA-0AC2CB5F4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830" y="2165540"/>
              <a:ext cx="458465" cy="91043"/>
            </a:xfrm>
            <a:custGeom>
              <a:avLst/>
              <a:gdLst>
                <a:gd name="T0" fmla="*/ 564 w 564"/>
                <a:gd name="T1" fmla="*/ 112 h 112"/>
                <a:gd name="T2" fmla="*/ 0 w 564"/>
                <a:gd name="T3" fmla="*/ 112 h 112"/>
                <a:gd name="T4" fmla="*/ 0 w 564"/>
                <a:gd name="T5" fmla="*/ 0 h 112"/>
                <a:gd name="T6" fmla="*/ 113 w 564"/>
                <a:gd name="T7" fmla="*/ 28 h 112"/>
                <a:gd name="T8" fmla="*/ 197 w 564"/>
                <a:gd name="T9" fmla="*/ 0 h 112"/>
                <a:gd name="T10" fmla="*/ 282 w 564"/>
                <a:gd name="T11" fmla="*/ 28 h 112"/>
                <a:gd name="T12" fmla="*/ 367 w 564"/>
                <a:gd name="T13" fmla="*/ 0 h 112"/>
                <a:gd name="T14" fmla="*/ 451 w 564"/>
                <a:gd name="T15" fmla="*/ 28 h 112"/>
                <a:gd name="T16" fmla="*/ 564 w 564"/>
                <a:gd name="T17" fmla="*/ 0 h 112"/>
                <a:gd name="T18" fmla="*/ 564 w 5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2">
                  <a:moveTo>
                    <a:pt x="56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113" y="28"/>
                  </a:lnTo>
                  <a:lnTo>
                    <a:pt x="197" y="0"/>
                  </a:lnTo>
                  <a:lnTo>
                    <a:pt x="282" y="28"/>
                  </a:lnTo>
                  <a:lnTo>
                    <a:pt x="367" y="0"/>
                  </a:lnTo>
                  <a:lnTo>
                    <a:pt x="451" y="28"/>
                  </a:lnTo>
                  <a:lnTo>
                    <a:pt x="564" y="0"/>
                  </a:lnTo>
                  <a:lnTo>
                    <a:pt x="564" y="112"/>
                  </a:lnTo>
                  <a:close/>
                </a:path>
              </a:pathLst>
            </a:cu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8330C81D-08C0-4085-A9DA-CD5AC3A43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830" y="2165540"/>
              <a:ext cx="45521" cy="91043"/>
            </a:xfrm>
            <a:custGeom>
              <a:avLst/>
              <a:gdLst>
                <a:gd name="T0" fmla="*/ 0 w 56"/>
                <a:gd name="T1" fmla="*/ 0 h 112"/>
                <a:gd name="T2" fmla="*/ 0 w 56"/>
                <a:gd name="T3" fmla="*/ 112 h 112"/>
                <a:gd name="T4" fmla="*/ 56 w 56"/>
                <a:gd name="T5" fmla="*/ 112 h 112"/>
                <a:gd name="T6" fmla="*/ 56 w 56"/>
                <a:gd name="T7" fmla="*/ 14 h 112"/>
                <a:gd name="T8" fmla="*/ 0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0" y="0"/>
                  </a:moveTo>
                  <a:lnTo>
                    <a:pt x="0" y="112"/>
                  </a:lnTo>
                  <a:lnTo>
                    <a:pt x="56" y="112"/>
                  </a:lnTo>
                  <a:lnTo>
                    <a:pt x="5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F887D75E-E108-48A4-8315-55E3DF17E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830" y="2622379"/>
              <a:ext cx="458465" cy="91856"/>
            </a:xfrm>
            <a:custGeom>
              <a:avLst/>
              <a:gdLst>
                <a:gd name="T0" fmla="*/ 0 w 564"/>
                <a:gd name="T1" fmla="*/ 0 h 113"/>
                <a:gd name="T2" fmla="*/ 564 w 564"/>
                <a:gd name="T3" fmla="*/ 0 h 113"/>
                <a:gd name="T4" fmla="*/ 564 w 564"/>
                <a:gd name="T5" fmla="*/ 113 h 113"/>
                <a:gd name="T6" fmla="*/ 451 w 564"/>
                <a:gd name="T7" fmla="*/ 85 h 113"/>
                <a:gd name="T8" fmla="*/ 367 w 564"/>
                <a:gd name="T9" fmla="*/ 113 h 113"/>
                <a:gd name="T10" fmla="*/ 282 w 564"/>
                <a:gd name="T11" fmla="*/ 85 h 113"/>
                <a:gd name="T12" fmla="*/ 197 w 564"/>
                <a:gd name="T13" fmla="*/ 113 h 113"/>
                <a:gd name="T14" fmla="*/ 113 w 564"/>
                <a:gd name="T15" fmla="*/ 85 h 113"/>
                <a:gd name="T16" fmla="*/ 0 w 564"/>
                <a:gd name="T17" fmla="*/ 113 h 113"/>
                <a:gd name="T18" fmla="*/ 0 w 564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3">
                  <a:moveTo>
                    <a:pt x="0" y="0"/>
                  </a:moveTo>
                  <a:lnTo>
                    <a:pt x="564" y="0"/>
                  </a:lnTo>
                  <a:lnTo>
                    <a:pt x="564" y="113"/>
                  </a:lnTo>
                  <a:lnTo>
                    <a:pt x="451" y="85"/>
                  </a:lnTo>
                  <a:lnTo>
                    <a:pt x="367" y="113"/>
                  </a:lnTo>
                  <a:lnTo>
                    <a:pt x="282" y="85"/>
                  </a:lnTo>
                  <a:lnTo>
                    <a:pt x="197" y="113"/>
                  </a:lnTo>
                  <a:lnTo>
                    <a:pt x="113" y="85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46DA1F36-84E2-4637-BC78-D39A1721D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830" y="2622379"/>
              <a:ext cx="45521" cy="91856"/>
            </a:xfrm>
            <a:custGeom>
              <a:avLst/>
              <a:gdLst>
                <a:gd name="T0" fmla="*/ 56 w 56"/>
                <a:gd name="T1" fmla="*/ 0 h 113"/>
                <a:gd name="T2" fmla="*/ 0 w 56"/>
                <a:gd name="T3" fmla="*/ 0 h 113"/>
                <a:gd name="T4" fmla="*/ 0 w 56"/>
                <a:gd name="T5" fmla="*/ 113 h 113"/>
                <a:gd name="T6" fmla="*/ 56 w 56"/>
                <a:gd name="T7" fmla="*/ 99 h 113"/>
                <a:gd name="T8" fmla="*/ 56 w 5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3">
                  <a:moveTo>
                    <a:pt x="56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56" y="9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AutoShape 20">
              <a:extLst>
                <a:ext uri="{FF2B5EF4-FFF2-40B4-BE49-F238E27FC236}">
                  <a16:creationId xmlns:a16="http://schemas.microsoft.com/office/drawing/2014/main" id="{87133EEC-8E86-48D8-A535-3B20E82D68C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996622" y="2152406"/>
              <a:ext cx="460091" cy="549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22">
              <a:extLst>
                <a:ext uri="{FF2B5EF4-FFF2-40B4-BE49-F238E27FC236}">
                  <a16:creationId xmlns:a16="http://schemas.microsoft.com/office/drawing/2014/main" id="{AE0EE743-4256-487C-8E97-BFC729DDC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622" y="2152406"/>
              <a:ext cx="458465" cy="548695"/>
            </a:xfrm>
            <a:custGeom>
              <a:avLst/>
              <a:gdLst>
                <a:gd name="T0" fmla="*/ 7111 w 7111"/>
                <a:gd name="T1" fmla="*/ 0 h 8533"/>
                <a:gd name="T2" fmla="*/ 5689 w 7111"/>
                <a:gd name="T3" fmla="*/ 356 h 8533"/>
                <a:gd name="T4" fmla="*/ 4622 w 7111"/>
                <a:gd name="T5" fmla="*/ 0 h 8533"/>
                <a:gd name="T6" fmla="*/ 3556 w 7111"/>
                <a:gd name="T7" fmla="*/ 356 h 8533"/>
                <a:gd name="T8" fmla="*/ 2489 w 7111"/>
                <a:gd name="T9" fmla="*/ 0 h 8533"/>
                <a:gd name="T10" fmla="*/ 1422 w 7111"/>
                <a:gd name="T11" fmla="*/ 356 h 8533"/>
                <a:gd name="T12" fmla="*/ 0 w 7111"/>
                <a:gd name="T13" fmla="*/ 0 h 8533"/>
                <a:gd name="T14" fmla="*/ 0 w 7111"/>
                <a:gd name="T15" fmla="*/ 1422 h 8533"/>
                <a:gd name="T16" fmla="*/ 356 w 7111"/>
                <a:gd name="T17" fmla="*/ 4267 h 8533"/>
                <a:gd name="T18" fmla="*/ 0 w 7111"/>
                <a:gd name="T19" fmla="*/ 7111 h 8533"/>
                <a:gd name="T20" fmla="*/ 0 w 7111"/>
                <a:gd name="T21" fmla="*/ 8533 h 8533"/>
                <a:gd name="T22" fmla="*/ 1422 w 7111"/>
                <a:gd name="T23" fmla="*/ 8178 h 8533"/>
                <a:gd name="T24" fmla="*/ 2489 w 7111"/>
                <a:gd name="T25" fmla="*/ 8533 h 8533"/>
                <a:gd name="T26" fmla="*/ 3556 w 7111"/>
                <a:gd name="T27" fmla="*/ 8178 h 8533"/>
                <a:gd name="T28" fmla="*/ 4622 w 7111"/>
                <a:gd name="T29" fmla="*/ 8533 h 8533"/>
                <a:gd name="T30" fmla="*/ 5689 w 7111"/>
                <a:gd name="T31" fmla="*/ 8178 h 8533"/>
                <a:gd name="T32" fmla="*/ 7111 w 7111"/>
                <a:gd name="T33" fmla="*/ 8533 h 8533"/>
                <a:gd name="T34" fmla="*/ 7111 w 7111"/>
                <a:gd name="T35" fmla="*/ 7111 h 8533"/>
                <a:gd name="T36" fmla="*/ 6756 w 7111"/>
                <a:gd name="T37" fmla="*/ 4267 h 8533"/>
                <a:gd name="T38" fmla="*/ 7111 w 7111"/>
                <a:gd name="T39" fmla="*/ 1422 h 8533"/>
                <a:gd name="T40" fmla="*/ 7111 w 7111"/>
                <a:gd name="T41" fmla="*/ 0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11" h="8533">
                  <a:moveTo>
                    <a:pt x="7111" y="0"/>
                  </a:moveTo>
                  <a:lnTo>
                    <a:pt x="5689" y="356"/>
                  </a:lnTo>
                  <a:lnTo>
                    <a:pt x="4622" y="0"/>
                  </a:lnTo>
                  <a:lnTo>
                    <a:pt x="3556" y="356"/>
                  </a:lnTo>
                  <a:lnTo>
                    <a:pt x="2489" y="0"/>
                  </a:lnTo>
                  <a:lnTo>
                    <a:pt x="1422" y="356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1422" y="8178"/>
                  </a:lnTo>
                  <a:lnTo>
                    <a:pt x="2489" y="8533"/>
                  </a:lnTo>
                  <a:lnTo>
                    <a:pt x="3556" y="8178"/>
                  </a:lnTo>
                  <a:lnTo>
                    <a:pt x="4622" y="8533"/>
                  </a:lnTo>
                  <a:lnTo>
                    <a:pt x="5689" y="8178"/>
                  </a:lnTo>
                  <a:lnTo>
                    <a:pt x="7111" y="8533"/>
                  </a:lnTo>
                  <a:lnTo>
                    <a:pt x="7111" y="7111"/>
                  </a:lnTo>
                  <a:cubicBezTo>
                    <a:pt x="6872" y="6182"/>
                    <a:pt x="6752" y="5226"/>
                    <a:pt x="6756" y="4267"/>
                  </a:cubicBezTo>
                  <a:cubicBezTo>
                    <a:pt x="6759" y="3308"/>
                    <a:pt x="6879" y="2353"/>
                    <a:pt x="7111" y="1422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9" name="Freeform 23">
              <a:extLst>
                <a:ext uri="{FF2B5EF4-FFF2-40B4-BE49-F238E27FC236}">
                  <a16:creationId xmlns:a16="http://schemas.microsoft.com/office/drawing/2014/main" id="{1B62D856-6C2C-45BE-89FA-C57AB4161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622" y="2152406"/>
              <a:ext cx="69095" cy="548695"/>
            </a:xfrm>
            <a:custGeom>
              <a:avLst/>
              <a:gdLst>
                <a:gd name="T0" fmla="*/ 711 w 1070"/>
                <a:gd name="T1" fmla="*/ 7111 h 8533"/>
                <a:gd name="T2" fmla="*/ 1067 w 1070"/>
                <a:gd name="T3" fmla="*/ 4267 h 8533"/>
                <a:gd name="T4" fmla="*/ 711 w 1070"/>
                <a:gd name="T5" fmla="*/ 1422 h 8533"/>
                <a:gd name="T6" fmla="*/ 711 w 1070"/>
                <a:gd name="T7" fmla="*/ 178 h 8533"/>
                <a:gd name="T8" fmla="*/ 0 w 1070"/>
                <a:gd name="T9" fmla="*/ 0 h 8533"/>
                <a:gd name="T10" fmla="*/ 0 w 1070"/>
                <a:gd name="T11" fmla="*/ 1422 h 8533"/>
                <a:gd name="T12" fmla="*/ 356 w 1070"/>
                <a:gd name="T13" fmla="*/ 4267 h 8533"/>
                <a:gd name="T14" fmla="*/ 0 w 1070"/>
                <a:gd name="T15" fmla="*/ 7111 h 8533"/>
                <a:gd name="T16" fmla="*/ 0 w 1070"/>
                <a:gd name="T17" fmla="*/ 8533 h 8533"/>
                <a:gd name="T18" fmla="*/ 711 w 1070"/>
                <a:gd name="T19" fmla="*/ 8356 h 8533"/>
                <a:gd name="T20" fmla="*/ 711 w 1070"/>
                <a:gd name="T21" fmla="*/ 7111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0" h="8533">
                  <a:moveTo>
                    <a:pt x="711" y="7111"/>
                  </a:moveTo>
                  <a:cubicBezTo>
                    <a:pt x="943" y="6181"/>
                    <a:pt x="1063" y="5226"/>
                    <a:pt x="1067" y="4267"/>
                  </a:cubicBezTo>
                  <a:cubicBezTo>
                    <a:pt x="1070" y="3307"/>
                    <a:pt x="950" y="2351"/>
                    <a:pt x="711" y="1422"/>
                  </a:cubicBezTo>
                  <a:lnTo>
                    <a:pt x="711" y="178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711" y="8356"/>
                  </a:lnTo>
                  <a:lnTo>
                    <a:pt x="711" y="7111"/>
                  </a:lnTo>
                  <a:close/>
                </a:path>
              </a:pathLst>
            </a:custGeom>
            <a:solidFill>
              <a:srgbClr val="C78F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0" name="Freeform 24">
              <a:extLst>
                <a:ext uri="{FF2B5EF4-FFF2-40B4-BE49-F238E27FC236}">
                  <a16:creationId xmlns:a16="http://schemas.microsoft.com/office/drawing/2014/main" id="{409E305C-EE3C-4419-A8E7-F1307BD79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622" y="2152406"/>
              <a:ext cx="458465" cy="91043"/>
            </a:xfrm>
            <a:custGeom>
              <a:avLst/>
              <a:gdLst>
                <a:gd name="T0" fmla="*/ 564 w 564"/>
                <a:gd name="T1" fmla="*/ 112 h 112"/>
                <a:gd name="T2" fmla="*/ 0 w 564"/>
                <a:gd name="T3" fmla="*/ 112 h 112"/>
                <a:gd name="T4" fmla="*/ 0 w 564"/>
                <a:gd name="T5" fmla="*/ 0 h 112"/>
                <a:gd name="T6" fmla="*/ 113 w 564"/>
                <a:gd name="T7" fmla="*/ 28 h 112"/>
                <a:gd name="T8" fmla="*/ 197 w 564"/>
                <a:gd name="T9" fmla="*/ 0 h 112"/>
                <a:gd name="T10" fmla="*/ 282 w 564"/>
                <a:gd name="T11" fmla="*/ 28 h 112"/>
                <a:gd name="T12" fmla="*/ 367 w 564"/>
                <a:gd name="T13" fmla="*/ 0 h 112"/>
                <a:gd name="T14" fmla="*/ 451 w 564"/>
                <a:gd name="T15" fmla="*/ 28 h 112"/>
                <a:gd name="T16" fmla="*/ 564 w 564"/>
                <a:gd name="T17" fmla="*/ 0 h 112"/>
                <a:gd name="T18" fmla="*/ 564 w 5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2">
                  <a:moveTo>
                    <a:pt x="56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113" y="28"/>
                  </a:lnTo>
                  <a:lnTo>
                    <a:pt x="197" y="0"/>
                  </a:lnTo>
                  <a:lnTo>
                    <a:pt x="282" y="28"/>
                  </a:lnTo>
                  <a:lnTo>
                    <a:pt x="367" y="0"/>
                  </a:lnTo>
                  <a:lnTo>
                    <a:pt x="451" y="28"/>
                  </a:lnTo>
                  <a:lnTo>
                    <a:pt x="564" y="0"/>
                  </a:lnTo>
                  <a:lnTo>
                    <a:pt x="564" y="112"/>
                  </a:lnTo>
                  <a:close/>
                </a:path>
              </a:pathLst>
            </a:cu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1" name="Freeform 25">
              <a:extLst>
                <a:ext uri="{FF2B5EF4-FFF2-40B4-BE49-F238E27FC236}">
                  <a16:creationId xmlns:a16="http://schemas.microsoft.com/office/drawing/2014/main" id="{65DCF740-8D71-451C-AADF-186732614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622" y="2152406"/>
              <a:ext cx="45521" cy="91043"/>
            </a:xfrm>
            <a:custGeom>
              <a:avLst/>
              <a:gdLst>
                <a:gd name="T0" fmla="*/ 0 w 56"/>
                <a:gd name="T1" fmla="*/ 0 h 112"/>
                <a:gd name="T2" fmla="*/ 0 w 56"/>
                <a:gd name="T3" fmla="*/ 112 h 112"/>
                <a:gd name="T4" fmla="*/ 56 w 56"/>
                <a:gd name="T5" fmla="*/ 112 h 112"/>
                <a:gd name="T6" fmla="*/ 56 w 56"/>
                <a:gd name="T7" fmla="*/ 14 h 112"/>
                <a:gd name="T8" fmla="*/ 0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0" y="0"/>
                  </a:moveTo>
                  <a:lnTo>
                    <a:pt x="0" y="112"/>
                  </a:lnTo>
                  <a:lnTo>
                    <a:pt x="56" y="112"/>
                  </a:lnTo>
                  <a:lnTo>
                    <a:pt x="5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26">
              <a:extLst>
                <a:ext uri="{FF2B5EF4-FFF2-40B4-BE49-F238E27FC236}">
                  <a16:creationId xmlns:a16="http://schemas.microsoft.com/office/drawing/2014/main" id="{2A352F51-945E-41F3-A8A2-37B8F7A57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622" y="2609245"/>
              <a:ext cx="458465" cy="91856"/>
            </a:xfrm>
            <a:custGeom>
              <a:avLst/>
              <a:gdLst>
                <a:gd name="T0" fmla="*/ 0 w 564"/>
                <a:gd name="T1" fmla="*/ 0 h 113"/>
                <a:gd name="T2" fmla="*/ 564 w 564"/>
                <a:gd name="T3" fmla="*/ 0 h 113"/>
                <a:gd name="T4" fmla="*/ 564 w 564"/>
                <a:gd name="T5" fmla="*/ 113 h 113"/>
                <a:gd name="T6" fmla="*/ 451 w 564"/>
                <a:gd name="T7" fmla="*/ 85 h 113"/>
                <a:gd name="T8" fmla="*/ 367 w 564"/>
                <a:gd name="T9" fmla="*/ 113 h 113"/>
                <a:gd name="T10" fmla="*/ 282 w 564"/>
                <a:gd name="T11" fmla="*/ 85 h 113"/>
                <a:gd name="T12" fmla="*/ 197 w 564"/>
                <a:gd name="T13" fmla="*/ 113 h 113"/>
                <a:gd name="T14" fmla="*/ 113 w 564"/>
                <a:gd name="T15" fmla="*/ 85 h 113"/>
                <a:gd name="T16" fmla="*/ 0 w 564"/>
                <a:gd name="T17" fmla="*/ 113 h 113"/>
                <a:gd name="T18" fmla="*/ 0 w 564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3">
                  <a:moveTo>
                    <a:pt x="0" y="0"/>
                  </a:moveTo>
                  <a:lnTo>
                    <a:pt x="564" y="0"/>
                  </a:lnTo>
                  <a:lnTo>
                    <a:pt x="564" y="113"/>
                  </a:lnTo>
                  <a:lnTo>
                    <a:pt x="451" y="85"/>
                  </a:lnTo>
                  <a:lnTo>
                    <a:pt x="367" y="113"/>
                  </a:lnTo>
                  <a:lnTo>
                    <a:pt x="282" y="85"/>
                  </a:lnTo>
                  <a:lnTo>
                    <a:pt x="197" y="113"/>
                  </a:lnTo>
                  <a:lnTo>
                    <a:pt x="113" y="85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27">
              <a:extLst>
                <a:ext uri="{FF2B5EF4-FFF2-40B4-BE49-F238E27FC236}">
                  <a16:creationId xmlns:a16="http://schemas.microsoft.com/office/drawing/2014/main" id="{1B07A52B-C867-42B9-A83B-07358EC13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622" y="2609245"/>
              <a:ext cx="45521" cy="91856"/>
            </a:xfrm>
            <a:custGeom>
              <a:avLst/>
              <a:gdLst>
                <a:gd name="T0" fmla="*/ 56 w 56"/>
                <a:gd name="T1" fmla="*/ 0 h 113"/>
                <a:gd name="T2" fmla="*/ 0 w 56"/>
                <a:gd name="T3" fmla="*/ 0 h 113"/>
                <a:gd name="T4" fmla="*/ 0 w 56"/>
                <a:gd name="T5" fmla="*/ 113 h 113"/>
                <a:gd name="T6" fmla="*/ 56 w 56"/>
                <a:gd name="T7" fmla="*/ 99 h 113"/>
                <a:gd name="T8" fmla="*/ 56 w 5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3">
                  <a:moveTo>
                    <a:pt x="56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56" y="9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AutoShape 20">
              <a:extLst>
                <a:ext uri="{FF2B5EF4-FFF2-40B4-BE49-F238E27FC236}">
                  <a16:creationId xmlns:a16="http://schemas.microsoft.com/office/drawing/2014/main" id="{55EDCF36-31B9-4122-80BA-C98F1438A51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34751" y="2161967"/>
              <a:ext cx="460091" cy="549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22">
              <a:extLst>
                <a:ext uri="{FF2B5EF4-FFF2-40B4-BE49-F238E27FC236}">
                  <a16:creationId xmlns:a16="http://schemas.microsoft.com/office/drawing/2014/main" id="{25257D86-A92D-459B-A1E2-44B15820D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51" y="2161967"/>
              <a:ext cx="458465" cy="548695"/>
            </a:xfrm>
            <a:custGeom>
              <a:avLst/>
              <a:gdLst>
                <a:gd name="T0" fmla="*/ 7111 w 7111"/>
                <a:gd name="T1" fmla="*/ 0 h 8533"/>
                <a:gd name="T2" fmla="*/ 5689 w 7111"/>
                <a:gd name="T3" fmla="*/ 356 h 8533"/>
                <a:gd name="T4" fmla="*/ 4622 w 7111"/>
                <a:gd name="T5" fmla="*/ 0 h 8533"/>
                <a:gd name="T6" fmla="*/ 3556 w 7111"/>
                <a:gd name="T7" fmla="*/ 356 h 8533"/>
                <a:gd name="T8" fmla="*/ 2489 w 7111"/>
                <a:gd name="T9" fmla="*/ 0 h 8533"/>
                <a:gd name="T10" fmla="*/ 1422 w 7111"/>
                <a:gd name="T11" fmla="*/ 356 h 8533"/>
                <a:gd name="T12" fmla="*/ 0 w 7111"/>
                <a:gd name="T13" fmla="*/ 0 h 8533"/>
                <a:gd name="T14" fmla="*/ 0 w 7111"/>
                <a:gd name="T15" fmla="*/ 1422 h 8533"/>
                <a:gd name="T16" fmla="*/ 356 w 7111"/>
                <a:gd name="T17" fmla="*/ 4267 h 8533"/>
                <a:gd name="T18" fmla="*/ 0 w 7111"/>
                <a:gd name="T19" fmla="*/ 7111 h 8533"/>
                <a:gd name="T20" fmla="*/ 0 w 7111"/>
                <a:gd name="T21" fmla="*/ 8533 h 8533"/>
                <a:gd name="T22" fmla="*/ 1422 w 7111"/>
                <a:gd name="T23" fmla="*/ 8178 h 8533"/>
                <a:gd name="T24" fmla="*/ 2489 w 7111"/>
                <a:gd name="T25" fmla="*/ 8533 h 8533"/>
                <a:gd name="T26" fmla="*/ 3556 w 7111"/>
                <a:gd name="T27" fmla="*/ 8178 h 8533"/>
                <a:gd name="T28" fmla="*/ 4622 w 7111"/>
                <a:gd name="T29" fmla="*/ 8533 h 8533"/>
                <a:gd name="T30" fmla="*/ 5689 w 7111"/>
                <a:gd name="T31" fmla="*/ 8178 h 8533"/>
                <a:gd name="T32" fmla="*/ 7111 w 7111"/>
                <a:gd name="T33" fmla="*/ 8533 h 8533"/>
                <a:gd name="T34" fmla="*/ 7111 w 7111"/>
                <a:gd name="T35" fmla="*/ 7111 h 8533"/>
                <a:gd name="T36" fmla="*/ 6756 w 7111"/>
                <a:gd name="T37" fmla="*/ 4267 h 8533"/>
                <a:gd name="T38" fmla="*/ 7111 w 7111"/>
                <a:gd name="T39" fmla="*/ 1422 h 8533"/>
                <a:gd name="T40" fmla="*/ 7111 w 7111"/>
                <a:gd name="T41" fmla="*/ 0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11" h="8533">
                  <a:moveTo>
                    <a:pt x="7111" y="0"/>
                  </a:moveTo>
                  <a:lnTo>
                    <a:pt x="5689" y="356"/>
                  </a:lnTo>
                  <a:lnTo>
                    <a:pt x="4622" y="0"/>
                  </a:lnTo>
                  <a:lnTo>
                    <a:pt x="3556" y="356"/>
                  </a:lnTo>
                  <a:lnTo>
                    <a:pt x="2489" y="0"/>
                  </a:lnTo>
                  <a:lnTo>
                    <a:pt x="1422" y="356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1422" y="8178"/>
                  </a:lnTo>
                  <a:lnTo>
                    <a:pt x="2489" y="8533"/>
                  </a:lnTo>
                  <a:lnTo>
                    <a:pt x="3556" y="8178"/>
                  </a:lnTo>
                  <a:lnTo>
                    <a:pt x="4622" y="8533"/>
                  </a:lnTo>
                  <a:lnTo>
                    <a:pt x="5689" y="8178"/>
                  </a:lnTo>
                  <a:lnTo>
                    <a:pt x="7111" y="8533"/>
                  </a:lnTo>
                  <a:lnTo>
                    <a:pt x="7111" y="7111"/>
                  </a:lnTo>
                  <a:cubicBezTo>
                    <a:pt x="6872" y="6182"/>
                    <a:pt x="6752" y="5226"/>
                    <a:pt x="6756" y="4267"/>
                  </a:cubicBezTo>
                  <a:cubicBezTo>
                    <a:pt x="6759" y="3308"/>
                    <a:pt x="6879" y="2353"/>
                    <a:pt x="7111" y="1422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7" name="Freeform 23">
              <a:extLst>
                <a:ext uri="{FF2B5EF4-FFF2-40B4-BE49-F238E27FC236}">
                  <a16:creationId xmlns:a16="http://schemas.microsoft.com/office/drawing/2014/main" id="{F2B9B742-1780-416B-AF06-B3ED56E28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51" y="2161967"/>
              <a:ext cx="69095" cy="548695"/>
            </a:xfrm>
            <a:custGeom>
              <a:avLst/>
              <a:gdLst>
                <a:gd name="T0" fmla="*/ 711 w 1070"/>
                <a:gd name="T1" fmla="*/ 7111 h 8533"/>
                <a:gd name="T2" fmla="*/ 1067 w 1070"/>
                <a:gd name="T3" fmla="*/ 4267 h 8533"/>
                <a:gd name="T4" fmla="*/ 711 w 1070"/>
                <a:gd name="T5" fmla="*/ 1422 h 8533"/>
                <a:gd name="T6" fmla="*/ 711 w 1070"/>
                <a:gd name="T7" fmla="*/ 178 h 8533"/>
                <a:gd name="T8" fmla="*/ 0 w 1070"/>
                <a:gd name="T9" fmla="*/ 0 h 8533"/>
                <a:gd name="T10" fmla="*/ 0 w 1070"/>
                <a:gd name="T11" fmla="*/ 1422 h 8533"/>
                <a:gd name="T12" fmla="*/ 356 w 1070"/>
                <a:gd name="T13" fmla="*/ 4267 h 8533"/>
                <a:gd name="T14" fmla="*/ 0 w 1070"/>
                <a:gd name="T15" fmla="*/ 7111 h 8533"/>
                <a:gd name="T16" fmla="*/ 0 w 1070"/>
                <a:gd name="T17" fmla="*/ 8533 h 8533"/>
                <a:gd name="T18" fmla="*/ 711 w 1070"/>
                <a:gd name="T19" fmla="*/ 8356 h 8533"/>
                <a:gd name="T20" fmla="*/ 711 w 1070"/>
                <a:gd name="T21" fmla="*/ 7111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0" h="8533">
                  <a:moveTo>
                    <a:pt x="711" y="7111"/>
                  </a:moveTo>
                  <a:cubicBezTo>
                    <a:pt x="943" y="6181"/>
                    <a:pt x="1063" y="5226"/>
                    <a:pt x="1067" y="4267"/>
                  </a:cubicBezTo>
                  <a:cubicBezTo>
                    <a:pt x="1070" y="3307"/>
                    <a:pt x="950" y="2351"/>
                    <a:pt x="711" y="1422"/>
                  </a:cubicBezTo>
                  <a:lnTo>
                    <a:pt x="711" y="178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711" y="8356"/>
                  </a:lnTo>
                  <a:lnTo>
                    <a:pt x="711" y="7111"/>
                  </a:lnTo>
                  <a:close/>
                </a:path>
              </a:pathLst>
            </a:custGeom>
            <a:solidFill>
              <a:srgbClr val="C78F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8" name="Freeform 24">
              <a:extLst>
                <a:ext uri="{FF2B5EF4-FFF2-40B4-BE49-F238E27FC236}">
                  <a16:creationId xmlns:a16="http://schemas.microsoft.com/office/drawing/2014/main" id="{F5B471CA-09E1-4C3B-853B-67E238645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51" y="2161967"/>
              <a:ext cx="458465" cy="91043"/>
            </a:xfrm>
            <a:custGeom>
              <a:avLst/>
              <a:gdLst>
                <a:gd name="T0" fmla="*/ 564 w 564"/>
                <a:gd name="T1" fmla="*/ 112 h 112"/>
                <a:gd name="T2" fmla="*/ 0 w 564"/>
                <a:gd name="T3" fmla="*/ 112 h 112"/>
                <a:gd name="T4" fmla="*/ 0 w 564"/>
                <a:gd name="T5" fmla="*/ 0 h 112"/>
                <a:gd name="T6" fmla="*/ 113 w 564"/>
                <a:gd name="T7" fmla="*/ 28 h 112"/>
                <a:gd name="T8" fmla="*/ 197 w 564"/>
                <a:gd name="T9" fmla="*/ 0 h 112"/>
                <a:gd name="T10" fmla="*/ 282 w 564"/>
                <a:gd name="T11" fmla="*/ 28 h 112"/>
                <a:gd name="T12" fmla="*/ 367 w 564"/>
                <a:gd name="T13" fmla="*/ 0 h 112"/>
                <a:gd name="T14" fmla="*/ 451 w 564"/>
                <a:gd name="T15" fmla="*/ 28 h 112"/>
                <a:gd name="T16" fmla="*/ 564 w 564"/>
                <a:gd name="T17" fmla="*/ 0 h 112"/>
                <a:gd name="T18" fmla="*/ 564 w 5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2">
                  <a:moveTo>
                    <a:pt x="56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113" y="28"/>
                  </a:lnTo>
                  <a:lnTo>
                    <a:pt x="197" y="0"/>
                  </a:lnTo>
                  <a:lnTo>
                    <a:pt x="282" y="28"/>
                  </a:lnTo>
                  <a:lnTo>
                    <a:pt x="367" y="0"/>
                  </a:lnTo>
                  <a:lnTo>
                    <a:pt x="451" y="28"/>
                  </a:lnTo>
                  <a:lnTo>
                    <a:pt x="564" y="0"/>
                  </a:lnTo>
                  <a:lnTo>
                    <a:pt x="564" y="112"/>
                  </a:lnTo>
                  <a:close/>
                </a:path>
              </a:pathLst>
            </a:cu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9" name="Freeform 25">
              <a:extLst>
                <a:ext uri="{FF2B5EF4-FFF2-40B4-BE49-F238E27FC236}">
                  <a16:creationId xmlns:a16="http://schemas.microsoft.com/office/drawing/2014/main" id="{85FC8EFE-809A-4CFA-A865-BF74072F0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51" y="2161967"/>
              <a:ext cx="45521" cy="91043"/>
            </a:xfrm>
            <a:custGeom>
              <a:avLst/>
              <a:gdLst>
                <a:gd name="T0" fmla="*/ 0 w 56"/>
                <a:gd name="T1" fmla="*/ 0 h 112"/>
                <a:gd name="T2" fmla="*/ 0 w 56"/>
                <a:gd name="T3" fmla="*/ 112 h 112"/>
                <a:gd name="T4" fmla="*/ 56 w 56"/>
                <a:gd name="T5" fmla="*/ 112 h 112"/>
                <a:gd name="T6" fmla="*/ 56 w 56"/>
                <a:gd name="T7" fmla="*/ 14 h 112"/>
                <a:gd name="T8" fmla="*/ 0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0" y="0"/>
                  </a:moveTo>
                  <a:lnTo>
                    <a:pt x="0" y="112"/>
                  </a:lnTo>
                  <a:lnTo>
                    <a:pt x="56" y="112"/>
                  </a:lnTo>
                  <a:lnTo>
                    <a:pt x="5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26">
              <a:extLst>
                <a:ext uri="{FF2B5EF4-FFF2-40B4-BE49-F238E27FC236}">
                  <a16:creationId xmlns:a16="http://schemas.microsoft.com/office/drawing/2014/main" id="{40FEBC37-74CA-4514-8EF3-1F96AA701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51" y="2618806"/>
              <a:ext cx="458465" cy="91856"/>
            </a:xfrm>
            <a:custGeom>
              <a:avLst/>
              <a:gdLst>
                <a:gd name="T0" fmla="*/ 0 w 564"/>
                <a:gd name="T1" fmla="*/ 0 h 113"/>
                <a:gd name="T2" fmla="*/ 564 w 564"/>
                <a:gd name="T3" fmla="*/ 0 h 113"/>
                <a:gd name="T4" fmla="*/ 564 w 564"/>
                <a:gd name="T5" fmla="*/ 113 h 113"/>
                <a:gd name="T6" fmla="*/ 451 w 564"/>
                <a:gd name="T7" fmla="*/ 85 h 113"/>
                <a:gd name="T8" fmla="*/ 367 w 564"/>
                <a:gd name="T9" fmla="*/ 113 h 113"/>
                <a:gd name="T10" fmla="*/ 282 w 564"/>
                <a:gd name="T11" fmla="*/ 85 h 113"/>
                <a:gd name="T12" fmla="*/ 197 w 564"/>
                <a:gd name="T13" fmla="*/ 113 h 113"/>
                <a:gd name="T14" fmla="*/ 113 w 564"/>
                <a:gd name="T15" fmla="*/ 85 h 113"/>
                <a:gd name="T16" fmla="*/ 0 w 564"/>
                <a:gd name="T17" fmla="*/ 113 h 113"/>
                <a:gd name="T18" fmla="*/ 0 w 564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3">
                  <a:moveTo>
                    <a:pt x="0" y="0"/>
                  </a:moveTo>
                  <a:lnTo>
                    <a:pt x="564" y="0"/>
                  </a:lnTo>
                  <a:lnTo>
                    <a:pt x="564" y="113"/>
                  </a:lnTo>
                  <a:lnTo>
                    <a:pt x="451" y="85"/>
                  </a:lnTo>
                  <a:lnTo>
                    <a:pt x="367" y="113"/>
                  </a:lnTo>
                  <a:lnTo>
                    <a:pt x="282" y="85"/>
                  </a:lnTo>
                  <a:lnTo>
                    <a:pt x="197" y="113"/>
                  </a:lnTo>
                  <a:lnTo>
                    <a:pt x="113" y="85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27">
              <a:extLst>
                <a:ext uri="{FF2B5EF4-FFF2-40B4-BE49-F238E27FC236}">
                  <a16:creationId xmlns:a16="http://schemas.microsoft.com/office/drawing/2014/main" id="{2ABF828D-DAE7-4867-BE6A-9925CFC1E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51" y="2618806"/>
              <a:ext cx="45521" cy="91856"/>
            </a:xfrm>
            <a:custGeom>
              <a:avLst/>
              <a:gdLst>
                <a:gd name="T0" fmla="*/ 56 w 56"/>
                <a:gd name="T1" fmla="*/ 0 h 113"/>
                <a:gd name="T2" fmla="*/ 0 w 56"/>
                <a:gd name="T3" fmla="*/ 0 h 113"/>
                <a:gd name="T4" fmla="*/ 0 w 56"/>
                <a:gd name="T5" fmla="*/ 113 h 113"/>
                <a:gd name="T6" fmla="*/ 56 w 56"/>
                <a:gd name="T7" fmla="*/ 99 h 113"/>
                <a:gd name="T8" fmla="*/ 56 w 5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3">
                  <a:moveTo>
                    <a:pt x="56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56" y="9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AutoShape 20">
              <a:extLst>
                <a:ext uri="{FF2B5EF4-FFF2-40B4-BE49-F238E27FC236}">
                  <a16:creationId xmlns:a16="http://schemas.microsoft.com/office/drawing/2014/main" id="{58D81BEF-53E8-4312-8F42-5856475535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469074" y="2167134"/>
              <a:ext cx="460091" cy="549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22">
              <a:extLst>
                <a:ext uri="{FF2B5EF4-FFF2-40B4-BE49-F238E27FC236}">
                  <a16:creationId xmlns:a16="http://schemas.microsoft.com/office/drawing/2014/main" id="{0211B6C1-8841-45D8-BBAC-3859192C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74" y="2167134"/>
              <a:ext cx="458465" cy="548695"/>
            </a:xfrm>
            <a:custGeom>
              <a:avLst/>
              <a:gdLst>
                <a:gd name="T0" fmla="*/ 7111 w 7111"/>
                <a:gd name="T1" fmla="*/ 0 h 8533"/>
                <a:gd name="T2" fmla="*/ 5689 w 7111"/>
                <a:gd name="T3" fmla="*/ 356 h 8533"/>
                <a:gd name="T4" fmla="*/ 4622 w 7111"/>
                <a:gd name="T5" fmla="*/ 0 h 8533"/>
                <a:gd name="T6" fmla="*/ 3556 w 7111"/>
                <a:gd name="T7" fmla="*/ 356 h 8533"/>
                <a:gd name="T8" fmla="*/ 2489 w 7111"/>
                <a:gd name="T9" fmla="*/ 0 h 8533"/>
                <a:gd name="T10" fmla="*/ 1422 w 7111"/>
                <a:gd name="T11" fmla="*/ 356 h 8533"/>
                <a:gd name="T12" fmla="*/ 0 w 7111"/>
                <a:gd name="T13" fmla="*/ 0 h 8533"/>
                <a:gd name="T14" fmla="*/ 0 w 7111"/>
                <a:gd name="T15" fmla="*/ 1422 h 8533"/>
                <a:gd name="T16" fmla="*/ 356 w 7111"/>
                <a:gd name="T17" fmla="*/ 4267 h 8533"/>
                <a:gd name="T18" fmla="*/ 0 w 7111"/>
                <a:gd name="T19" fmla="*/ 7111 h 8533"/>
                <a:gd name="T20" fmla="*/ 0 w 7111"/>
                <a:gd name="T21" fmla="*/ 8533 h 8533"/>
                <a:gd name="T22" fmla="*/ 1422 w 7111"/>
                <a:gd name="T23" fmla="*/ 8178 h 8533"/>
                <a:gd name="T24" fmla="*/ 2489 w 7111"/>
                <a:gd name="T25" fmla="*/ 8533 h 8533"/>
                <a:gd name="T26" fmla="*/ 3556 w 7111"/>
                <a:gd name="T27" fmla="*/ 8178 h 8533"/>
                <a:gd name="T28" fmla="*/ 4622 w 7111"/>
                <a:gd name="T29" fmla="*/ 8533 h 8533"/>
                <a:gd name="T30" fmla="*/ 5689 w 7111"/>
                <a:gd name="T31" fmla="*/ 8178 h 8533"/>
                <a:gd name="T32" fmla="*/ 7111 w 7111"/>
                <a:gd name="T33" fmla="*/ 8533 h 8533"/>
                <a:gd name="T34" fmla="*/ 7111 w 7111"/>
                <a:gd name="T35" fmla="*/ 7111 h 8533"/>
                <a:gd name="T36" fmla="*/ 6756 w 7111"/>
                <a:gd name="T37" fmla="*/ 4267 h 8533"/>
                <a:gd name="T38" fmla="*/ 7111 w 7111"/>
                <a:gd name="T39" fmla="*/ 1422 h 8533"/>
                <a:gd name="T40" fmla="*/ 7111 w 7111"/>
                <a:gd name="T41" fmla="*/ 0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11" h="8533">
                  <a:moveTo>
                    <a:pt x="7111" y="0"/>
                  </a:moveTo>
                  <a:lnTo>
                    <a:pt x="5689" y="356"/>
                  </a:lnTo>
                  <a:lnTo>
                    <a:pt x="4622" y="0"/>
                  </a:lnTo>
                  <a:lnTo>
                    <a:pt x="3556" y="356"/>
                  </a:lnTo>
                  <a:lnTo>
                    <a:pt x="2489" y="0"/>
                  </a:lnTo>
                  <a:lnTo>
                    <a:pt x="1422" y="356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1422" y="8178"/>
                  </a:lnTo>
                  <a:lnTo>
                    <a:pt x="2489" y="8533"/>
                  </a:lnTo>
                  <a:lnTo>
                    <a:pt x="3556" y="8178"/>
                  </a:lnTo>
                  <a:lnTo>
                    <a:pt x="4622" y="8533"/>
                  </a:lnTo>
                  <a:lnTo>
                    <a:pt x="5689" y="8178"/>
                  </a:lnTo>
                  <a:lnTo>
                    <a:pt x="7111" y="8533"/>
                  </a:lnTo>
                  <a:lnTo>
                    <a:pt x="7111" y="7111"/>
                  </a:lnTo>
                  <a:cubicBezTo>
                    <a:pt x="6872" y="6182"/>
                    <a:pt x="6752" y="5226"/>
                    <a:pt x="6756" y="4267"/>
                  </a:cubicBezTo>
                  <a:cubicBezTo>
                    <a:pt x="6759" y="3308"/>
                    <a:pt x="6879" y="2353"/>
                    <a:pt x="7111" y="1422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5" name="Freeform 23">
              <a:extLst>
                <a:ext uri="{FF2B5EF4-FFF2-40B4-BE49-F238E27FC236}">
                  <a16:creationId xmlns:a16="http://schemas.microsoft.com/office/drawing/2014/main" id="{CC0011EF-C2DF-43EC-A753-4E68FFD2A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74" y="2167134"/>
              <a:ext cx="69095" cy="548695"/>
            </a:xfrm>
            <a:custGeom>
              <a:avLst/>
              <a:gdLst>
                <a:gd name="T0" fmla="*/ 711 w 1070"/>
                <a:gd name="T1" fmla="*/ 7111 h 8533"/>
                <a:gd name="T2" fmla="*/ 1067 w 1070"/>
                <a:gd name="T3" fmla="*/ 4267 h 8533"/>
                <a:gd name="T4" fmla="*/ 711 w 1070"/>
                <a:gd name="T5" fmla="*/ 1422 h 8533"/>
                <a:gd name="T6" fmla="*/ 711 w 1070"/>
                <a:gd name="T7" fmla="*/ 178 h 8533"/>
                <a:gd name="T8" fmla="*/ 0 w 1070"/>
                <a:gd name="T9" fmla="*/ 0 h 8533"/>
                <a:gd name="T10" fmla="*/ 0 w 1070"/>
                <a:gd name="T11" fmla="*/ 1422 h 8533"/>
                <a:gd name="T12" fmla="*/ 356 w 1070"/>
                <a:gd name="T13" fmla="*/ 4267 h 8533"/>
                <a:gd name="T14" fmla="*/ 0 w 1070"/>
                <a:gd name="T15" fmla="*/ 7111 h 8533"/>
                <a:gd name="T16" fmla="*/ 0 w 1070"/>
                <a:gd name="T17" fmla="*/ 8533 h 8533"/>
                <a:gd name="T18" fmla="*/ 711 w 1070"/>
                <a:gd name="T19" fmla="*/ 8356 h 8533"/>
                <a:gd name="T20" fmla="*/ 711 w 1070"/>
                <a:gd name="T21" fmla="*/ 7111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0" h="8533">
                  <a:moveTo>
                    <a:pt x="711" y="7111"/>
                  </a:moveTo>
                  <a:cubicBezTo>
                    <a:pt x="943" y="6181"/>
                    <a:pt x="1063" y="5226"/>
                    <a:pt x="1067" y="4267"/>
                  </a:cubicBezTo>
                  <a:cubicBezTo>
                    <a:pt x="1070" y="3307"/>
                    <a:pt x="950" y="2351"/>
                    <a:pt x="711" y="1422"/>
                  </a:cubicBezTo>
                  <a:lnTo>
                    <a:pt x="711" y="178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711" y="8356"/>
                  </a:lnTo>
                  <a:lnTo>
                    <a:pt x="711" y="7111"/>
                  </a:lnTo>
                  <a:close/>
                </a:path>
              </a:pathLst>
            </a:custGeom>
            <a:solidFill>
              <a:srgbClr val="C78F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6" name="Freeform 24">
              <a:extLst>
                <a:ext uri="{FF2B5EF4-FFF2-40B4-BE49-F238E27FC236}">
                  <a16:creationId xmlns:a16="http://schemas.microsoft.com/office/drawing/2014/main" id="{0D10BC9E-D4F8-4CCD-BB04-0A68E0F83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74" y="2167134"/>
              <a:ext cx="458465" cy="91043"/>
            </a:xfrm>
            <a:custGeom>
              <a:avLst/>
              <a:gdLst>
                <a:gd name="T0" fmla="*/ 564 w 564"/>
                <a:gd name="T1" fmla="*/ 112 h 112"/>
                <a:gd name="T2" fmla="*/ 0 w 564"/>
                <a:gd name="T3" fmla="*/ 112 h 112"/>
                <a:gd name="T4" fmla="*/ 0 w 564"/>
                <a:gd name="T5" fmla="*/ 0 h 112"/>
                <a:gd name="T6" fmla="*/ 113 w 564"/>
                <a:gd name="T7" fmla="*/ 28 h 112"/>
                <a:gd name="T8" fmla="*/ 197 w 564"/>
                <a:gd name="T9" fmla="*/ 0 h 112"/>
                <a:gd name="T10" fmla="*/ 282 w 564"/>
                <a:gd name="T11" fmla="*/ 28 h 112"/>
                <a:gd name="T12" fmla="*/ 367 w 564"/>
                <a:gd name="T13" fmla="*/ 0 h 112"/>
                <a:gd name="T14" fmla="*/ 451 w 564"/>
                <a:gd name="T15" fmla="*/ 28 h 112"/>
                <a:gd name="T16" fmla="*/ 564 w 564"/>
                <a:gd name="T17" fmla="*/ 0 h 112"/>
                <a:gd name="T18" fmla="*/ 564 w 5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2">
                  <a:moveTo>
                    <a:pt x="56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113" y="28"/>
                  </a:lnTo>
                  <a:lnTo>
                    <a:pt x="197" y="0"/>
                  </a:lnTo>
                  <a:lnTo>
                    <a:pt x="282" y="28"/>
                  </a:lnTo>
                  <a:lnTo>
                    <a:pt x="367" y="0"/>
                  </a:lnTo>
                  <a:lnTo>
                    <a:pt x="451" y="28"/>
                  </a:lnTo>
                  <a:lnTo>
                    <a:pt x="564" y="0"/>
                  </a:lnTo>
                  <a:lnTo>
                    <a:pt x="564" y="112"/>
                  </a:lnTo>
                  <a:close/>
                </a:path>
              </a:pathLst>
            </a:cu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7" name="Freeform 25">
              <a:extLst>
                <a:ext uri="{FF2B5EF4-FFF2-40B4-BE49-F238E27FC236}">
                  <a16:creationId xmlns:a16="http://schemas.microsoft.com/office/drawing/2014/main" id="{CDCBE17E-9C3C-4F61-8209-10F25B22A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74" y="2167134"/>
              <a:ext cx="45521" cy="91043"/>
            </a:xfrm>
            <a:custGeom>
              <a:avLst/>
              <a:gdLst>
                <a:gd name="T0" fmla="*/ 0 w 56"/>
                <a:gd name="T1" fmla="*/ 0 h 112"/>
                <a:gd name="T2" fmla="*/ 0 w 56"/>
                <a:gd name="T3" fmla="*/ 112 h 112"/>
                <a:gd name="T4" fmla="*/ 56 w 56"/>
                <a:gd name="T5" fmla="*/ 112 h 112"/>
                <a:gd name="T6" fmla="*/ 56 w 56"/>
                <a:gd name="T7" fmla="*/ 14 h 112"/>
                <a:gd name="T8" fmla="*/ 0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0" y="0"/>
                  </a:moveTo>
                  <a:lnTo>
                    <a:pt x="0" y="112"/>
                  </a:lnTo>
                  <a:lnTo>
                    <a:pt x="56" y="112"/>
                  </a:lnTo>
                  <a:lnTo>
                    <a:pt x="5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26">
              <a:extLst>
                <a:ext uri="{FF2B5EF4-FFF2-40B4-BE49-F238E27FC236}">
                  <a16:creationId xmlns:a16="http://schemas.microsoft.com/office/drawing/2014/main" id="{89D7E4DF-DBDB-4793-A5B4-16172D636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74" y="2623973"/>
              <a:ext cx="458465" cy="91856"/>
            </a:xfrm>
            <a:custGeom>
              <a:avLst/>
              <a:gdLst>
                <a:gd name="T0" fmla="*/ 0 w 564"/>
                <a:gd name="T1" fmla="*/ 0 h 113"/>
                <a:gd name="T2" fmla="*/ 564 w 564"/>
                <a:gd name="T3" fmla="*/ 0 h 113"/>
                <a:gd name="T4" fmla="*/ 564 w 564"/>
                <a:gd name="T5" fmla="*/ 113 h 113"/>
                <a:gd name="T6" fmla="*/ 451 w 564"/>
                <a:gd name="T7" fmla="*/ 85 h 113"/>
                <a:gd name="T8" fmla="*/ 367 w 564"/>
                <a:gd name="T9" fmla="*/ 113 h 113"/>
                <a:gd name="T10" fmla="*/ 282 w 564"/>
                <a:gd name="T11" fmla="*/ 85 h 113"/>
                <a:gd name="T12" fmla="*/ 197 w 564"/>
                <a:gd name="T13" fmla="*/ 113 h 113"/>
                <a:gd name="T14" fmla="*/ 113 w 564"/>
                <a:gd name="T15" fmla="*/ 85 h 113"/>
                <a:gd name="T16" fmla="*/ 0 w 564"/>
                <a:gd name="T17" fmla="*/ 113 h 113"/>
                <a:gd name="T18" fmla="*/ 0 w 564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3">
                  <a:moveTo>
                    <a:pt x="0" y="0"/>
                  </a:moveTo>
                  <a:lnTo>
                    <a:pt x="564" y="0"/>
                  </a:lnTo>
                  <a:lnTo>
                    <a:pt x="564" y="113"/>
                  </a:lnTo>
                  <a:lnTo>
                    <a:pt x="451" y="85"/>
                  </a:lnTo>
                  <a:lnTo>
                    <a:pt x="367" y="113"/>
                  </a:lnTo>
                  <a:lnTo>
                    <a:pt x="282" y="85"/>
                  </a:lnTo>
                  <a:lnTo>
                    <a:pt x="197" y="113"/>
                  </a:lnTo>
                  <a:lnTo>
                    <a:pt x="113" y="85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27">
              <a:extLst>
                <a:ext uri="{FF2B5EF4-FFF2-40B4-BE49-F238E27FC236}">
                  <a16:creationId xmlns:a16="http://schemas.microsoft.com/office/drawing/2014/main" id="{BCE02548-8FB2-43EA-9070-BBF9FB447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74" y="2623973"/>
              <a:ext cx="45521" cy="91856"/>
            </a:xfrm>
            <a:custGeom>
              <a:avLst/>
              <a:gdLst>
                <a:gd name="T0" fmla="*/ 56 w 56"/>
                <a:gd name="T1" fmla="*/ 0 h 113"/>
                <a:gd name="T2" fmla="*/ 0 w 56"/>
                <a:gd name="T3" fmla="*/ 0 h 113"/>
                <a:gd name="T4" fmla="*/ 0 w 56"/>
                <a:gd name="T5" fmla="*/ 113 h 113"/>
                <a:gd name="T6" fmla="*/ 56 w 56"/>
                <a:gd name="T7" fmla="*/ 99 h 113"/>
                <a:gd name="T8" fmla="*/ 56 w 5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3">
                  <a:moveTo>
                    <a:pt x="56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56" y="9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DF7CB5F-DAB6-4BA8-98F8-3C685E6F40C9}"/>
                </a:ext>
              </a:extLst>
            </p:cNvPr>
            <p:cNvSpPr/>
            <p:nvPr/>
          </p:nvSpPr>
          <p:spPr>
            <a:xfrm>
              <a:off x="3406292" y="2490366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93434CC-F989-455C-ACD6-F8B7AC58B7A4}"/>
                </a:ext>
              </a:extLst>
            </p:cNvPr>
            <p:cNvSpPr/>
            <p:nvPr/>
          </p:nvSpPr>
          <p:spPr>
            <a:xfrm>
              <a:off x="4110710" y="2478658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EF5B2227-363B-45FF-B36F-8A3BB8EA6131}"/>
                </a:ext>
              </a:extLst>
            </p:cNvPr>
            <p:cNvSpPr/>
            <p:nvPr/>
          </p:nvSpPr>
          <p:spPr>
            <a:xfrm>
              <a:off x="4861176" y="2478184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CE3FE8B7-EC15-42E1-A4C8-A193021DA6F4}"/>
                </a:ext>
              </a:extLst>
            </p:cNvPr>
            <p:cNvSpPr/>
            <p:nvPr/>
          </p:nvSpPr>
          <p:spPr>
            <a:xfrm>
              <a:off x="5597463" y="2485835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E5A2902-7F7E-4403-B23E-49BB5C90483A}"/>
                </a:ext>
              </a:extLst>
            </p:cNvPr>
            <p:cNvGrpSpPr/>
            <p:nvPr/>
          </p:nvGrpSpPr>
          <p:grpSpPr>
            <a:xfrm>
              <a:off x="3142033" y="1522042"/>
              <a:ext cx="3025304" cy="450943"/>
              <a:chOff x="3142031" y="2290527"/>
              <a:chExt cx="3025304" cy="450943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AF2B2AA-7849-4056-AD49-D2A5D114AAD0}"/>
                  </a:ext>
                </a:extLst>
              </p:cNvPr>
              <p:cNvSpPr/>
              <p:nvPr/>
            </p:nvSpPr>
            <p:spPr>
              <a:xfrm>
                <a:off x="3142032" y="2296897"/>
                <a:ext cx="3025303" cy="444573"/>
              </a:xfrm>
              <a:prstGeom prst="rect">
                <a:avLst/>
              </a:prstGeom>
              <a:solidFill>
                <a:srgbClr val="E4E6E5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CA6B5BA-D8EB-46A6-84DC-C32B754CCD93}"/>
                  </a:ext>
                </a:extLst>
              </p:cNvPr>
              <p:cNvSpPr/>
              <p:nvPr/>
            </p:nvSpPr>
            <p:spPr>
              <a:xfrm>
                <a:off x="3142031" y="2290527"/>
                <a:ext cx="3025303" cy="219210"/>
              </a:xfrm>
              <a:prstGeom prst="rect">
                <a:avLst/>
              </a:prstGeom>
              <a:solidFill>
                <a:srgbClr val="F2F7F2"/>
              </a:solidFill>
              <a:ln>
                <a:noFill/>
              </a:ln>
              <a:effectLst>
                <a:innerShdw blurRad="38100">
                  <a:prstClr val="black">
                    <a:alpha val="71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10DF549-D35B-4805-B350-07D2085DC9C1}"/>
                </a:ext>
              </a:extLst>
            </p:cNvPr>
            <p:cNvGrpSpPr/>
            <p:nvPr/>
          </p:nvGrpSpPr>
          <p:grpSpPr>
            <a:xfrm>
              <a:off x="3278830" y="1545465"/>
              <a:ext cx="2679385" cy="398602"/>
              <a:chOff x="3278830" y="1545465"/>
              <a:chExt cx="2679385" cy="398602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07E120EA-E69A-4A6C-B7C6-8C3C9ECD0E6F}"/>
                  </a:ext>
                </a:extLst>
              </p:cNvPr>
              <p:cNvSpPr/>
              <p:nvPr/>
            </p:nvSpPr>
            <p:spPr>
              <a:xfrm>
                <a:off x="3291597" y="1763050"/>
                <a:ext cx="515566" cy="17488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06950350-41B5-4C54-8E97-8A089552E775}"/>
                  </a:ext>
                </a:extLst>
              </p:cNvPr>
              <p:cNvSpPr/>
              <p:nvPr/>
            </p:nvSpPr>
            <p:spPr>
              <a:xfrm>
                <a:off x="3968885" y="1766535"/>
                <a:ext cx="515566" cy="17488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CF4DAD5E-2655-4266-9AF6-CCC10CF74001}"/>
                  </a:ext>
                </a:extLst>
              </p:cNvPr>
              <p:cNvSpPr/>
              <p:nvPr/>
            </p:nvSpPr>
            <p:spPr>
              <a:xfrm>
                <a:off x="4693595" y="1763436"/>
                <a:ext cx="515566" cy="17488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A671A300-43C6-4AAA-AA9D-F9169E3D3F57}"/>
                  </a:ext>
                </a:extLst>
              </p:cNvPr>
              <p:cNvSpPr/>
              <p:nvPr/>
            </p:nvSpPr>
            <p:spPr>
              <a:xfrm>
                <a:off x="5430465" y="1769181"/>
                <a:ext cx="515566" cy="17488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8AC5237-1A71-4F37-8ADD-DF5517274188}"/>
                  </a:ext>
                </a:extLst>
              </p:cNvPr>
              <p:cNvSpPr/>
              <p:nvPr/>
            </p:nvSpPr>
            <p:spPr>
              <a:xfrm>
                <a:off x="3943959" y="1545465"/>
                <a:ext cx="528333" cy="15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8115D19-2606-4450-B15B-3805695FC502}"/>
                  </a:ext>
                </a:extLst>
              </p:cNvPr>
              <p:cNvSpPr/>
              <p:nvPr/>
            </p:nvSpPr>
            <p:spPr>
              <a:xfrm>
                <a:off x="4693595" y="1553948"/>
                <a:ext cx="528333" cy="15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9CC29613-0DFF-4827-A309-3905639D85B4}"/>
                  </a:ext>
                </a:extLst>
              </p:cNvPr>
              <p:cNvSpPr/>
              <p:nvPr/>
            </p:nvSpPr>
            <p:spPr>
              <a:xfrm>
                <a:off x="5429882" y="1548497"/>
                <a:ext cx="528333" cy="15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5C6C742-9F3B-47CC-9E41-4350A3CDFA98}"/>
                  </a:ext>
                </a:extLst>
              </p:cNvPr>
              <p:cNvSpPr/>
              <p:nvPr/>
            </p:nvSpPr>
            <p:spPr>
              <a:xfrm>
                <a:off x="3278830" y="1558122"/>
                <a:ext cx="528333" cy="15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B8F3779-688D-4F90-8C4F-0AFF80BEA3FB}"/>
                </a:ext>
              </a:extLst>
            </p:cNvPr>
            <p:cNvGrpSpPr/>
            <p:nvPr/>
          </p:nvGrpSpPr>
          <p:grpSpPr>
            <a:xfrm>
              <a:off x="3142032" y="2722868"/>
              <a:ext cx="3025304" cy="450943"/>
              <a:chOff x="3142031" y="2290527"/>
              <a:chExt cx="3025304" cy="450943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D719D21-A96E-4188-8B83-7EA7726F413F}"/>
                  </a:ext>
                </a:extLst>
              </p:cNvPr>
              <p:cNvSpPr/>
              <p:nvPr/>
            </p:nvSpPr>
            <p:spPr>
              <a:xfrm>
                <a:off x="3142032" y="2296897"/>
                <a:ext cx="3025303" cy="444573"/>
              </a:xfrm>
              <a:prstGeom prst="rect">
                <a:avLst/>
              </a:prstGeom>
              <a:solidFill>
                <a:srgbClr val="E4E6E5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3E6DF7A-785E-4C07-8B21-8FACAD3F5E0C}"/>
                  </a:ext>
                </a:extLst>
              </p:cNvPr>
              <p:cNvSpPr/>
              <p:nvPr/>
            </p:nvSpPr>
            <p:spPr>
              <a:xfrm>
                <a:off x="3142031" y="2290527"/>
                <a:ext cx="3025303" cy="219210"/>
              </a:xfrm>
              <a:prstGeom prst="rect">
                <a:avLst/>
              </a:prstGeom>
              <a:solidFill>
                <a:srgbClr val="F2F7F2"/>
              </a:solidFill>
              <a:ln>
                <a:noFill/>
              </a:ln>
              <a:effectLst>
                <a:innerShdw blurRad="38100">
                  <a:prstClr val="black">
                    <a:alpha val="71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AE900A7-4588-4292-9568-F2BC7B568806}"/>
                </a:ext>
              </a:extLst>
            </p:cNvPr>
            <p:cNvSpPr/>
            <p:nvPr/>
          </p:nvSpPr>
          <p:spPr>
            <a:xfrm>
              <a:off x="3301325" y="2963951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A4B0EAB-8BF3-4C87-938F-6C4B8875DA4D}"/>
                </a:ext>
              </a:extLst>
            </p:cNvPr>
            <p:cNvSpPr/>
            <p:nvPr/>
          </p:nvSpPr>
          <p:spPr>
            <a:xfrm>
              <a:off x="3978613" y="2967436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8F3E924-472B-4F1C-9A1A-660863872445}"/>
                </a:ext>
              </a:extLst>
            </p:cNvPr>
            <p:cNvSpPr/>
            <p:nvPr/>
          </p:nvSpPr>
          <p:spPr>
            <a:xfrm>
              <a:off x="4703323" y="2964337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A91C0C9-A9A1-49F8-9A07-DA68CC50545B}"/>
                </a:ext>
              </a:extLst>
            </p:cNvPr>
            <p:cNvSpPr/>
            <p:nvPr/>
          </p:nvSpPr>
          <p:spPr>
            <a:xfrm>
              <a:off x="5440193" y="2970082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5ED89A3-43FD-4A8C-9896-9E22C0D91D9B}"/>
                </a:ext>
              </a:extLst>
            </p:cNvPr>
            <p:cNvSpPr/>
            <p:nvPr/>
          </p:nvSpPr>
          <p:spPr>
            <a:xfrm>
              <a:off x="3289141" y="2752160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CAA8AC2-6DAA-40FE-99DB-64D49BA83B58}"/>
                </a:ext>
              </a:extLst>
            </p:cNvPr>
            <p:cNvSpPr/>
            <p:nvPr/>
          </p:nvSpPr>
          <p:spPr>
            <a:xfrm>
              <a:off x="3954270" y="2739503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82446B9-798D-4A75-90C4-AA70D046D9FC}"/>
                </a:ext>
              </a:extLst>
            </p:cNvPr>
            <p:cNvSpPr/>
            <p:nvPr/>
          </p:nvSpPr>
          <p:spPr>
            <a:xfrm>
              <a:off x="4703906" y="2747986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C2ACEAE-09BB-4AAD-976C-9AA891C863FA}"/>
                </a:ext>
              </a:extLst>
            </p:cNvPr>
            <p:cNvSpPr/>
            <p:nvPr/>
          </p:nvSpPr>
          <p:spPr>
            <a:xfrm>
              <a:off x="5440193" y="2742535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AutoShape 40">
              <a:extLst>
                <a:ext uri="{FF2B5EF4-FFF2-40B4-BE49-F238E27FC236}">
                  <a16:creationId xmlns:a16="http://schemas.microsoft.com/office/drawing/2014/main" id="{6D29AAC7-09A1-42C0-A3AC-0C50E71673A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402233" y="3348005"/>
              <a:ext cx="237840" cy="65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42">
              <a:extLst>
                <a:ext uri="{FF2B5EF4-FFF2-40B4-BE49-F238E27FC236}">
                  <a16:creationId xmlns:a16="http://schemas.microsoft.com/office/drawing/2014/main" id="{6562B949-6C9C-4304-9815-936F6CB21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233" y="3405291"/>
              <a:ext cx="235024" cy="154370"/>
            </a:xfrm>
            <a:custGeom>
              <a:avLst/>
              <a:gdLst>
                <a:gd name="T0" fmla="*/ 2272 w 2568"/>
                <a:gd name="T1" fmla="*/ 1859 h 1859"/>
                <a:gd name="T2" fmla="*/ 2568 w 2568"/>
                <a:gd name="T3" fmla="*/ 1017 h 1859"/>
                <a:gd name="T4" fmla="*/ 2103 w 2568"/>
                <a:gd name="T5" fmla="*/ 0 h 1859"/>
                <a:gd name="T6" fmla="*/ 465 w 2568"/>
                <a:gd name="T7" fmla="*/ 0 h 1859"/>
                <a:gd name="T8" fmla="*/ 0 w 2568"/>
                <a:gd name="T9" fmla="*/ 1017 h 1859"/>
                <a:gd name="T10" fmla="*/ 296 w 2568"/>
                <a:gd name="T11" fmla="*/ 1859 h 1859"/>
                <a:gd name="T12" fmla="*/ 2272 w 2568"/>
                <a:gd name="T13" fmla="*/ 1859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8" h="1859">
                  <a:moveTo>
                    <a:pt x="2272" y="1859"/>
                  </a:moveTo>
                  <a:cubicBezTo>
                    <a:pt x="2456" y="1630"/>
                    <a:pt x="2568" y="1338"/>
                    <a:pt x="2568" y="1017"/>
                  </a:cubicBezTo>
                  <a:cubicBezTo>
                    <a:pt x="2568" y="608"/>
                    <a:pt x="2387" y="242"/>
                    <a:pt x="2103" y="0"/>
                  </a:cubicBezTo>
                  <a:lnTo>
                    <a:pt x="465" y="0"/>
                  </a:lnTo>
                  <a:cubicBezTo>
                    <a:pt x="181" y="242"/>
                    <a:pt x="0" y="608"/>
                    <a:pt x="0" y="1017"/>
                  </a:cubicBezTo>
                  <a:cubicBezTo>
                    <a:pt x="0" y="1338"/>
                    <a:pt x="112" y="1630"/>
                    <a:pt x="296" y="1859"/>
                  </a:cubicBezTo>
                  <a:lnTo>
                    <a:pt x="2272" y="1859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48" name="Freeform 43">
              <a:extLst>
                <a:ext uri="{FF2B5EF4-FFF2-40B4-BE49-F238E27FC236}">
                  <a16:creationId xmlns:a16="http://schemas.microsoft.com/office/drawing/2014/main" id="{FEA2FC93-CE71-4DF7-9AAF-937AD94DE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643" y="3348005"/>
              <a:ext cx="100204" cy="57286"/>
            </a:xfrm>
            <a:custGeom>
              <a:avLst/>
              <a:gdLst>
                <a:gd name="T0" fmla="*/ 1095 w 1095"/>
                <a:gd name="T1" fmla="*/ 690 h 690"/>
                <a:gd name="T2" fmla="*/ 0 w 1095"/>
                <a:gd name="T3" fmla="*/ 690 h 690"/>
                <a:gd name="T4" fmla="*/ 0 w 1095"/>
                <a:gd name="T5" fmla="*/ 104 h 690"/>
                <a:gd name="T6" fmla="*/ 104 w 1095"/>
                <a:gd name="T7" fmla="*/ 0 h 690"/>
                <a:gd name="T8" fmla="*/ 991 w 1095"/>
                <a:gd name="T9" fmla="*/ 0 h 690"/>
                <a:gd name="T10" fmla="*/ 1095 w 1095"/>
                <a:gd name="T11" fmla="*/ 104 h 690"/>
                <a:gd name="T12" fmla="*/ 1095 w 1095"/>
                <a:gd name="T1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690">
                  <a:moveTo>
                    <a:pt x="1095" y="690"/>
                  </a:moveTo>
                  <a:lnTo>
                    <a:pt x="0" y="690"/>
                  </a:lnTo>
                  <a:lnTo>
                    <a:pt x="0" y="104"/>
                  </a:lnTo>
                  <a:cubicBezTo>
                    <a:pt x="0" y="47"/>
                    <a:pt x="47" y="0"/>
                    <a:pt x="104" y="0"/>
                  </a:cubicBezTo>
                  <a:lnTo>
                    <a:pt x="991" y="0"/>
                  </a:lnTo>
                  <a:cubicBezTo>
                    <a:pt x="1049" y="0"/>
                    <a:pt x="1095" y="47"/>
                    <a:pt x="1095" y="104"/>
                  </a:cubicBezTo>
                  <a:lnTo>
                    <a:pt x="1095" y="690"/>
                  </a:lnTo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49" name="Freeform 44">
              <a:extLst>
                <a:ext uri="{FF2B5EF4-FFF2-40B4-BE49-F238E27FC236}">
                  <a16:creationId xmlns:a16="http://schemas.microsoft.com/office/drawing/2014/main" id="{C82B2E75-EFE8-4682-9B76-9B9D86037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233" y="3559660"/>
              <a:ext cx="235024" cy="436577"/>
            </a:xfrm>
            <a:custGeom>
              <a:avLst/>
              <a:gdLst>
                <a:gd name="T0" fmla="*/ 2568 w 2568"/>
                <a:gd name="T1" fmla="*/ 1185 h 5256"/>
                <a:gd name="T2" fmla="*/ 2274 w 2568"/>
                <a:gd name="T3" fmla="*/ 891 h 5256"/>
                <a:gd name="T4" fmla="*/ 2274 w 2568"/>
                <a:gd name="T5" fmla="*/ 0 h 5256"/>
                <a:gd name="T6" fmla="*/ 294 w 2568"/>
                <a:gd name="T7" fmla="*/ 0 h 5256"/>
                <a:gd name="T8" fmla="*/ 294 w 2568"/>
                <a:gd name="T9" fmla="*/ 891 h 5256"/>
                <a:gd name="T10" fmla="*/ 0 w 2568"/>
                <a:gd name="T11" fmla="*/ 1185 h 5256"/>
                <a:gd name="T12" fmla="*/ 0 w 2568"/>
                <a:gd name="T13" fmla="*/ 4935 h 5256"/>
                <a:gd name="T14" fmla="*/ 321 w 2568"/>
                <a:gd name="T15" fmla="*/ 5256 h 5256"/>
                <a:gd name="T16" fmla="*/ 642 w 2568"/>
                <a:gd name="T17" fmla="*/ 4935 h 5256"/>
                <a:gd name="T18" fmla="*/ 963 w 2568"/>
                <a:gd name="T19" fmla="*/ 5256 h 5256"/>
                <a:gd name="T20" fmla="*/ 1284 w 2568"/>
                <a:gd name="T21" fmla="*/ 4935 h 5256"/>
                <a:gd name="T22" fmla="*/ 1605 w 2568"/>
                <a:gd name="T23" fmla="*/ 5256 h 5256"/>
                <a:gd name="T24" fmla="*/ 1926 w 2568"/>
                <a:gd name="T25" fmla="*/ 4935 h 5256"/>
                <a:gd name="T26" fmla="*/ 2247 w 2568"/>
                <a:gd name="T27" fmla="*/ 5256 h 5256"/>
                <a:gd name="T28" fmla="*/ 2568 w 2568"/>
                <a:gd name="T29" fmla="*/ 4935 h 5256"/>
                <a:gd name="T30" fmla="*/ 2568 w 2568"/>
                <a:gd name="T31" fmla="*/ 1185 h 5256"/>
                <a:gd name="T32" fmla="*/ 2568 w 2568"/>
                <a:gd name="T33" fmla="*/ 1185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8" h="5256">
                  <a:moveTo>
                    <a:pt x="2568" y="1185"/>
                  </a:moveTo>
                  <a:cubicBezTo>
                    <a:pt x="2568" y="1023"/>
                    <a:pt x="2436" y="891"/>
                    <a:pt x="2274" y="891"/>
                  </a:cubicBezTo>
                  <a:lnTo>
                    <a:pt x="2274" y="0"/>
                  </a:lnTo>
                  <a:lnTo>
                    <a:pt x="294" y="0"/>
                  </a:lnTo>
                  <a:lnTo>
                    <a:pt x="294" y="891"/>
                  </a:lnTo>
                  <a:cubicBezTo>
                    <a:pt x="131" y="891"/>
                    <a:pt x="0" y="1023"/>
                    <a:pt x="0" y="1185"/>
                  </a:cubicBezTo>
                  <a:lnTo>
                    <a:pt x="0" y="4935"/>
                  </a:lnTo>
                  <a:cubicBezTo>
                    <a:pt x="0" y="5112"/>
                    <a:pt x="144" y="5256"/>
                    <a:pt x="321" y="5256"/>
                  </a:cubicBezTo>
                  <a:cubicBezTo>
                    <a:pt x="498" y="5256"/>
                    <a:pt x="642" y="5112"/>
                    <a:pt x="642" y="4935"/>
                  </a:cubicBezTo>
                  <a:cubicBezTo>
                    <a:pt x="642" y="5112"/>
                    <a:pt x="786" y="5256"/>
                    <a:pt x="963" y="5256"/>
                  </a:cubicBezTo>
                  <a:cubicBezTo>
                    <a:pt x="1140" y="5256"/>
                    <a:pt x="1284" y="5112"/>
                    <a:pt x="1284" y="4935"/>
                  </a:cubicBezTo>
                  <a:cubicBezTo>
                    <a:pt x="1284" y="5112"/>
                    <a:pt x="1428" y="5256"/>
                    <a:pt x="1605" y="5256"/>
                  </a:cubicBezTo>
                  <a:cubicBezTo>
                    <a:pt x="1782" y="5256"/>
                    <a:pt x="1926" y="5112"/>
                    <a:pt x="1926" y="4935"/>
                  </a:cubicBezTo>
                  <a:cubicBezTo>
                    <a:pt x="1926" y="5112"/>
                    <a:pt x="2070" y="5256"/>
                    <a:pt x="2247" y="5256"/>
                  </a:cubicBezTo>
                  <a:cubicBezTo>
                    <a:pt x="2424" y="5256"/>
                    <a:pt x="2568" y="5112"/>
                    <a:pt x="2568" y="4935"/>
                  </a:cubicBezTo>
                  <a:lnTo>
                    <a:pt x="2568" y="1185"/>
                  </a:lnTo>
                  <a:lnTo>
                    <a:pt x="2568" y="1185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51" name="Rectangle 46">
              <a:extLst>
                <a:ext uri="{FF2B5EF4-FFF2-40B4-BE49-F238E27FC236}">
                  <a16:creationId xmlns:a16="http://schemas.microsoft.com/office/drawing/2014/main" id="{4ADBF05D-BB1F-4076-B124-A674B23BA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233" y="3713879"/>
              <a:ext cx="235024" cy="188741"/>
            </a:xfrm>
            <a:prstGeom prst="rect">
              <a:avLst/>
            </a:pr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AutoShape 40">
              <a:extLst>
                <a:ext uri="{FF2B5EF4-FFF2-40B4-BE49-F238E27FC236}">
                  <a16:creationId xmlns:a16="http://schemas.microsoft.com/office/drawing/2014/main" id="{988FEFD5-DE90-4FCC-A3DF-855E68BF87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13021" y="3333152"/>
              <a:ext cx="237840" cy="65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42">
              <a:extLst>
                <a:ext uri="{FF2B5EF4-FFF2-40B4-BE49-F238E27FC236}">
                  <a16:creationId xmlns:a16="http://schemas.microsoft.com/office/drawing/2014/main" id="{9B21626B-4237-467B-8CFA-FC288C40E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021" y="3390438"/>
              <a:ext cx="235024" cy="154370"/>
            </a:xfrm>
            <a:custGeom>
              <a:avLst/>
              <a:gdLst>
                <a:gd name="T0" fmla="*/ 2272 w 2568"/>
                <a:gd name="T1" fmla="*/ 1859 h 1859"/>
                <a:gd name="T2" fmla="*/ 2568 w 2568"/>
                <a:gd name="T3" fmla="*/ 1017 h 1859"/>
                <a:gd name="T4" fmla="*/ 2103 w 2568"/>
                <a:gd name="T5" fmla="*/ 0 h 1859"/>
                <a:gd name="T6" fmla="*/ 465 w 2568"/>
                <a:gd name="T7" fmla="*/ 0 h 1859"/>
                <a:gd name="T8" fmla="*/ 0 w 2568"/>
                <a:gd name="T9" fmla="*/ 1017 h 1859"/>
                <a:gd name="T10" fmla="*/ 296 w 2568"/>
                <a:gd name="T11" fmla="*/ 1859 h 1859"/>
                <a:gd name="T12" fmla="*/ 2272 w 2568"/>
                <a:gd name="T13" fmla="*/ 1859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8" h="1859">
                  <a:moveTo>
                    <a:pt x="2272" y="1859"/>
                  </a:moveTo>
                  <a:cubicBezTo>
                    <a:pt x="2456" y="1630"/>
                    <a:pt x="2568" y="1338"/>
                    <a:pt x="2568" y="1017"/>
                  </a:cubicBezTo>
                  <a:cubicBezTo>
                    <a:pt x="2568" y="608"/>
                    <a:pt x="2387" y="242"/>
                    <a:pt x="2103" y="0"/>
                  </a:cubicBezTo>
                  <a:lnTo>
                    <a:pt x="465" y="0"/>
                  </a:lnTo>
                  <a:cubicBezTo>
                    <a:pt x="181" y="242"/>
                    <a:pt x="0" y="608"/>
                    <a:pt x="0" y="1017"/>
                  </a:cubicBezTo>
                  <a:cubicBezTo>
                    <a:pt x="0" y="1338"/>
                    <a:pt x="112" y="1630"/>
                    <a:pt x="296" y="1859"/>
                  </a:cubicBezTo>
                  <a:lnTo>
                    <a:pt x="2272" y="1859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43">
              <a:extLst>
                <a:ext uri="{FF2B5EF4-FFF2-40B4-BE49-F238E27FC236}">
                  <a16:creationId xmlns:a16="http://schemas.microsoft.com/office/drawing/2014/main" id="{F94D99B8-D19F-4C1B-BFA3-BB3080E9E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431" y="3333152"/>
              <a:ext cx="100204" cy="57286"/>
            </a:xfrm>
            <a:custGeom>
              <a:avLst/>
              <a:gdLst>
                <a:gd name="T0" fmla="*/ 1095 w 1095"/>
                <a:gd name="T1" fmla="*/ 690 h 690"/>
                <a:gd name="T2" fmla="*/ 0 w 1095"/>
                <a:gd name="T3" fmla="*/ 690 h 690"/>
                <a:gd name="T4" fmla="*/ 0 w 1095"/>
                <a:gd name="T5" fmla="*/ 104 h 690"/>
                <a:gd name="T6" fmla="*/ 104 w 1095"/>
                <a:gd name="T7" fmla="*/ 0 h 690"/>
                <a:gd name="T8" fmla="*/ 991 w 1095"/>
                <a:gd name="T9" fmla="*/ 0 h 690"/>
                <a:gd name="T10" fmla="*/ 1095 w 1095"/>
                <a:gd name="T11" fmla="*/ 104 h 690"/>
                <a:gd name="T12" fmla="*/ 1095 w 1095"/>
                <a:gd name="T1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690">
                  <a:moveTo>
                    <a:pt x="1095" y="690"/>
                  </a:moveTo>
                  <a:lnTo>
                    <a:pt x="0" y="690"/>
                  </a:lnTo>
                  <a:lnTo>
                    <a:pt x="0" y="104"/>
                  </a:lnTo>
                  <a:cubicBezTo>
                    <a:pt x="0" y="47"/>
                    <a:pt x="47" y="0"/>
                    <a:pt x="104" y="0"/>
                  </a:cubicBezTo>
                  <a:lnTo>
                    <a:pt x="991" y="0"/>
                  </a:lnTo>
                  <a:cubicBezTo>
                    <a:pt x="1049" y="0"/>
                    <a:pt x="1095" y="47"/>
                    <a:pt x="1095" y="104"/>
                  </a:cubicBezTo>
                  <a:lnTo>
                    <a:pt x="1095" y="690"/>
                  </a:lnTo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44">
              <a:extLst>
                <a:ext uri="{FF2B5EF4-FFF2-40B4-BE49-F238E27FC236}">
                  <a16:creationId xmlns:a16="http://schemas.microsoft.com/office/drawing/2014/main" id="{B8949E48-0FA7-42CC-9B7E-6D2289B6C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021" y="3544807"/>
              <a:ext cx="235024" cy="436577"/>
            </a:xfrm>
            <a:custGeom>
              <a:avLst/>
              <a:gdLst>
                <a:gd name="T0" fmla="*/ 2568 w 2568"/>
                <a:gd name="T1" fmla="*/ 1185 h 5256"/>
                <a:gd name="T2" fmla="*/ 2274 w 2568"/>
                <a:gd name="T3" fmla="*/ 891 h 5256"/>
                <a:gd name="T4" fmla="*/ 2274 w 2568"/>
                <a:gd name="T5" fmla="*/ 0 h 5256"/>
                <a:gd name="T6" fmla="*/ 294 w 2568"/>
                <a:gd name="T7" fmla="*/ 0 h 5256"/>
                <a:gd name="T8" fmla="*/ 294 w 2568"/>
                <a:gd name="T9" fmla="*/ 891 h 5256"/>
                <a:gd name="T10" fmla="*/ 0 w 2568"/>
                <a:gd name="T11" fmla="*/ 1185 h 5256"/>
                <a:gd name="T12" fmla="*/ 0 w 2568"/>
                <a:gd name="T13" fmla="*/ 4935 h 5256"/>
                <a:gd name="T14" fmla="*/ 321 w 2568"/>
                <a:gd name="T15" fmla="*/ 5256 h 5256"/>
                <a:gd name="T16" fmla="*/ 642 w 2568"/>
                <a:gd name="T17" fmla="*/ 4935 h 5256"/>
                <a:gd name="T18" fmla="*/ 963 w 2568"/>
                <a:gd name="T19" fmla="*/ 5256 h 5256"/>
                <a:gd name="T20" fmla="*/ 1284 w 2568"/>
                <a:gd name="T21" fmla="*/ 4935 h 5256"/>
                <a:gd name="T22" fmla="*/ 1605 w 2568"/>
                <a:gd name="T23" fmla="*/ 5256 h 5256"/>
                <a:gd name="T24" fmla="*/ 1926 w 2568"/>
                <a:gd name="T25" fmla="*/ 4935 h 5256"/>
                <a:gd name="T26" fmla="*/ 2247 w 2568"/>
                <a:gd name="T27" fmla="*/ 5256 h 5256"/>
                <a:gd name="T28" fmla="*/ 2568 w 2568"/>
                <a:gd name="T29" fmla="*/ 4935 h 5256"/>
                <a:gd name="T30" fmla="*/ 2568 w 2568"/>
                <a:gd name="T31" fmla="*/ 1185 h 5256"/>
                <a:gd name="T32" fmla="*/ 2568 w 2568"/>
                <a:gd name="T33" fmla="*/ 1185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8" h="5256">
                  <a:moveTo>
                    <a:pt x="2568" y="1185"/>
                  </a:moveTo>
                  <a:cubicBezTo>
                    <a:pt x="2568" y="1023"/>
                    <a:pt x="2436" y="891"/>
                    <a:pt x="2274" y="891"/>
                  </a:cubicBezTo>
                  <a:lnTo>
                    <a:pt x="2274" y="0"/>
                  </a:lnTo>
                  <a:lnTo>
                    <a:pt x="294" y="0"/>
                  </a:lnTo>
                  <a:lnTo>
                    <a:pt x="294" y="891"/>
                  </a:lnTo>
                  <a:cubicBezTo>
                    <a:pt x="131" y="891"/>
                    <a:pt x="0" y="1023"/>
                    <a:pt x="0" y="1185"/>
                  </a:cubicBezTo>
                  <a:lnTo>
                    <a:pt x="0" y="4935"/>
                  </a:lnTo>
                  <a:cubicBezTo>
                    <a:pt x="0" y="5112"/>
                    <a:pt x="144" y="5256"/>
                    <a:pt x="321" y="5256"/>
                  </a:cubicBezTo>
                  <a:cubicBezTo>
                    <a:pt x="498" y="5256"/>
                    <a:pt x="642" y="5112"/>
                    <a:pt x="642" y="4935"/>
                  </a:cubicBezTo>
                  <a:cubicBezTo>
                    <a:pt x="642" y="5112"/>
                    <a:pt x="786" y="5256"/>
                    <a:pt x="963" y="5256"/>
                  </a:cubicBezTo>
                  <a:cubicBezTo>
                    <a:pt x="1140" y="5256"/>
                    <a:pt x="1284" y="5112"/>
                    <a:pt x="1284" y="4935"/>
                  </a:cubicBezTo>
                  <a:cubicBezTo>
                    <a:pt x="1284" y="5112"/>
                    <a:pt x="1428" y="5256"/>
                    <a:pt x="1605" y="5256"/>
                  </a:cubicBezTo>
                  <a:cubicBezTo>
                    <a:pt x="1782" y="5256"/>
                    <a:pt x="1926" y="5112"/>
                    <a:pt x="1926" y="4935"/>
                  </a:cubicBezTo>
                  <a:cubicBezTo>
                    <a:pt x="1926" y="5112"/>
                    <a:pt x="2070" y="5256"/>
                    <a:pt x="2247" y="5256"/>
                  </a:cubicBezTo>
                  <a:cubicBezTo>
                    <a:pt x="2424" y="5256"/>
                    <a:pt x="2568" y="5112"/>
                    <a:pt x="2568" y="4935"/>
                  </a:cubicBezTo>
                  <a:lnTo>
                    <a:pt x="2568" y="1185"/>
                  </a:lnTo>
                  <a:lnTo>
                    <a:pt x="2568" y="1185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Rectangle 46">
              <a:extLst>
                <a:ext uri="{FF2B5EF4-FFF2-40B4-BE49-F238E27FC236}">
                  <a16:creationId xmlns:a16="http://schemas.microsoft.com/office/drawing/2014/main" id="{865AB664-C2B9-4119-832A-8EC952AF0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021" y="3699026"/>
              <a:ext cx="235024" cy="188741"/>
            </a:xfrm>
            <a:prstGeom prst="rect">
              <a:avLst/>
            </a:pr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AutoShape 40">
              <a:extLst>
                <a:ext uri="{FF2B5EF4-FFF2-40B4-BE49-F238E27FC236}">
                  <a16:creationId xmlns:a16="http://schemas.microsoft.com/office/drawing/2014/main" id="{EFC32E88-A787-49F2-B80F-F743BDAADCE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877831" y="3322280"/>
              <a:ext cx="237840" cy="65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42">
              <a:extLst>
                <a:ext uri="{FF2B5EF4-FFF2-40B4-BE49-F238E27FC236}">
                  <a16:creationId xmlns:a16="http://schemas.microsoft.com/office/drawing/2014/main" id="{49412E85-AEFF-4065-84C2-8300C33CD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7831" y="3379566"/>
              <a:ext cx="235024" cy="154370"/>
            </a:xfrm>
            <a:custGeom>
              <a:avLst/>
              <a:gdLst>
                <a:gd name="T0" fmla="*/ 2272 w 2568"/>
                <a:gd name="T1" fmla="*/ 1859 h 1859"/>
                <a:gd name="T2" fmla="*/ 2568 w 2568"/>
                <a:gd name="T3" fmla="*/ 1017 h 1859"/>
                <a:gd name="T4" fmla="*/ 2103 w 2568"/>
                <a:gd name="T5" fmla="*/ 0 h 1859"/>
                <a:gd name="T6" fmla="*/ 465 w 2568"/>
                <a:gd name="T7" fmla="*/ 0 h 1859"/>
                <a:gd name="T8" fmla="*/ 0 w 2568"/>
                <a:gd name="T9" fmla="*/ 1017 h 1859"/>
                <a:gd name="T10" fmla="*/ 296 w 2568"/>
                <a:gd name="T11" fmla="*/ 1859 h 1859"/>
                <a:gd name="T12" fmla="*/ 2272 w 2568"/>
                <a:gd name="T13" fmla="*/ 1859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8" h="1859">
                  <a:moveTo>
                    <a:pt x="2272" y="1859"/>
                  </a:moveTo>
                  <a:cubicBezTo>
                    <a:pt x="2456" y="1630"/>
                    <a:pt x="2568" y="1338"/>
                    <a:pt x="2568" y="1017"/>
                  </a:cubicBezTo>
                  <a:cubicBezTo>
                    <a:pt x="2568" y="608"/>
                    <a:pt x="2387" y="242"/>
                    <a:pt x="2103" y="0"/>
                  </a:cubicBezTo>
                  <a:lnTo>
                    <a:pt x="465" y="0"/>
                  </a:lnTo>
                  <a:cubicBezTo>
                    <a:pt x="181" y="242"/>
                    <a:pt x="0" y="608"/>
                    <a:pt x="0" y="1017"/>
                  </a:cubicBezTo>
                  <a:cubicBezTo>
                    <a:pt x="0" y="1338"/>
                    <a:pt x="112" y="1630"/>
                    <a:pt x="296" y="1859"/>
                  </a:cubicBezTo>
                  <a:lnTo>
                    <a:pt x="2272" y="1859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43">
              <a:extLst>
                <a:ext uri="{FF2B5EF4-FFF2-40B4-BE49-F238E27FC236}">
                  <a16:creationId xmlns:a16="http://schemas.microsoft.com/office/drawing/2014/main" id="{DA813C1C-7B8B-4F36-9D88-124ECDCE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5241" y="3322280"/>
              <a:ext cx="100204" cy="57286"/>
            </a:xfrm>
            <a:custGeom>
              <a:avLst/>
              <a:gdLst>
                <a:gd name="T0" fmla="*/ 1095 w 1095"/>
                <a:gd name="T1" fmla="*/ 690 h 690"/>
                <a:gd name="T2" fmla="*/ 0 w 1095"/>
                <a:gd name="T3" fmla="*/ 690 h 690"/>
                <a:gd name="T4" fmla="*/ 0 w 1095"/>
                <a:gd name="T5" fmla="*/ 104 h 690"/>
                <a:gd name="T6" fmla="*/ 104 w 1095"/>
                <a:gd name="T7" fmla="*/ 0 h 690"/>
                <a:gd name="T8" fmla="*/ 991 w 1095"/>
                <a:gd name="T9" fmla="*/ 0 h 690"/>
                <a:gd name="T10" fmla="*/ 1095 w 1095"/>
                <a:gd name="T11" fmla="*/ 104 h 690"/>
                <a:gd name="T12" fmla="*/ 1095 w 1095"/>
                <a:gd name="T1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690">
                  <a:moveTo>
                    <a:pt x="1095" y="690"/>
                  </a:moveTo>
                  <a:lnTo>
                    <a:pt x="0" y="690"/>
                  </a:lnTo>
                  <a:lnTo>
                    <a:pt x="0" y="104"/>
                  </a:lnTo>
                  <a:cubicBezTo>
                    <a:pt x="0" y="47"/>
                    <a:pt x="47" y="0"/>
                    <a:pt x="104" y="0"/>
                  </a:cubicBezTo>
                  <a:lnTo>
                    <a:pt x="991" y="0"/>
                  </a:lnTo>
                  <a:cubicBezTo>
                    <a:pt x="1049" y="0"/>
                    <a:pt x="1095" y="47"/>
                    <a:pt x="1095" y="104"/>
                  </a:cubicBezTo>
                  <a:lnTo>
                    <a:pt x="1095" y="690"/>
                  </a:lnTo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44">
              <a:extLst>
                <a:ext uri="{FF2B5EF4-FFF2-40B4-BE49-F238E27FC236}">
                  <a16:creationId xmlns:a16="http://schemas.microsoft.com/office/drawing/2014/main" id="{5957F96D-211E-437D-B028-09D58FE72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7831" y="3533935"/>
              <a:ext cx="235024" cy="436577"/>
            </a:xfrm>
            <a:custGeom>
              <a:avLst/>
              <a:gdLst>
                <a:gd name="T0" fmla="*/ 2568 w 2568"/>
                <a:gd name="T1" fmla="*/ 1185 h 5256"/>
                <a:gd name="T2" fmla="*/ 2274 w 2568"/>
                <a:gd name="T3" fmla="*/ 891 h 5256"/>
                <a:gd name="T4" fmla="*/ 2274 w 2568"/>
                <a:gd name="T5" fmla="*/ 0 h 5256"/>
                <a:gd name="T6" fmla="*/ 294 w 2568"/>
                <a:gd name="T7" fmla="*/ 0 h 5256"/>
                <a:gd name="T8" fmla="*/ 294 w 2568"/>
                <a:gd name="T9" fmla="*/ 891 h 5256"/>
                <a:gd name="T10" fmla="*/ 0 w 2568"/>
                <a:gd name="T11" fmla="*/ 1185 h 5256"/>
                <a:gd name="T12" fmla="*/ 0 w 2568"/>
                <a:gd name="T13" fmla="*/ 4935 h 5256"/>
                <a:gd name="T14" fmla="*/ 321 w 2568"/>
                <a:gd name="T15" fmla="*/ 5256 h 5256"/>
                <a:gd name="T16" fmla="*/ 642 w 2568"/>
                <a:gd name="T17" fmla="*/ 4935 h 5256"/>
                <a:gd name="T18" fmla="*/ 963 w 2568"/>
                <a:gd name="T19" fmla="*/ 5256 h 5256"/>
                <a:gd name="T20" fmla="*/ 1284 w 2568"/>
                <a:gd name="T21" fmla="*/ 4935 h 5256"/>
                <a:gd name="T22" fmla="*/ 1605 w 2568"/>
                <a:gd name="T23" fmla="*/ 5256 h 5256"/>
                <a:gd name="T24" fmla="*/ 1926 w 2568"/>
                <a:gd name="T25" fmla="*/ 4935 h 5256"/>
                <a:gd name="T26" fmla="*/ 2247 w 2568"/>
                <a:gd name="T27" fmla="*/ 5256 h 5256"/>
                <a:gd name="T28" fmla="*/ 2568 w 2568"/>
                <a:gd name="T29" fmla="*/ 4935 h 5256"/>
                <a:gd name="T30" fmla="*/ 2568 w 2568"/>
                <a:gd name="T31" fmla="*/ 1185 h 5256"/>
                <a:gd name="T32" fmla="*/ 2568 w 2568"/>
                <a:gd name="T33" fmla="*/ 1185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8" h="5256">
                  <a:moveTo>
                    <a:pt x="2568" y="1185"/>
                  </a:moveTo>
                  <a:cubicBezTo>
                    <a:pt x="2568" y="1023"/>
                    <a:pt x="2436" y="891"/>
                    <a:pt x="2274" y="891"/>
                  </a:cubicBezTo>
                  <a:lnTo>
                    <a:pt x="2274" y="0"/>
                  </a:lnTo>
                  <a:lnTo>
                    <a:pt x="294" y="0"/>
                  </a:lnTo>
                  <a:lnTo>
                    <a:pt x="294" y="891"/>
                  </a:lnTo>
                  <a:cubicBezTo>
                    <a:pt x="131" y="891"/>
                    <a:pt x="0" y="1023"/>
                    <a:pt x="0" y="1185"/>
                  </a:cubicBezTo>
                  <a:lnTo>
                    <a:pt x="0" y="4935"/>
                  </a:lnTo>
                  <a:cubicBezTo>
                    <a:pt x="0" y="5112"/>
                    <a:pt x="144" y="5256"/>
                    <a:pt x="321" y="5256"/>
                  </a:cubicBezTo>
                  <a:cubicBezTo>
                    <a:pt x="498" y="5256"/>
                    <a:pt x="642" y="5112"/>
                    <a:pt x="642" y="4935"/>
                  </a:cubicBezTo>
                  <a:cubicBezTo>
                    <a:pt x="642" y="5112"/>
                    <a:pt x="786" y="5256"/>
                    <a:pt x="963" y="5256"/>
                  </a:cubicBezTo>
                  <a:cubicBezTo>
                    <a:pt x="1140" y="5256"/>
                    <a:pt x="1284" y="5112"/>
                    <a:pt x="1284" y="4935"/>
                  </a:cubicBezTo>
                  <a:cubicBezTo>
                    <a:pt x="1284" y="5112"/>
                    <a:pt x="1428" y="5256"/>
                    <a:pt x="1605" y="5256"/>
                  </a:cubicBezTo>
                  <a:cubicBezTo>
                    <a:pt x="1782" y="5256"/>
                    <a:pt x="1926" y="5112"/>
                    <a:pt x="1926" y="4935"/>
                  </a:cubicBezTo>
                  <a:cubicBezTo>
                    <a:pt x="1926" y="5112"/>
                    <a:pt x="2070" y="5256"/>
                    <a:pt x="2247" y="5256"/>
                  </a:cubicBezTo>
                  <a:cubicBezTo>
                    <a:pt x="2424" y="5256"/>
                    <a:pt x="2568" y="5112"/>
                    <a:pt x="2568" y="4935"/>
                  </a:cubicBezTo>
                  <a:lnTo>
                    <a:pt x="2568" y="1185"/>
                  </a:lnTo>
                  <a:lnTo>
                    <a:pt x="2568" y="1185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Rectangle 46">
              <a:extLst>
                <a:ext uri="{FF2B5EF4-FFF2-40B4-BE49-F238E27FC236}">
                  <a16:creationId xmlns:a16="http://schemas.microsoft.com/office/drawing/2014/main" id="{785F543C-0FC0-4EAA-8BB9-5DBD1AA6A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831" y="3688154"/>
              <a:ext cx="235024" cy="188741"/>
            </a:xfrm>
            <a:prstGeom prst="rect">
              <a:avLst/>
            </a:pr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AutoShape 40">
              <a:extLst>
                <a:ext uri="{FF2B5EF4-FFF2-40B4-BE49-F238E27FC236}">
                  <a16:creationId xmlns:a16="http://schemas.microsoft.com/office/drawing/2014/main" id="{0D15F6E3-3E9D-4873-8A0F-20789810ED1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603665" y="3337581"/>
              <a:ext cx="237840" cy="65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42">
              <a:extLst>
                <a:ext uri="{FF2B5EF4-FFF2-40B4-BE49-F238E27FC236}">
                  <a16:creationId xmlns:a16="http://schemas.microsoft.com/office/drawing/2014/main" id="{104A7376-2C3A-43EA-81D2-E2DDE4687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665" y="3394867"/>
              <a:ext cx="235024" cy="154370"/>
            </a:xfrm>
            <a:custGeom>
              <a:avLst/>
              <a:gdLst>
                <a:gd name="T0" fmla="*/ 2272 w 2568"/>
                <a:gd name="T1" fmla="*/ 1859 h 1859"/>
                <a:gd name="T2" fmla="*/ 2568 w 2568"/>
                <a:gd name="T3" fmla="*/ 1017 h 1859"/>
                <a:gd name="T4" fmla="*/ 2103 w 2568"/>
                <a:gd name="T5" fmla="*/ 0 h 1859"/>
                <a:gd name="T6" fmla="*/ 465 w 2568"/>
                <a:gd name="T7" fmla="*/ 0 h 1859"/>
                <a:gd name="T8" fmla="*/ 0 w 2568"/>
                <a:gd name="T9" fmla="*/ 1017 h 1859"/>
                <a:gd name="T10" fmla="*/ 296 w 2568"/>
                <a:gd name="T11" fmla="*/ 1859 h 1859"/>
                <a:gd name="T12" fmla="*/ 2272 w 2568"/>
                <a:gd name="T13" fmla="*/ 1859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8" h="1859">
                  <a:moveTo>
                    <a:pt x="2272" y="1859"/>
                  </a:moveTo>
                  <a:cubicBezTo>
                    <a:pt x="2456" y="1630"/>
                    <a:pt x="2568" y="1338"/>
                    <a:pt x="2568" y="1017"/>
                  </a:cubicBezTo>
                  <a:cubicBezTo>
                    <a:pt x="2568" y="608"/>
                    <a:pt x="2387" y="242"/>
                    <a:pt x="2103" y="0"/>
                  </a:cubicBezTo>
                  <a:lnTo>
                    <a:pt x="465" y="0"/>
                  </a:lnTo>
                  <a:cubicBezTo>
                    <a:pt x="181" y="242"/>
                    <a:pt x="0" y="608"/>
                    <a:pt x="0" y="1017"/>
                  </a:cubicBezTo>
                  <a:cubicBezTo>
                    <a:pt x="0" y="1338"/>
                    <a:pt x="112" y="1630"/>
                    <a:pt x="296" y="1859"/>
                  </a:cubicBezTo>
                  <a:lnTo>
                    <a:pt x="2272" y="1859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43">
              <a:extLst>
                <a:ext uri="{FF2B5EF4-FFF2-40B4-BE49-F238E27FC236}">
                  <a16:creationId xmlns:a16="http://schemas.microsoft.com/office/drawing/2014/main" id="{541FDC6A-56C0-43C0-B513-25024CDB1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1075" y="3337581"/>
              <a:ext cx="100204" cy="57286"/>
            </a:xfrm>
            <a:custGeom>
              <a:avLst/>
              <a:gdLst>
                <a:gd name="T0" fmla="*/ 1095 w 1095"/>
                <a:gd name="T1" fmla="*/ 690 h 690"/>
                <a:gd name="T2" fmla="*/ 0 w 1095"/>
                <a:gd name="T3" fmla="*/ 690 h 690"/>
                <a:gd name="T4" fmla="*/ 0 w 1095"/>
                <a:gd name="T5" fmla="*/ 104 h 690"/>
                <a:gd name="T6" fmla="*/ 104 w 1095"/>
                <a:gd name="T7" fmla="*/ 0 h 690"/>
                <a:gd name="T8" fmla="*/ 991 w 1095"/>
                <a:gd name="T9" fmla="*/ 0 h 690"/>
                <a:gd name="T10" fmla="*/ 1095 w 1095"/>
                <a:gd name="T11" fmla="*/ 104 h 690"/>
                <a:gd name="T12" fmla="*/ 1095 w 1095"/>
                <a:gd name="T1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690">
                  <a:moveTo>
                    <a:pt x="1095" y="690"/>
                  </a:moveTo>
                  <a:lnTo>
                    <a:pt x="0" y="690"/>
                  </a:lnTo>
                  <a:lnTo>
                    <a:pt x="0" y="104"/>
                  </a:lnTo>
                  <a:cubicBezTo>
                    <a:pt x="0" y="47"/>
                    <a:pt x="47" y="0"/>
                    <a:pt x="104" y="0"/>
                  </a:cubicBezTo>
                  <a:lnTo>
                    <a:pt x="991" y="0"/>
                  </a:lnTo>
                  <a:cubicBezTo>
                    <a:pt x="1049" y="0"/>
                    <a:pt x="1095" y="47"/>
                    <a:pt x="1095" y="104"/>
                  </a:cubicBezTo>
                  <a:lnTo>
                    <a:pt x="1095" y="690"/>
                  </a:lnTo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44">
              <a:extLst>
                <a:ext uri="{FF2B5EF4-FFF2-40B4-BE49-F238E27FC236}">
                  <a16:creationId xmlns:a16="http://schemas.microsoft.com/office/drawing/2014/main" id="{CE031EC9-DE04-4038-B50D-3E138CB3E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665" y="3549236"/>
              <a:ext cx="235024" cy="436577"/>
            </a:xfrm>
            <a:custGeom>
              <a:avLst/>
              <a:gdLst>
                <a:gd name="T0" fmla="*/ 2568 w 2568"/>
                <a:gd name="T1" fmla="*/ 1185 h 5256"/>
                <a:gd name="T2" fmla="*/ 2274 w 2568"/>
                <a:gd name="T3" fmla="*/ 891 h 5256"/>
                <a:gd name="T4" fmla="*/ 2274 w 2568"/>
                <a:gd name="T5" fmla="*/ 0 h 5256"/>
                <a:gd name="T6" fmla="*/ 294 w 2568"/>
                <a:gd name="T7" fmla="*/ 0 h 5256"/>
                <a:gd name="T8" fmla="*/ 294 w 2568"/>
                <a:gd name="T9" fmla="*/ 891 h 5256"/>
                <a:gd name="T10" fmla="*/ 0 w 2568"/>
                <a:gd name="T11" fmla="*/ 1185 h 5256"/>
                <a:gd name="T12" fmla="*/ 0 w 2568"/>
                <a:gd name="T13" fmla="*/ 4935 h 5256"/>
                <a:gd name="T14" fmla="*/ 321 w 2568"/>
                <a:gd name="T15" fmla="*/ 5256 h 5256"/>
                <a:gd name="T16" fmla="*/ 642 w 2568"/>
                <a:gd name="T17" fmla="*/ 4935 h 5256"/>
                <a:gd name="T18" fmla="*/ 963 w 2568"/>
                <a:gd name="T19" fmla="*/ 5256 h 5256"/>
                <a:gd name="T20" fmla="*/ 1284 w 2568"/>
                <a:gd name="T21" fmla="*/ 4935 h 5256"/>
                <a:gd name="T22" fmla="*/ 1605 w 2568"/>
                <a:gd name="T23" fmla="*/ 5256 h 5256"/>
                <a:gd name="T24" fmla="*/ 1926 w 2568"/>
                <a:gd name="T25" fmla="*/ 4935 h 5256"/>
                <a:gd name="T26" fmla="*/ 2247 w 2568"/>
                <a:gd name="T27" fmla="*/ 5256 h 5256"/>
                <a:gd name="T28" fmla="*/ 2568 w 2568"/>
                <a:gd name="T29" fmla="*/ 4935 h 5256"/>
                <a:gd name="T30" fmla="*/ 2568 w 2568"/>
                <a:gd name="T31" fmla="*/ 1185 h 5256"/>
                <a:gd name="T32" fmla="*/ 2568 w 2568"/>
                <a:gd name="T33" fmla="*/ 1185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8" h="5256">
                  <a:moveTo>
                    <a:pt x="2568" y="1185"/>
                  </a:moveTo>
                  <a:cubicBezTo>
                    <a:pt x="2568" y="1023"/>
                    <a:pt x="2436" y="891"/>
                    <a:pt x="2274" y="891"/>
                  </a:cubicBezTo>
                  <a:lnTo>
                    <a:pt x="2274" y="0"/>
                  </a:lnTo>
                  <a:lnTo>
                    <a:pt x="294" y="0"/>
                  </a:lnTo>
                  <a:lnTo>
                    <a:pt x="294" y="891"/>
                  </a:lnTo>
                  <a:cubicBezTo>
                    <a:pt x="131" y="891"/>
                    <a:pt x="0" y="1023"/>
                    <a:pt x="0" y="1185"/>
                  </a:cubicBezTo>
                  <a:lnTo>
                    <a:pt x="0" y="4935"/>
                  </a:lnTo>
                  <a:cubicBezTo>
                    <a:pt x="0" y="5112"/>
                    <a:pt x="144" y="5256"/>
                    <a:pt x="321" y="5256"/>
                  </a:cubicBezTo>
                  <a:cubicBezTo>
                    <a:pt x="498" y="5256"/>
                    <a:pt x="642" y="5112"/>
                    <a:pt x="642" y="4935"/>
                  </a:cubicBezTo>
                  <a:cubicBezTo>
                    <a:pt x="642" y="5112"/>
                    <a:pt x="786" y="5256"/>
                    <a:pt x="963" y="5256"/>
                  </a:cubicBezTo>
                  <a:cubicBezTo>
                    <a:pt x="1140" y="5256"/>
                    <a:pt x="1284" y="5112"/>
                    <a:pt x="1284" y="4935"/>
                  </a:cubicBezTo>
                  <a:cubicBezTo>
                    <a:pt x="1284" y="5112"/>
                    <a:pt x="1428" y="5256"/>
                    <a:pt x="1605" y="5256"/>
                  </a:cubicBezTo>
                  <a:cubicBezTo>
                    <a:pt x="1782" y="5256"/>
                    <a:pt x="1926" y="5112"/>
                    <a:pt x="1926" y="4935"/>
                  </a:cubicBezTo>
                  <a:cubicBezTo>
                    <a:pt x="1926" y="5112"/>
                    <a:pt x="2070" y="5256"/>
                    <a:pt x="2247" y="5256"/>
                  </a:cubicBezTo>
                  <a:cubicBezTo>
                    <a:pt x="2424" y="5256"/>
                    <a:pt x="2568" y="5112"/>
                    <a:pt x="2568" y="4935"/>
                  </a:cubicBezTo>
                  <a:lnTo>
                    <a:pt x="2568" y="1185"/>
                  </a:lnTo>
                  <a:lnTo>
                    <a:pt x="2568" y="1185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Rectangle 46">
              <a:extLst>
                <a:ext uri="{FF2B5EF4-FFF2-40B4-BE49-F238E27FC236}">
                  <a16:creationId xmlns:a16="http://schemas.microsoft.com/office/drawing/2014/main" id="{1380CFB8-19D1-4754-8A8C-06A91C94D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665" y="3703455"/>
              <a:ext cx="235024" cy="188741"/>
            </a:xfrm>
            <a:prstGeom prst="rect">
              <a:avLst/>
            </a:pr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A560C55D-7E7D-40F8-8C85-4E740343715F}"/>
                </a:ext>
              </a:extLst>
            </p:cNvPr>
            <p:cNvSpPr/>
            <p:nvPr/>
          </p:nvSpPr>
          <p:spPr>
            <a:xfrm>
              <a:off x="3415741" y="3751245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C2E3FB1-220D-468E-BB0F-457C1AB556CF}"/>
                </a:ext>
              </a:extLst>
            </p:cNvPr>
            <p:cNvSpPr/>
            <p:nvPr/>
          </p:nvSpPr>
          <p:spPr>
            <a:xfrm>
              <a:off x="4120159" y="3739537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8FC7FE99-F48E-4C0E-95FD-B8E6ACF44F5F}"/>
                </a:ext>
              </a:extLst>
            </p:cNvPr>
            <p:cNvSpPr/>
            <p:nvPr/>
          </p:nvSpPr>
          <p:spPr>
            <a:xfrm>
              <a:off x="4870625" y="3739063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614A61ED-39A8-4722-8150-261B9E314590}"/>
                </a:ext>
              </a:extLst>
            </p:cNvPr>
            <p:cNvSpPr/>
            <p:nvPr/>
          </p:nvSpPr>
          <p:spPr>
            <a:xfrm>
              <a:off x="5606912" y="3746714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832CFD5-E250-451F-A4D1-2D4E7037B398}"/>
                </a:ext>
              </a:extLst>
            </p:cNvPr>
            <p:cNvGrpSpPr/>
            <p:nvPr/>
          </p:nvGrpSpPr>
          <p:grpSpPr>
            <a:xfrm>
              <a:off x="3142031" y="3977464"/>
              <a:ext cx="3025304" cy="450943"/>
              <a:chOff x="3142031" y="2290527"/>
              <a:chExt cx="3025304" cy="450943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766DA12-BA5D-43F1-A24F-02519F52B2D4}"/>
                  </a:ext>
                </a:extLst>
              </p:cNvPr>
              <p:cNvSpPr/>
              <p:nvPr/>
            </p:nvSpPr>
            <p:spPr>
              <a:xfrm>
                <a:off x="3142032" y="2296897"/>
                <a:ext cx="3025303" cy="444573"/>
              </a:xfrm>
              <a:prstGeom prst="rect">
                <a:avLst/>
              </a:prstGeom>
              <a:solidFill>
                <a:srgbClr val="E4E6E5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9269EA2-C089-4C1C-9019-5F3A30644BAA}"/>
                  </a:ext>
                </a:extLst>
              </p:cNvPr>
              <p:cNvSpPr/>
              <p:nvPr/>
            </p:nvSpPr>
            <p:spPr>
              <a:xfrm>
                <a:off x="3142031" y="2290527"/>
                <a:ext cx="3025303" cy="219210"/>
              </a:xfrm>
              <a:prstGeom prst="rect">
                <a:avLst/>
              </a:prstGeom>
              <a:solidFill>
                <a:srgbClr val="F2F7F2"/>
              </a:solidFill>
              <a:ln>
                <a:noFill/>
              </a:ln>
              <a:effectLst>
                <a:innerShdw blurRad="38100">
                  <a:prstClr val="black">
                    <a:alpha val="71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5B48FC86-3E60-44D9-8C10-08585F583634}"/>
                </a:ext>
              </a:extLst>
            </p:cNvPr>
            <p:cNvSpPr/>
            <p:nvPr/>
          </p:nvSpPr>
          <p:spPr>
            <a:xfrm>
              <a:off x="3314092" y="4216901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58AED74E-D95B-4F25-B291-2DB5AD33EBBA}"/>
                </a:ext>
              </a:extLst>
            </p:cNvPr>
            <p:cNvSpPr/>
            <p:nvPr/>
          </p:nvSpPr>
          <p:spPr>
            <a:xfrm>
              <a:off x="3991380" y="4220386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0D91871E-0307-4450-B681-9B195C67AE3F}"/>
                </a:ext>
              </a:extLst>
            </p:cNvPr>
            <p:cNvSpPr/>
            <p:nvPr/>
          </p:nvSpPr>
          <p:spPr>
            <a:xfrm>
              <a:off x="4716090" y="4217287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35612DE1-BAA7-4F20-BD06-C25EC21E8453}"/>
                </a:ext>
              </a:extLst>
            </p:cNvPr>
            <p:cNvSpPr/>
            <p:nvPr/>
          </p:nvSpPr>
          <p:spPr>
            <a:xfrm>
              <a:off x="5452960" y="4223032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36667CD-BF95-4CE8-94BE-464D7F6ED2AD}"/>
                </a:ext>
              </a:extLst>
            </p:cNvPr>
            <p:cNvSpPr/>
            <p:nvPr/>
          </p:nvSpPr>
          <p:spPr>
            <a:xfrm>
              <a:off x="3289141" y="4023414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9843B09-A969-4376-AF3B-89E4F90622E4}"/>
                </a:ext>
              </a:extLst>
            </p:cNvPr>
            <p:cNvSpPr/>
            <p:nvPr/>
          </p:nvSpPr>
          <p:spPr>
            <a:xfrm>
              <a:off x="3954270" y="4010757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F5EE5AF-6B8B-49D4-8C4A-4B2B99045342}"/>
                </a:ext>
              </a:extLst>
            </p:cNvPr>
            <p:cNvSpPr/>
            <p:nvPr/>
          </p:nvSpPr>
          <p:spPr>
            <a:xfrm>
              <a:off x="4703906" y="4019240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6227602-F80B-412D-B4FD-D39A6BFE7A8F}"/>
                </a:ext>
              </a:extLst>
            </p:cNvPr>
            <p:cNvSpPr/>
            <p:nvPr/>
          </p:nvSpPr>
          <p:spPr>
            <a:xfrm>
              <a:off x="5440193" y="4013789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A8238D40-96AF-4CD8-A3C3-C91A79A67A1D}"/>
              </a:ext>
            </a:extLst>
          </p:cNvPr>
          <p:cNvGrpSpPr/>
          <p:nvPr/>
        </p:nvGrpSpPr>
        <p:grpSpPr>
          <a:xfrm rot="5400000">
            <a:off x="5690283" y="5205784"/>
            <a:ext cx="583886" cy="1402366"/>
            <a:chOff x="20575845" y="5353129"/>
            <a:chExt cx="583886" cy="1402366"/>
          </a:xfrm>
        </p:grpSpPr>
        <p:sp>
          <p:nvSpPr>
            <p:cNvPr id="141" name="AutoShape 40">
              <a:extLst>
                <a:ext uri="{FF2B5EF4-FFF2-40B4-BE49-F238E27FC236}">
                  <a16:creationId xmlns:a16="http://schemas.microsoft.com/office/drawing/2014/main" id="{23AE8C8F-52B5-42FE-A00E-90FD476476B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575845" y="5353129"/>
              <a:ext cx="583886" cy="1402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42">
              <a:extLst>
                <a:ext uri="{FF2B5EF4-FFF2-40B4-BE49-F238E27FC236}">
                  <a16:creationId xmlns:a16="http://schemas.microsoft.com/office/drawing/2014/main" id="{72649605-A6CD-4185-8B22-C1A779927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845" y="5476484"/>
              <a:ext cx="576972" cy="332414"/>
            </a:xfrm>
            <a:custGeom>
              <a:avLst/>
              <a:gdLst>
                <a:gd name="T0" fmla="*/ 2272 w 2568"/>
                <a:gd name="T1" fmla="*/ 1859 h 1859"/>
                <a:gd name="T2" fmla="*/ 2568 w 2568"/>
                <a:gd name="T3" fmla="*/ 1017 h 1859"/>
                <a:gd name="T4" fmla="*/ 2103 w 2568"/>
                <a:gd name="T5" fmla="*/ 0 h 1859"/>
                <a:gd name="T6" fmla="*/ 465 w 2568"/>
                <a:gd name="T7" fmla="*/ 0 h 1859"/>
                <a:gd name="T8" fmla="*/ 0 w 2568"/>
                <a:gd name="T9" fmla="*/ 1017 h 1859"/>
                <a:gd name="T10" fmla="*/ 296 w 2568"/>
                <a:gd name="T11" fmla="*/ 1859 h 1859"/>
                <a:gd name="T12" fmla="*/ 2272 w 2568"/>
                <a:gd name="T13" fmla="*/ 1859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8" h="1859">
                  <a:moveTo>
                    <a:pt x="2272" y="1859"/>
                  </a:moveTo>
                  <a:cubicBezTo>
                    <a:pt x="2456" y="1630"/>
                    <a:pt x="2568" y="1338"/>
                    <a:pt x="2568" y="1017"/>
                  </a:cubicBezTo>
                  <a:cubicBezTo>
                    <a:pt x="2568" y="608"/>
                    <a:pt x="2387" y="242"/>
                    <a:pt x="2103" y="0"/>
                  </a:cubicBezTo>
                  <a:lnTo>
                    <a:pt x="465" y="0"/>
                  </a:lnTo>
                  <a:cubicBezTo>
                    <a:pt x="181" y="242"/>
                    <a:pt x="0" y="608"/>
                    <a:pt x="0" y="1017"/>
                  </a:cubicBezTo>
                  <a:cubicBezTo>
                    <a:pt x="0" y="1338"/>
                    <a:pt x="112" y="1630"/>
                    <a:pt x="296" y="1859"/>
                  </a:cubicBezTo>
                  <a:lnTo>
                    <a:pt x="2272" y="1859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43">
              <a:extLst>
                <a:ext uri="{FF2B5EF4-FFF2-40B4-BE49-F238E27FC236}">
                  <a16:creationId xmlns:a16="http://schemas.microsoft.com/office/drawing/2014/main" id="{5336C43D-F4CC-44B1-BB30-71FD58533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1333" y="5353129"/>
              <a:ext cx="245996" cy="123357"/>
            </a:xfrm>
            <a:custGeom>
              <a:avLst/>
              <a:gdLst>
                <a:gd name="T0" fmla="*/ 1095 w 1095"/>
                <a:gd name="T1" fmla="*/ 690 h 690"/>
                <a:gd name="T2" fmla="*/ 0 w 1095"/>
                <a:gd name="T3" fmla="*/ 690 h 690"/>
                <a:gd name="T4" fmla="*/ 0 w 1095"/>
                <a:gd name="T5" fmla="*/ 104 h 690"/>
                <a:gd name="T6" fmla="*/ 104 w 1095"/>
                <a:gd name="T7" fmla="*/ 0 h 690"/>
                <a:gd name="T8" fmla="*/ 991 w 1095"/>
                <a:gd name="T9" fmla="*/ 0 h 690"/>
                <a:gd name="T10" fmla="*/ 1095 w 1095"/>
                <a:gd name="T11" fmla="*/ 104 h 690"/>
                <a:gd name="T12" fmla="*/ 1095 w 1095"/>
                <a:gd name="T1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690">
                  <a:moveTo>
                    <a:pt x="1095" y="690"/>
                  </a:moveTo>
                  <a:lnTo>
                    <a:pt x="0" y="690"/>
                  </a:lnTo>
                  <a:lnTo>
                    <a:pt x="0" y="104"/>
                  </a:lnTo>
                  <a:cubicBezTo>
                    <a:pt x="0" y="47"/>
                    <a:pt x="47" y="0"/>
                    <a:pt x="104" y="0"/>
                  </a:cubicBezTo>
                  <a:lnTo>
                    <a:pt x="991" y="0"/>
                  </a:lnTo>
                  <a:cubicBezTo>
                    <a:pt x="1049" y="0"/>
                    <a:pt x="1095" y="47"/>
                    <a:pt x="1095" y="104"/>
                  </a:cubicBezTo>
                  <a:lnTo>
                    <a:pt x="1095" y="690"/>
                  </a:lnTo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44">
              <a:extLst>
                <a:ext uri="{FF2B5EF4-FFF2-40B4-BE49-F238E27FC236}">
                  <a16:creationId xmlns:a16="http://schemas.microsoft.com/office/drawing/2014/main" id="{40AA35FE-E813-43D7-835C-267293CF0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845" y="5808896"/>
              <a:ext cx="576972" cy="940105"/>
            </a:xfrm>
            <a:custGeom>
              <a:avLst/>
              <a:gdLst>
                <a:gd name="T0" fmla="*/ 2568 w 2568"/>
                <a:gd name="T1" fmla="*/ 1185 h 5256"/>
                <a:gd name="T2" fmla="*/ 2274 w 2568"/>
                <a:gd name="T3" fmla="*/ 891 h 5256"/>
                <a:gd name="T4" fmla="*/ 2274 w 2568"/>
                <a:gd name="T5" fmla="*/ 0 h 5256"/>
                <a:gd name="T6" fmla="*/ 294 w 2568"/>
                <a:gd name="T7" fmla="*/ 0 h 5256"/>
                <a:gd name="T8" fmla="*/ 294 w 2568"/>
                <a:gd name="T9" fmla="*/ 891 h 5256"/>
                <a:gd name="T10" fmla="*/ 0 w 2568"/>
                <a:gd name="T11" fmla="*/ 1185 h 5256"/>
                <a:gd name="T12" fmla="*/ 0 w 2568"/>
                <a:gd name="T13" fmla="*/ 4935 h 5256"/>
                <a:gd name="T14" fmla="*/ 321 w 2568"/>
                <a:gd name="T15" fmla="*/ 5256 h 5256"/>
                <a:gd name="T16" fmla="*/ 642 w 2568"/>
                <a:gd name="T17" fmla="*/ 4935 h 5256"/>
                <a:gd name="T18" fmla="*/ 963 w 2568"/>
                <a:gd name="T19" fmla="*/ 5256 h 5256"/>
                <a:gd name="T20" fmla="*/ 1284 w 2568"/>
                <a:gd name="T21" fmla="*/ 4935 h 5256"/>
                <a:gd name="T22" fmla="*/ 1605 w 2568"/>
                <a:gd name="T23" fmla="*/ 5256 h 5256"/>
                <a:gd name="T24" fmla="*/ 1926 w 2568"/>
                <a:gd name="T25" fmla="*/ 4935 h 5256"/>
                <a:gd name="T26" fmla="*/ 2247 w 2568"/>
                <a:gd name="T27" fmla="*/ 5256 h 5256"/>
                <a:gd name="T28" fmla="*/ 2568 w 2568"/>
                <a:gd name="T29" fmla="*/ 4935 h 5256"/>
                <a:gd name="T30" fmla="*/ 2568 w 2568"/>
                <a:gd name="T31" fmla="*/ 1185 h 5256"/>
                <a:gd name="T32" fmla="*/ 2568 w 2568"/>
                <a:gd name="T33" fmla="*/ 1185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8" h="5256">
                  <a:moveTo>
                    <a:pt x="2568" y="1185"/>
                  </a:moveTo>
                  <a:cubicBezTo>
                    <a:pt x="2568" y="1023"/>
                    <a:pt x="2436" y="891"/>
                    <a:pt x="2274" y="891"/>
                  </a:cubicBezTo>
                  <a:lnTo>
                    <a:pt x="2274" y="0"/>
                  </a:lnTo>
                  <a:lnTo>
                    <a:pt x="294" y="0"/>
                  </a:lnTo>
                  <a:lnTo>
                    <a:pt x="294" y="891"/>
                  </a:lnTo>
                  <a:cubicBezTo>
                    <a:pt x="131" y="891"/>
                    <a:pt x="0" y="1023"/>
                    <a:pt x="0" y="1185"/>
                  </a:cubicBezTo>
                  <a:lnTo>
                    <a:pt x="0" y="4935"/>
                  </a:lnTo>
                  <a:cubicBezTo>
                    <a:pt x="0" y="5112"/>
                    <a:pt x="144" y="5256"/>
                    <a:pt x="321" y="5256"/>
                  </a:cubicBezTo>
                  <a:cubicBezTo>
                    <a:pt x="498" y="5256"/>
                    <a:pt x="642" y="5112"/>
                    <a:pt x="642" y="4935"/>
                  </a:cubicBezTo>
                  <a:cubicBezTo>
                    <a:pt x="642" y="5112"/>
                    <a:pt x="786" y="5256"/>
                    <a:pt x="963" y="5256"/>
                  </a:cubicBezTo>
                  <a:cubicBezTo>
                    <a:pt x="1140" y="5256"/>
                    <a:pt x="1284" y="5112"/>
                    <a:pt x="1284" y="4935"/>
                  </a:cubicBezTo>
                  <a:cubicBezTo>
                    <a:pt x="1284" y="5112"/>
                    <a:pt x="1428" y="5256"/>
                    <a:pt x="1605" y="5256"/>
                  </a:cubicBezTo>
                  <a:cubicBezTo>
                    <a:pt x="1782" y="5256"/>
                    <a:pt x="1926" y="5112"/>
                    <a:pt x="1926" y="4935"/>
                  </a:cubicBezTo>
                  <a:cubicBezTo>
                    <a:pt x="1926" y="5112"/>
                    <a:pt x="2070" y="5256"/>
                    <a:pt x="2247" y="5256"/>
                  </a:cubicBezTo>
                  <a:cubicBezTo>
                    <a:pt x="2424" y="5256"/>
                    <a:pt x="2568" y="5112"/>
                    <a:pt x="2568" y="4935"/>
                  </a:cubicBezTo>
                  <a:lnTo>
                    <a:pt x="2568" y="1185"/>
                  </a:lnTo>
                  <a:lnTo>
                    <a:pt x="2568" y="1185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Rectangle 46">
              <a:extLst>
                <a:ext uri="{FF2B5EF4-FFF2-40B4-BE49-F238E27FC236}">
                  <a16:creationId xmlns:a16="http://schemas.microsoft.com/office/drawing/2014/main" id="{23FA1C56-6D2D-4B3B-B2ED-A6F2F850D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5845" y="6140987"/>
              <a:ext cx="576972" cy="406427"/>
            </a:xfrm>
            <a:prstGeom prst="rect">
              <a:avLst/>
            </a:pr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5257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A8238D40-96AF-4CD8-A3C3-C91A79A67A1D}"/>
              </a:ext>
            </a:extLst>
          </p:cNvPr>
          <p:cNvGrpSpPr/>
          <p:nvPr/>
        </p:nvGrpSpPr>
        <p:grpSpPr>
          <a:xfrm>
            <a:off x="5162743" y="1875396"/>
            <a:ext cx="1343563" cy="3224143"/>
            <a:chOff x="20575845" y="5353129"/>
            <a:chExt cx="583886" cy="1402366"/>
          </a:xfrm>
        </p:grpSpPr>
        <p:sp>
          <p:nvSpPr>
            <p:cNvPr id="141" name="AutoShape 40">
              <a:extLst>
                <a:ext uri="{FF2B5EF4-FFF2-40B4-BE49-F238E27FC236}">
                  <a16:creationId xmlns:a16="http://schemas.microsoft.com/office/drawing/2014/main" id="{23AE8C8F-52B5-42FE-A00E-90FD476476B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575845" y="5353129"/>
              <a:ext cx="583886" cy="1402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42">
              <a:extLst>
                <a:ext uri="{FF2B5EF4-FFF2-40B4-BE49-F238E27FC236}">
                  <a16:creationId xmlns:a16="http://schemas.microsoft.com/office/drawing/2014/main" id="{72649605-A6CD-4185-8B22-C1A779927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845" y="5476484"/>
              <a:ext cx="576972" cy="332414"/>
            </a:xfrm>
            <a:custGeom>
              <a:avLst/>
              <a:gdLst>
                <a:gd name="T0" fmla="*/ 2272 w 2568"/>
                <a:gd name="T1" fmla="*/ 1859 h 1859"/>
                <a:gd name="T2" fmla="*/ 2568 w 2568"/>
                <a:gd name="T3" fmla="*/ 1017 h 1859"/>
                <a:gd name="T4" fmla="*/ 2103 w 2568"/>
                <a:gd name="T5" fmla="*/ 0 h 1859"/>
                <a:gd name="T6" fmla="*/ 465 w 2568"/>
                <a:gd name="T7" fmla="*/ 0 h 1859"/>
                <a:gd name="T8" fmla="*/ 0 w 2568"/>
                <a:gd name="T9" fmla="*/ 1017 h 1859"/>
                <a:gd name="T10" fmla="*/ 296 w 2568"/>
                <a:gd name="T11" fmla="*/ 1859 h 1859"/>
                <a:gd name="T12" fmla="*/ 2272 w 2568"/>
                <a:gd name="T13" fmla="*/ 1859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8" h="1859">
                  <a:moveTo>
                    <a:pt x="2272" y="1859"/>
                  </a:moveTo>
                  <a:cubicBezTo>
                    <a:pt x="2456" y="1630"/>
                    <a:pt x="2568" y="1338"/>
                    <a:pt x="2568" y="1017"/>
                  </a:cubicBezTo>
                  <a:cubicBezTo>
                    <a:pt x="2568" y="608"/>
                    <a:pt x="2387" y="242"/>
                    <a:pt x="2103" y="0"/>
                  </a:cubicBezTo>
                  <a:lnTo>
                    <a:pt x="465" y="0"/>
                  </a:lnTo>
                  <a:cubicBezTo>
                    <a:pt x="181" y="242"/>
                    <a:pt x="0" y="608"/>
                    <a:pt x="0" y="1017"/>
                  </a:cubicBezTo>
                  <a:cubicBezTo>
                    <a:pt x="0" y="1338"/>
                    <a:pt x="112" y="1630"/>
                    <a:pt x="296" y="1859"/>
                  </a:cubicBezTo>
                  <a:lnTo>
                    <a:pt x="2272" y="1859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43">
              <a:extLst>
                <a:ext uri="{FF2B5EF4-FFF2-40B4-BE49-F238E27FC236}">
                  <a16:creationId xmlns:a16="http://schemas.microsoft.com/office/drawing/2014/main" id="{5336C43D-F4CC-44B1-BB30-71FD58533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1333" y="5353129"/>
              <a:ext cx="245996" cy="123357"/>
            </a:xfrm>
            <a:custGeom>
              <a:avLst/>
              <a:gdLst>
                <a:gd name="T0" fmla="*/ 1095 w 1095"/>
                <a:gd name="T1" fmla="*/ 690 h 690"/>
                <a:gd name="T2" fmla="*/ 0 w 1095"/>
                <a:gd name="T3" fmla="*/ 690 h 690"/>
                <a:gd name="T4" fmla="*/ 0 w 1095"/>
                <a:gd name="T5" fmla="*/ 104 h 690"/>
                <a:gd name="T6" fmla="*/ 104 w 1095"/>
                <a:gd name="T7" fmla="*/ 0 h 690"/>
                <a:gd name="T8" fmla="*/ 991 w 1095"/>
                <a:gd name="T9" fmla="*/ 0 h 690"/>
                <a:gd name="T10" fmla="*/ 1095 w 1095"/>
                <a:gd name="T11" fmla="*/ 104 h 690"/>
                <a:gd name="T12" fmla="*/ 1095 w 1095"/>
                <a:gd name="T1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690">
                  <a:moveTo>
                    <a:pt x="1095" y="690"/>
                  </a:moveTo>
                  <a:lnTo>
                    <a:pt x="0" y="690"/>
                  </a:lnTo>
                  <a:lnTo>
                    <a:pt x="0" y="104"/>
                  </a:lnTo>
                  <a:cubicBezTo>
                    <a:pt x="0" y="47"/>
                    <a:pt x="47" y="0"/>
                    <a:pt x="104" y="0"/>
                  </a:cubicBezTo>
                  <a:lnTo>
                    <a:pt x="991" y="0"/>
                  </a:lnTo>
                  <a:cubicBezTo>
                    <a:pt x="1049" y="0"/>
                    <a:pt x="1095" y="47"/>
                    <a:pt x="1095" y="104"/>
                  </a:cubicBezTo>
                  <a:lnTo>
                    <a:pt x="1095" y="690"/>
                  </a:lnTo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44">
              <a:extLst>
                <a:ext uri="{FF2B5EF4-FFF2-40B4-BE49-F238E27FC236}">
                  <a16:creationId xmlns:a16="http://schemas.microsoft.com/office/drawing/2014/main" id="{40AA35FE-E813-43D7-835C-267293CF0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845" y="5808896"/>
              <a:ext cx="576972" cy="940105"/>
            </a:xfrm>
            <a:custGeom>
              <a:avLst/>
              <a:gdLst>
                <a:gd name="T0" fmla="*/ 2568 w 2568"/>
                <a:gd name="T1" fmla="*/ 1185 h 5256"/>
                <a:gd name="T2" fmla="*/ 2274 w 2568"/>
                <a:gd name="T3" fmla="*/ 891 h 5256"/>
                <a:gd name="T4" fmla="*/ 2274 w 2568"/>
                <a:gd name="T5" fmla="*/ 0 h 5256"/>
                <a:gd name="T6" fmla="*/ 294 w 2568"/>
                <a:gd name="T7" fmla="*/ 0 h 5256"/>
                <a:gd name="T8" fmla="*/ 294 w 2568"/>
                <a:gd name="T9" fmla="*/ 891 h 5256"/>
                <a:gd name="T10" fmla="*/ 0 w 2568"/>
                <a:gd name="T11" fmla="*/ 1185 h 5256"/>
                <a:gd name="T12" fmla="*/ 0 w 2568"/>
                <a:gd name="T13" fmla="*/ 4935 h 5256"/>
                <a:gd name="T14" fmla="*/ 321 w 2568"/>
                <a:gd name="T15" fmla="*/ 5256 h 5256"/>
                <a:gd name="T16" fmla="*/ 642 w 2568"/>
                <a:gd name="T17" fmla="*/ 4935 h 5256"/>
                <a:gd name="T18" fmla="*/ 963 w 2568"/>
                <a:gd name="T19" fmla="*/ 5256 h 5256"/>
                <a:gd name="T20" fmla="*/ 1284 w 2568"/>
                <a:gd name="T21" fmla="*/ 4935 h 5256"/>
                <a:gd name="T22" fmla="*/ 1605 w 2568"/>
                <a:gd name="T23" fmla="*/ 5256 h 5256"/>
                <a:gd name="T24" fmla="*/ 1926 w 2568"/>
                <a:gd name="T25" fmla="*/ 4935 h 5256"/>
                <a:gd name="T26" fmla="*/ 2247 w 2568"/>
                <a:gd name="T27" fmla="*/ 5256 h 5256"/>
                <a:gd name="T28" fmla="*/ 2568 w 2568"/>
                <a:gd name="T29" fmla="*/ 4935 h 5256"/>
                <a:gd name="T30" fmla="*/ 2568 w 2568"/>
                <a:gd name="T31" fmla="*/ 1185 h 5256"/>
                <a:gd name="T32" fmla="*/ 2568 w 2568"/>
                <a:gd name="T33" fmla="*/ 1185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8" h="5256">
                  <a:moveTo>
                    <a:pt x="2568" y="1185"/>
                  </a:moveTo>
                  <a:cubicBezTo>
                    <a:pt x="2568" y="1023"/>
                    <a:pt x="2436" y="891"/>
                    <a:pt x="2274" y="891"/>
                  </a:cubicBezTo>
                  <a:lnTo>
                    <a:pt x="2274" y="0"/>
                  </a:lnTo>
                  <a:lnTo>
                    <a:pt x="294" y="0"/>
                  </a:lnTo>
                  <a:lnTo>
                    <a:pt x="294" y="891"/>
                  </a:lnTo>
                  <a:cubicBezTo>
                    <a:pt x="131" y="891"/>
                    <a:pt x="0" y="1023"/>
                    <a:pt x="0" y="1185"/>
                  </a:cubicBezTo>
                  <a:lnTo>
                    <a:pt x="0" y="4935"/>
                  </a:lnTo>
                  <a:cubicBezTo>
                    <a:pt x="0" y="5112"/>
                    <a:pt x="144" y="5256"/>
                    <a:pt x="321" y="5256"/>
                  </a:cubicBezTo>
                  <a:cubicBezTo>
                    <a:pt x="498" y="5256"/>
                    <a:pt x="642" y="5112"/>
                    <a:pt x="642" y="4935"/>
                  </a:cubicBezTo>
                  <a:cubicBezTo>
                    <a:pt x="642" y="5112"/>
                    <a:pt x="786" y="5256"/>
                    <a:pt x="963" y="5256"/>
                  </a:cubicBezTo>
                  <a:cubicBezTo>
                    <a:pt x="1140" y="5256"/>
                    <a:pt x="1284" y="5112"/>
                    <a:pt x="1284" y="4935"/>
                  </a:cubicBezTo>
                  <a:cubicBezTo>
                    <a:pt x="1284" y="5112"/>
                    <a:pt x="1428" y="5256"/>
                    <a:pt x="1605" y="5256"/>
                  </a:cubicBezTo>
                  <a:cubicBezTo>
                    <a:pt x="1782" y="5256"/>
                    <a:pt x="1926" y="5112"/>
                    <a:pt x="1926" y="4935"/>
                  </a:cubicBezTo>
                  <a:cubicBezTo>
                    <a:pt x="1926" y="5112"/>
                    <a:pt x="2070" y="5256"/>
                    <a:pt x="2247" y="5256"/>
                  </a:cubicBezTo>
                  <a:cubicBezTo>
                    <a:pt x="2424" y="5256"/>
                    <a:pt x="2568" y="5112"/>
                    <a:pt x="2568" y="4935"/>
                  </a:cubicBezTo>
                  <a:lnTo>
                    <a:pt x="2568" y="1185"/>
                  </a:lnTo>
                  <a:lnTo>
                    <a:pt x="2568" y="1185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Rectangle 46">
              <a:extLst>
                <a:ext uri="{FF2B5EF4-FFF2-40B4-BE49-F238E27FC236}">
                  <a16:creationId xmlns:a16="http://schemas.microsoft.com/office/drawing/2014/main" id="{23FA1C56-6D2D-4B3B-B2ED-A6F2F850D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5845" y="6140987"/>
              <a:ext cx="576972" cy="406427"/>
            </a:xfrm>
            <a:prstGeom prst="rect">
              <a:avLst/>
            </a:pr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6640307-300E-45A3-9D1F-1CB8464ADCCE}"/>
              </a:ext>
            </a:extLst>
          </p:cNvPr>
          <p:cNvSpPr txBox="1"/>
          <p:nvPr/>
        </p:nvSpPr>
        <p:spPr>
          <a:xfrm>
            <a:off x="5314249" y="3830777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</a:t>
            </a:r>
          </a:p>
          <a:p>
            <a:pPr algn="ctr"/>
            <a:r>
              <a:rPr lang="ko-KR" altLang="en-US" dirty="0"/>
              <a:t>주스주스</a:t>
            </a:r>
          </a:p>
        </p:txBody>
      </p:sp>
    </p:spTree>
    <p:extLst>
      <p:ext uri="{BB962C8B-B14F-4D97-AF65-F5344CB8AC3E}">
        <p14:creationId xmlns:p14="http://schemas.microsoft.com/office/powerpoint/2010/main" val="1879217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A8238D40-96AF-4CD8-A3C3-C91A79A67A1D}"/>
              </a:ext>
            </a:extLst>
          </p:cNvPr>
          <p:cNvGrpSpPr/>
          <p:nvPr/>
        </p:nvGrpSpPr>
        <p:grpSpPr>
          <a:xfrm>
            <a:off x="0" y="-9229062"/>
            <a:ext cx="12355033" cy="18068262"/>
            <a:chOff x="20575845" y="5353129"/>
            <a:chExt cx="583886" cy="1402366"/>
          </a:xfrm>
        </p:grpSpPr>
        <p:sp>
          <p:nvSpPr>
            <p:cNvPr id="141" name="AutoShape 40">
              <a:extLst>
                <a:ext uri="{FF2B5EF4-FFF2-40B4-BE49-F238E27FC236}">
                  <a16:creationId xmlns:a16="http://schemas.microsoft.com/office/drawing/2014/main" id="{23AE8C8F-52B5-42FE-A00E-90FD476476B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575845" y="5353129"/>
              <a:ext cx="583886" cy="1402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42">
              <a:extLst>
                <a:ext uri="{FF2B5EF4-FFF2-40B4-BE49-F238E27FC236}">
                  <a16:creationId xmlns:a16="http://schemas.microsoft.com/office/drawing/2014/main" id="{72649605-A6CD-4185-8B22-C1A779927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845" y="5476484"/>
              <a:ext cx="576972" cy="332414"/>
            </a:xfrm>
            <a:custGeom>
              <a:avLst/>
              <a:gdLst>
                <a:gd name="T0" fmla="*/ 2272 w 2568"/>
                <a:gd name="T1" fmla="*/ 1859 h 1859"/>
                <a:gd name="T2" fmla="*/ 2568 w 2568"/>
                <a:gd name="T3" fmla="*/ 1017 h 1859"/>
                <a:gd name="T4" fmla="*/ 2103 w 2568"/>
                <a:gd name="T5" fmla="*/ 0 h 1859"/>
                <a:gd name="T6" fmla="*/ 465 w 2568"/>
                <a:gd name="T7" fmla="*/ 0 h 1859"/>
                <a:gd name="T8" fmla="*/ 0 w 2568"/>
                <a:gd name="T9" fmla="*/ 1017 h 1859"/>
                <a:gd name="T10" fmla="*/ 296 w 2568"/>
                <a:gd name="T11" fmla="*/ 1859 h 1859"/>
                <a:gd name="T12" fmla="*/ 2272 w 2568"/>
                <a:gd name="T13" fmla="*/ 1859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8" h="1859">
                  <a:moveTo>
                    <a:pt x="2272" y="1859"/>
                  </a:moveTo>
                  <a:cubicBezTo>
                    <a:pt x="2456" y="1630"/>
                    <a:pt x="2568" y="1338"/>
                    <a:pt x="2568" y="1017"/>
                  </a:cubicBezTo>
                  <a:cubicBezTo>
                    <a:pt x="2568" y="608"/>
                    <a:pt x="2387" y="242"/>
                    <a:pt x="2103" y="0"/>
                  </a:cubicBezTo>
                  <a:lnTo>
                    <a:pt x="465" y="0"/>
                  </a:lnTo>
                  <a:cubicBezTo>
                    <a:pt x="181" y="242"/>
                    <a:pt x="0" y="608"/>
                    <a:pt x="0" y="1017"/>
                  </a:cubicBezTo>
                  <a:cubicBezTo>
                    <a:pt x="0" y="1338"/>
                    <a:pt x="112" y="1630"/>
                    <a:pt x="296" y="1859"/>
                  </a:cubicBezTo>
                  <a:lnTo>
                    <a:pt x="2272" y="1859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43">
              <a:extLst>
                <a:ext uri="{FF2B5EF4-FFF2-40B4-BE49-F238E27FC236}">
                  <a16:creationId xmlns:a16="http://schemas.microsoft.com/office/drawing/2014/main" id="{5336C43D-F4CC-44B1-BB30-71FD58533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1333" y="5353129"/>
              <a:ext cx="245996" cy="123357"/>
            </a:xfrm>
            <a:custGeom>
              <a:avLst/>
              <a:gdLst>
                <a:gd name="T0" fmla="*/ 1095 w 1095"/>
                <a:gd name="T1" fmla="*/ 690 h 690"/>
                <a:gd name="T2" fmla="*/ 0 w 1095"/>
                <a:gd name="T3" fmla="*/ 690 h 690"/>
                <a:gd name="T4" fmla="*/ 0 w 1095"/>
                <a:gd name="T5" fmla="*/ 104 h 690"/>
                <a:gd name="T6" fmla="*/ 104 w 1095"/>
                <a:gd name="T7" fmla="*/ 0 h 690"/>
                <a:gd name="T8" fmla="*/ 991 w 1095"/>
                <a:gd name="T9" fmla="*/ 0 h 690"/>
                <a:gd name="T10" fmla="*/ 1095 w 1095"/>
                <a:gd name="T11" fmla="*/ 104 h 690"/>
                <a:gd name="T12" fmla="*/ 1095 w 1095"/>
                <a:gd name="T1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690">
                  <a:moveTo>
                    <a:pt x="1095" y="690"/>
                  </a:moveTo>
                  <a:lnTo>
                    <a:pt x="0" y="690"/>
                  </a:lnTo>
                  <a:lnTo>
                    <a:pt x="0" y="104"/>
                  </a:lnTo>
                  <a:cubicBezTo>
                    <a:pt x="0" y="47"/>
                    <a:pt x="47" y="0"/>
                    <a:pt x="104" y="0"/>
                  </a:cubicBezTo>
                  <a:lnTo>
                    <a:pt x="991" y="0"/>
                  </a:lnTo>
                  <a:cubicBezTo>
                    <a:pt x="1049" y="0"/>
                    <a:pt x="1095" y="47"/>
                    <a:pt x="1095" y="104"/>
                  </a:cubicBezTo>
                  <a:lnTo>
                    <a:pt x="1095" y="690"/>
                  </a:lnTo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44">
              <a:extLst>
                <a:ext uri="{FF2B5EF4-FFF2-40B4-BE49-F238E27FC236}">
                  <a16:creationId xmlns:a16="http://schemas.microsoft.com/office/drawing/2014/main" id="{40AA35FE-E813-43D7-835C-267293CF0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845" y="5808896"/>
              <a:ext cx="576972" cy="940105"/>
            </a:xfrm>
            <a:custGeom>
              <a:avLst/>
              <a:gdLst>
                <a:gd name="T0" fmla="*/ 2568 w 2568"/>
                <a:gd name="T1" fmla="*/ 1185 h 5256"/>
                <a:gd name="T2" fmla="*/ 2274 w 2568"/>
                <a:gd name="T3" fmla="*/ 891 h 5256"/>
                <a:gd name="T4" fmla="*/ 2274 w 2568"/>
                <a:gd name="T5" fmla="*/ 0 h 5256"/>
                <a:gd name="T6" fmla="*/ 294 w 2568"/>
                <a:gd name="T7" fmla="*/ 0 h 5256"/>
                <a:gd name="T8" fmla="*/ 294 w 2568"/>
                <a:gd name="T9" fmla="*/ 891 h 5256"/>
                <a:gd name="T10" fmla="*/ 0 w 2568"/>
                <a:gd name="T11" fmla="*/ 1185 h 5256"/>
                <a:gd name="T12" fmla="*/ 0 w 2568"/>
                <a:gd name="T13" fmla="*/ 4935 h 5256"/>
                <a:gd name="T14" fmla="*/ 321 w 2568"/>
                <a:gd name="T15" fmla="*/ 5256 h 5256"/>
                <a:gd name="T16" fmla="*/ 642 w 2568"/>
                <a:gd name="T17" fmla="*/ 4935 h 5256"/>
                <a:gd name="T18" fmla="*/ 963 w 2568"/>
                <a:gd name="T19" fmla="*/ 5256 h 5256"/>
                <a:gd name="T20" fmla="*/ 1284 w 2568"/>
                <a:gd name="T21" fmla="*/ 4935 h 5256"/>
                <a:gd name="T22" fmla="*/ 1605 w 2568"/>
                <a:gd name="T23" fmla="*/ 5256 h 5256"/>
                <a:gd name="T24" fmla="*/ 1926 w 2568"/>
                <a:gd name="T25" fmla="*/ 4935 h 5256"/>
                <a:gd name="T26" fmla="*/ 2247 w 2568"/>
                <a:gd name="T27" fmla="*/ 5256 h 5256"/>
                <a:gd name="T28" fmla="*/ 2568 w 2568"/>
                <a:gd name="T29" fmla="*/ 4935 h 5256"/>
                <a:gd name="T30" fmla="*/ 2568 w 2568"/>
                <a:gd name="T31" fmla="*/ 1185 h 5256"/>
                <a:gd name="T32" fmla="*/ 2568 w 2568"/>
                <a:gd name="T33" fmla="*/ 1185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8" h="5256">
                  <a:moveTo>
                    <a:pt x="2568" y="1185"/>
                  </a:moveTo>
                  <a:cubicBezTo>
                    <a:pt x="2568" y="1023"/>
                    <a:pt x="2436" y="891"/>
                    <a:pt x="2274" y="891"/>
                  </a:cubicBezTo>
                  <a:lnTo>
                    <a:pt x="2274" y="0"/>
                  </a:lnTo>
                  <a:lnTo>
                    <a:pt x="294" y="0"/>
                  </a:lnTo>
                  <a:lnTo>
                    <a:pt x="294" y="891"/>
                  </a:lnTo>
                  <a:cubicBezTo>
                    <a:pt x="131" y="891"/>
                    <a:pt x="0" y="1023"/>
                    <a:pt x="0" y="1185"/>
                  </a:cubicBezTo>
                  <a:lnTo>
                    <a:pt x="0" y="4935"/>
                  </a:lnTo>
                  <a:cubicBezTo>
                    <a:pt x="0" y="5112"/>
                    <a:pt x="144" y="5256"/>
                    <a:pt x="321" y="5256"/>
                  </a:cubicBezTo>
                  <a:cubicBezTo>
                    <a:pt x="498" y="5256"/>
                    <a:pt x="642" y="5112"/>
                    <a:pt x="642" y="4935"/>
                  </a:cubicBezTo>
                  <a:cubicBezTo>
                    <a:pt x="642" y="5112"/>
                    <a:pt x="786" y="5256"/>
                    <a:pt x="963" y="5256"/>
                  </a:cubicBezTo>
                  <a:cubicBezTo>
                    <a:pt x="1140" y="5256"/>
                    <a:pt x="1284" y="5112"/>
                    <a:pt x="1284" y="4935"/>
                  </a:cubicBezTo>
                  <a:cubicBezTo>
                    <a:pt x="1284" y="5112"/>
                    <a:pt x="1428" y="5256"/>
                    <a:pt x="1605" y="5256"/>
                  </a:cubicBezTo>
                  <a:cubicBezTo>
                    <a:pt x="1782" y="5256"/>
                    <a:pt x="1926" y="5112"/>
                    <a:pt x="1926" y="4935"/>
                  </a:cubicBezTo>
                  <a:cubicBezTo>
                    <a:pt x="1926" y="5112"/>
                    <a:pt x="2070" y="5256"/>
                    <a:pt x="2247" y="5256"/>
                  </a:cubicBezTo>
                  <a:cubicBezTo>
                    <a:pt x="2424" y="5256"/>
                    <a:pt x="2568" y="5112"/>
                    <a:pt x="2568" y="4935"/>
                  </a:cubicBezTo>
                  <a:lnTo>
                    <a:pt x="2568" y="1185"/>
                  </a:lnTo>
                  <a:lnTo>
                    <a:pt x="2568" y="1185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Rectangle 46">
              <a:extLst>
                <a:ext uri="{FF2B5EF4-FFF2-40B4-BE49-F238E27FC236}">
                  <a16:creationId xmlns:a16="http://schemas.microsoft.com/office/drawing/2014/main" id="{23FA1C56-6D2D-4B3B-B2ED-A6F2F850D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5845" y="6140987"/>
              <a:ext cx="576972" cy="406427"/>
            </a:xfrm>
            <a:prstGeom prst="rect">
              <a:avLst/>
            </a:pr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6640307-300E-45A3-9D1F-1CB8464ADCCE}"/>
              </a:ext>
            </a:extLst>
          </p:cNvPr>
          <p:cNvSpPr txBox="1"/>
          <p:nvPr/>
        </p:nvSpPr>
        <p:spPr>
          <a:xfrm>
            <a:off x="151507" y="-6194781"/>
            <a:ext cx="942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</a:p>
          <a:p>
            <a:pPr algn="ctr"/>
            <a:r>
              <a:rPr lang="ko-KR" altLang="en-US" dirty="0"/>
              <a:t>주스주스</a:t>
            </a:r>
          </a:p>
        </p:txBody>
      </p:sp>
      <p:graphicFrame>
        <p:nvGraphicFramePr>
          <p:cNvPr id="68" name="차트 67">
            <a:extLst>
              <a:ext uri="{FF2B5EF4-FFF2-40B4-BE49-F238E27FC236}">
                <a16:creationId xmlns:a16="http://schemas.microsoft.com/office/drawing/2014/main" id="{5AA993BE-3B21-409D-A4E8-886B731823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8031062"/>
              </p:ext>
            </p:extLst>
          </p:nvPr>
        </p:nvGraphicFramePr>
        <p:xfrm>
          <a:off x="1680737" y="1493103"/>
          <a:ext cx="5811500" cy="3323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9" name="차트 68">
            <a:extLst>
              <a:ext uri="{FF2B5EF4-FFF2-40B4-BE49-F238E27FC236}">
                <a16:creationId xmlns:a16="http://schemas.microsoft.com/office/drawing/2014/main" id="{9D6B5A92-A0CF-4939-8A93-965FD752C6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3863557"/>
              </p:ext>
            </p:extLst>
          </p:nvPr>
        </p:nvGraphicFramePr>
        <p:xfrm>
          <a:off x="8218852" y="1530323"/>
          <a:ext cx="5811500" cy="3323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0E8D852-0638-4FB4-9C1A-93F0879BA03B}"/>
              </a:ext>
            </a:extLst>
          </p:cNvPr>
          <p:cNvCxnSpPr/>
          <p:nvPr/>
        </p:nvCxnSpPr>
        <p:spPr>
          <a:xfrm>
            <a:off x="2371415" y="2089234"/>
            <a:ext cx="812800" cy="1193800"/>
          </a:xfrm>
          <a:prstGeom prst="straightConnector1">
            <a:avLst/>
          </a:prstGeom>
          <a:ln w="762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9D59AC5-E8A5-44E5-AB6D-3A864ECE14F2}"/>
              </a:ext>
            </a:extLst>
          </p:cNvPr>
          <p:cNvCxnSpPr>
            <a:cxnSpLocks/>
          </p:cNvCxnSpPr>
          <p:nvPr/>
        </p:nvCxnSpPr>
        <p:spPr>
          <a:xfrm>
            <a:off x="8861203" y="1921740"/>
            <a:ext cx="725440" cy="877541"/>
          </a:xfrm>
          <a:prstGeom prst="straightConnector1">
            <a:avLst/>
          </a:prstGeom>
          <a:ln w="762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차트 71">
            <a:extLst>
              <a:ext uri="{FF2B5EF4-FFF2-40B4-BE49-F238E27FC236}">
                <a16:creationId xmlns:a16="http://schemas.microsoft.com/office/drawing/2014/main" id="{B2A5FF63-F1BA-48D9-AB32-8BC8074575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32791"/>
              </p:ext>
            </p:extLst>
          </p:nvPr>
        </p:nvGraphicFramePr>
        <p:xfrm>
          <a:off x="4949795" y="1493102"/>
          <a:ext cx="5811500" cy="3323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A950090-506E-4C4B-8771-2C6226D08A1B}"/>
              </a:ext>
            </a:extLst>
          </p:cNvPr>
          <p:cNvCxnSpPr>
            <a:cxnSpLocks/>
          </p:cNvCxnSpPr>
          <p:nvPr/>
        </p:nvCxnSpPr>
        <p:spPr>
          <a:xfrm flipV="1">
            <a:off x="5225143" y="2143978"/>
            <a:ext cx="979714" cy="1607712"/>
          </a:xfrm>
          <a:prstGeom prst="straightConnector1">
            <a:avLst/>
          </a:prstGeom>
          <a:ln w="762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6081C2-50AA-4B9C-B589-91324DB7B61B}"/>
              </a:ext>
            </a:extLst>
          </p:cNvPr>
          <p:cNvSpPr/>
          <p:nvPr/>
        </p:nvSpPr>
        <p:spPr>
          <a:xfrm>
            <a:off x="1211463" y="4962499"/>
            <a:ext cx="3179075" cy="467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Aft>
                <a:spcPts val="80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Classification time per truck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D390821-6FE5-4976-8AF7-1B52C1AA7FE2}"/>
              </a:ext>
            </a:extLst>
          </p:cNvPr>
          <p:cNvSpPr/>
          <p:nvPr/>
        </p:nvSpPr>
        <p:spPr>
          <a:xfrm>
            <a:off x="2694215" y="2155510"/>
            <a:ext cx="91242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Aft>
                <a:spcPts val="800"/>
              </a:spcAft>
            </a:pPr>
            <a:r>
              <a:rPr lang="en-US" altLang="ko-KR" kern="0" dirty="0">
                <a:solidFill>
                  <a:srgbClr val="000000"/>
                </a:solidFill>
                <a:ea typeface="Times New Roman" panose="02020603050405020304" pitchFamily="18" charset="0"/>
              </a:rPr>
              <a:t>16.3 %</a:t>
            </a:r>
            <a:endParaRPr lang="en-US" altLang="ko-KR" sz="12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FBBDAD4-FC0D-49BD-ACFC-E4E51B5E0562}"/>
              </a:ext>
            </a:extLst>
          </p:cNvPr>
          <p:cNvSpPr/>
          <p:nvPr/>
        </p:nvSpPr>
        <p:spPr>
          <a:xfrm>
            <a:off x="4668866" y="5009942"/>
            <a:ext cx="253627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Aft>
                <a:spcPts val="80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Classification Capacity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8E35635-95D5-482D-942E-A1389DECD1EB}"/>
              </a:ext>
            </a:extLst>
          </p:cNvPr>
          <p:cNvSpPr/>
          <p:nvPr/>
        </p:nvSpPr>
        <p:spPr>
          <a:xfrm>
            <a:off x="4949795" y="2291450"/>
            <a:ext cx="91242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Aft>
                <a:spcPts val="800"/>
              </a:spcAft>
            </a:pPr>
            <a:r>
              <a:rPr lang="en-US" altLang="ko-KR" kern="0" dirty="0">
                <a:solidFill>
                  <a:srgbClr val="000000"/>
                </a:solidFill>
                <a:ea typeface="Times New Roman" panose="02020603050405020304" pitchFamily="18" charset="0"/>
              </a:rPr>
              <a:t>23.3 %</a:t>
            </a:r>
            <a:endParaRPr lang="en-US" altLang="ko-KR" sz="12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FD50125-C1F0-4050-AC16-D6C6D7ECDC92}"/>
              </a:ext>
            </a:extLst>
          </p:cNvPr>
          <p:cNvSpPr/>
          <p:nvPr/>
        </p:nvSpPr>
        <p:spPr>
          <a:xfrm>
            <a:off x="8218852" y="5005893"/>
            <a:ext cx="212109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Aft>
                <a:spcPts val="800"/>
              </a:spcAft>
            </a:pPr>
            <a:r>
              <a:rPr lang="en-US" altLang="ko-KR" kern="0">
                <a:solidFill>
                  <a:srgbClr val="000000"/>
                </a:solidFill>
                <a:ea typeface="Times New Roman" panose="02020603050405020304" pitchFamily="18" charset="0"/>
              </a:rPr>
              <a:t>HUB residual rates</a:t>
            </a:r>
            <a:endParaRPr lang="en-US" altLang="ko-KR" sz="12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C93CC1A-367A-41FE-9D21-BC09CD349DB8}"/>
              </a:ext>
            </a:extLst>
          </p:cNvPr>
          <p:cNvSpPr/>
          <p:nvPr/>
        </p:nvSpPr>
        <p:spPr>
          <a:xfrm>
            <a:off x="9257817" y="1848323"/>
            <a:ext cx="77457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Aft>
                <a:spcPts val="80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6.8 %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j-lt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D71737-413D-43B8-AE0D-E2C5F3A692F7}"/>
              </a:ext>
            </a:extLst>
          </p:cNvPr>
          <p:cNvGrpSpPr/>
          <p:nvPr/>
        </p:nvGrpSpPr>
        <p:grpSpPr>
          <a:xfrm>
            <a:off x="3150429" y="3743808"/>
            <a:ext cx="547020" cy="529194"/>
            <a:chOff x="3059624" y="1147206"/>
            <a:chExt cx="803306" cy="803306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2A24C412-7F30-44D7-B8B8-F78BA89F90F2}"/>
                </a:ext>
              </a:extLst>
            </p:cNvPr>
            <p:cNvSpPr/>
            <p:nvPr/>
          </p:nvSpPr>
          <p:spPr>
            <a:xfrm>
              <a:off x="3059624" y="1147206"/>
              <a:ext cx="803306" cy="803306"/>
            </a:xfrm>
            <a:prstGeom prst="ellipse">
              <a:avLst/>
            </a:prstGeom>
            <a:solidFill>
              <a:srgbClr val="D5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6" name="그래픽 85" descr="링크">
              <a:extLst>
                <a:ext uri="{FF2B5EF4-FFF2-40B4-BE49-F238E27FC236}">
                  <a16:creationId xmlns:a16="http://schemas.microsoft.com/office/drawing/2014/main" id="{EFC30365-4352-493E-BF78-7BD6DB01B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25468" y="1213050"/>
              <a:ext cx="671618" cy="671618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40B3F0B-6508-48F3-8505-4AC43432F87D}"/>
              </a:ext>
            </a:extLst>
          </p:cNvPr>
          <p:cNvGrpSpPr/>
          <p:nvPr/>
        </p:nvGrpSpPr>
        <p:grpSpPr>
          <a:xfrm>
            <a:off x="6443916" y="2022978"/>
            <a:ext cx="484659" cy="503759"/>
            <a:chOff x="5634787" y="1147206"/>
            <a:chExt cx="803306" cy="803306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F661831-EEAE-4BD4-8D0B-A2EB8C0B875C}"/>
                </a:ext>
              </a:extLst>
            </p:cNvPr>
            <p:cNvSpPr/>
            <p:nvPr/>
          </p:nvSpPr>
          <p:spPr>
            <a:xfrm>
              <a:off x="5634787" y="1147206"/>
              <a:ext cx="803306" cy="8033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7" name="그래픽 86" descr="네트워크">
              <a:extLst>
                <a:ext uri="{FF2B5EF4-FFF2-40B4-BE49-F238E27FC236}">
                  <a16:creationId xmlns:a16="http://schemas.microsoft.com/office/drawing/2014/main" id="{F38DCEE7-DE17-45D9-803B-A090C2A9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74419" y="1269693"/>
              <a:ext cx="524042" cy="524042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5F9004F-7D69-484E-BEE8-4A2436AC36EC}"/>
              </a:ext>
            </a:extLst>
          </p:cNvPr>
          <p:cNvGrpSpPr/>
          <p:nvPr/>
        </p:nvGrpSpPr>
        <p:grpSpPr>
          <a:xfrm>
            <a:off x="9703717" y="3220448"/>
            <a:ext cx="503839" cy="470579"/>
            <a:chOff x="7983669" y="1147206"/>
            <a:chExt cx="803306" cy="803306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FF64628-E19B-4905-AF5E-5B8A0E0DBE12}"/>
                </a:ext>
              </a:extLst>
            </p:cNvPr>
            <p:cNvSpPr/>
            <p:nvPr/>
          </p:nvSpPr>
          <p:spPr>
            <a:xfrm>
              <a:off x="7983669" y="1147206"/>
              <a:ext cx="803306" cy="80330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래픽 87" descr="조직도">
              <a:extLst>
                <a:ext uri="{FF2B5EF4-FFF2-40B4-BE49-F238E27FC236}">
                  <a16:creationId xmlns:a16="http://schemas.microsoft.com/office/drawing/2014/main" id="{529FDF63-A3AC-47C6-A7E7-B1A35EB8D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52299" y="1198692"/>
              <a:ext cx="666045" cy="666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5440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58" name="직선 연결선 9257">
            <a:extLst>
              <a:ext uri="{FF2B5EF4-FFF2-40B4-BE49-F238E27FC236}">
                <a16:creationId xmlns:a16="http://schemas.microsoft.com/office/drawing/2014/main" id="{001443B6-1B59-4292-BEF6-52197783D0F3}"/>
              </a:ext>
            </a:extLst>
          </p:cNvPr>
          <p:cNvCxnSpPr/>
          <p:nvPr/>
        </p:nvCxnSpPr>
        <p:spPr>
          <a:xfrm flipH="1">
            <a:off x="4564078" y="0"/>
            <a:ext cx="10499" cy="5731778"/>
          </a:xfrm>
          <a:prstGeom prst="line">
            <a:avLst/>
          </a:prstGeom>
          <a:ln>
            <a:solidFill>
              <a:srgbClr val="C78F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6" name="이등변 삼각형 9255">
            <a:extLst>
              <a:ext uri="{FF2B5EF4-FFF2-40B4-BE49-F238E27FC236}">
                <a16:creationId xmlns:a16="http://schemas.microsoft.com/office/drawing/2014/main" id="{57D9E6C7-31DB-44EF-A492-7AE9A1AF208C}"/>
              </a:ext>
            </a:extLst>
          </p:cNvPr>
          <p:cNvSpPr/>
          <p:nvPr/>
        </p:nvSpPr>
        <p:spPr>
          <a:xfrm>
            <a:off x="0" y="8412022"/>
            <a:ext cx="12192000" cy="2040882"/>
          </a:xfrm>
          <a:prstGeom prst="triangle">
            <a:avLst>
              <a:gd name="adj" fmla="val 21428"/>
            </a:avLst>
          </a:prstGeom>
          <a:solidFill>
            <a:srgbClr val="E3C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55" name="그룹 9254">
            <a:extLst>
              <a:ext uri="{FF2B5EF4-FFF2-40B4-BE49-F238E27FC236}">
                <a16:creationId xmlns:a16="http://schemas.microsoft.com/office/drawing/2014/main" id="{AA46A10D-535C-4E3E-8024-BBE47DE97005}"/>
              </a:ext>
            </a:extLst>
          </p:cNvPr>
          <p:cNvGrpSpPr/>
          <p:nvPr/>
        </p:nvGrpSpPr>
        <p:grpSpPr>
          <a:xfrm>
            <a:off x="1559442" y="0"/>
            <a:ext cx="10632558" cy="13992447"/>
            <a:chOff x="2850204" y="150828"/>
            <a:chExt cx="4331066" cy="6497977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5096EBB0-B930-4323-B278-7F5641704619}"/>
                </a:ext>
              </a:extLst>
            </p:cNvPr>
            <p:cNvSpPr/>
            <p:nvPr/>
          </p:nvSpPr>
          <p:spPr>
            <a:xfrm>
              <a:off x="3142033" y="492917"/>
              <a:ext cx="3025303" cy="4565466"/>
            </a:xfrm>
            <a:custGeom>
              <a:avLst/>
              <a:gdLst>
                <a:gd name="connsiteX0" fmla="*/ 172109 w 3025303"/>
                <a:gd name="connsiteY0" fmla="*/ 0 h 4565466"/>
                <a:gd name="connsiteX1" fmla="*/ 2853194 w 3025303"/>
                <a:gd name="connsiteY1" fmla="*/ 0 h 4565466"/>
                <a:gd name="connsiteX2" fmla="*/ 3025303 w 3025303"/>
                <a:gd name="connsiteY2" fmla="*/ 172109 h 4565466"/>
                <a:gd name="connsiteX3" fmla="*/ 3025303 w 3025303"/>
                <a:gd name="connsiteY3" fmla="*/ 4393357 h 4565466"/>
                <a:gd name="connsiteX4" fmla="*/ 2853194 w 3025303"/>
                <a:gd name="connsiteY4" fmla="*/ 4565466 h 4565466"/>
                <a:gd name="connsiteX5" fmla="*/ 172109 w 3025303"/>
                <a:gd name="connsiteY5" fmla="*/ 4565466 h 4565466"/>
                <a:gd name="connsiteX6" fmla="*/ 0 w 3025303"/>
                <a:gd name="connsiteY6" fmla="*/ 4393357 h 4565466"/>
                <a:gd name="connsiteX7" fmla="*/ 0 w 3025303"/>
                <a:gd name="connsiteY7" fmla="*/ 172109 h 4565466"/>
                <a:gd name="connsiteX8" fmla="*/ 172109 w 3025303"/>
                <a:gd name="connsiteY8" fmla="*/ 0 h 4565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25303" h="4565466">
                  <a:moveTo>
                    <a:pt x="172109" y="0"/>
                  </a:moveTo>
                  <a:lnTo>
                    <a:pt x="2853194" y="0"/>
                  </a:lnTo>
                  <a:cubicBezTo>
                    <a:pt x="2948247" y="0"/>
                    <a:pt x="3025303" y="77056"/>
                    <a:pt x="3025303" y="172109"/>
                  </a:cubicBezTo>
                  <a:lnTo>
                    <a:pt x="3025303" y="4393357"/>
                  </a:lnTo>
                  <a:cubicBezTo>
                    <a:pt x="3025303" y="4488410"/>
                    <a:pt x="2948247" y="4565466"/>
                    <a:pt x="2853194" y="4565466"/>
                  </a:cubicBezTo>
                  <a:lnTo>
                    <a:pt x="172109" y="4565466"/>
                  </a:lnTo>
                  <a:cubicBezTo>
                    <a:pt x="77056" y="4565466"/>
                    <a:pt x="0" y="4488410"/>
                    <a:pt x="0" y="4393357"/>
                  </a:cubicBezTo>
                  <a:lnTo>
                    <a:pt x="0" y="172109"/>
                  </a:lnTo>
                  <a:cubicBezTo>
                    <a:pt x="0" y="77056"/>
                    <a:pt x="77056" y="0"/>
                    <a:pt x="172109" y="0"/>
                  </a:cubicBezTo>
                  <a:close/>
                </a:path>
              </a:pathLst>
            </a:custGeom>
            <a:solidFill>
              <a:srgbClr val="F3FB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51797D5F-273D-4032-8D9B-8E64CD9BE723}"/>
                </a:ext>
              </a:extLst>
            </p:cNvPr>
            <p:cNvSpPr/>
            <p:nvPr/>
          </p:nvSpPr>
          <p:spPr>
            <a:xfrm>
              <a:off x="2850204" y="150829"/>
              <a:ext cx="4202349" cy="6497976"/>
            </a:xfrm>
            <a:custGeom>
              <a:avLst/>
              <a:gdLst>
                <a:gd name="connsiteX0" fmla="*/ 0 w 4202349"/>
                <a:gd name="connsiteY0" fmla="*/ 0 h 6497976"/>
                <a:gd name="connsiteX1" fmla="*/ 4202349 w 4202349"/>
                <a:gd name="connsiteY1" fmla="*/ 0 h 6497976"/>
                <a:gd name="connsiteX2" fmla="*/ 4202349 w 4202349"/>
                <a:gd name="connsiteY2" fmla="*/ 6497976 h 6497976"/>
                <a:gd name="connsiteX3" fmla="*/ 0 w 4202349"/>
                <a:gd name="connsiteY3" fmla="*/ 6497976 h 6497976"/>
                <a:gd name="connsiteX4" fmla="*/ 0 w 4202349"/>
                <a:gd name="connsiteY4" fmla="*/ 0 h 6497976"/>
                <a:gd name="connsiteX5" fmla="*/ 463938 w 4202349"/>
                <a:gd name="connsiteY5" fmla="*/ 342088 h 6497976"/>
                <a:gd name="connsiteX6" fmla="*/ 291829 w 4202349"/>
                <a:gd name="connsiteY6" fmla="*/ 514197 h 6497976"/>
                <a:gd name="connsiteX7" fmla="*/ 291829 w 4202349"/>
                <a:gd name="connsiteY7" fmla="*/ 4735445 h 6497976"/>
                <a:gd name="connsiteX8" fmla="*/ 463938 w 4202349"/>
                <a:gd name="connsiteY8" fmla="*/ 4907554 h 6497976"/>
                <a:gd name="connsiteX9" fmla="*/ 3145023 w 4202349"/>
                <a:gd name="connsiteY9" fmla="*/ 4907554 h 6497976"/>
                <a:gd name="connsiteX10" fmla="*/ 3317132 w 4202349"/>
                <a:gd name="connsiteY10" fmla="*/ 4735445 h 6497976"/>
                <a:gd name="connsiteX11" fmla="*/ 3317132 w 4202349"/>
                <a:gd name="connsiteY11" fmla="*/ 514197 h 6497976"/>
                <a:gd name="connsiteX12" fmla="*/ 3145023 w 4202349"/>
                <a:gd name="connsiteY12" fmla="*/ 342088 h 6497976"/>
                <a:gd name="connsiteX13" fmla="*/ 463938 w 4202349"/>
                <a:gd name="connsiteY13" fmla="*/ 342088 h 649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02349" h="6497976">
                  <a:moveTo>
                    <a:pt x="0" y="0"/>
                  </a:moveTo>
                  <a:lnTo>
                    <a:pt x="4202349" y="0"/>
                  </a:lnTo>
                  <a:lnTo>
                    <a:pt x="4202349" y="6497976"/>
                  </a:lnTo>
                  <a:lnTo>
                    <a:pt x="0" y="6497976"/>
                  </a:lnTo>
                  <a:lnTo>
                    <a:pt x="0" y="0"/>
                  </a:lnTo>
                  <a:close/>
                  <a:moveTo>
                    <a:pt x="463938" y="342088"/>
                  </a:moveTo>
                  <a:cubicBezTo>
                    <a:pt x="368885" y="342088"/>
                    <a:pt x="291829" y="419144"/>
                    <a:pt x="291829" y="514197"/>
                  </a:cubicBezTo>
                  <a:lnTo>
                    <a:pt x="291829" y="4735445"/>
                  </a:lnTo>
                  <a:cubicBezTo>
                    <a:pt x="291829" y="4830498"/>
                    <a:pt x="368885" y="4907554"/>
                    <a:pt x="463938" y="4907554"/>
                  </a:cubicBezTo>
                  <a:lnTo>
                    <a:pt x="3145023" y="4907554"/>
                  </a:lnTo>
                  <a:cubicBezTo>
                    <a:pt x="3240076" y="4907554"/>
                    <a:pt x="3317132" y="4830498"/>
                    <a:pt x="3317132" y="4735445"/>
                  </a:cubicBezTo>
                  <a:lnTo>
                    <a:pt x="3317132" y="514197"/>
                  </a:lnTo>
                  <a:cubicBezTo>
                    <a:pt x="3317132" y="419144"/>
                    <a:pt x="3240076" y="342088"/>
                    <a:pt x="3145023" y="342088"/>
                  </a:cubicBezTo>
                  <a:lnTo>
                    <a:pt x="463938" y="342088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748175-0FEB-442F-83BB-AB556575C6BB}"/>
                </a:ext>
              </a:extLst>
            </p:cNvPr>
            <p:cNvSpPr/>
            <p:nvPr/>
          </p:nvSpPr>
          <p:spPr>
            <a:xfrm>
              <a:off x="6340713" y="150828"/>
              <a:ext cx="840557" cy="6493073"/>
            </a:xfrm>
            <a:prstGeom prst="rect">
              <a:avLst/>
            </a:prstGeom>
            <a:solidFill>
              <a:srgbClr val="E7C8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5CDF6C9-19F0-4BBD-A272-A459D85BC19E}"/>
                </a:ext>
              </a:extLst>
            </p:cNvPr>
            <p:cNvSpPr/>
            <p:nvPr/>
          </p:nvSpPr>
          <p:spPr>
            <a:xfrm>
              <a:off x="7005941" y="150829"/>
              <a:ext cx="118684" cy="6497976"/>
            </a:xfrm>
            <a:prstGeom prst="rect">
              <a:avLst/>
            </a:prstGeom>
            <a:solidFill>
              <a:srgbClr val="FD95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21" name="사각형: 둥근 모서리 9220">
              <a:extLst>
                <a:ext uri="{FF2B5EF4-FFF2-40B4-BE49-F238E27FC236}">
                  <a16:creationId xmlns:a16="http://schemas.microsoft.com/office/drawing/2014/main" id="{6436DD82-25B3-4683-BD0A-BB9211B442E3}"/>
                </a:ext>
              </a:extLst>
            </p:cNvPr>
            <p:cNvSpPr/>
            <p:nvPr/>
          </p:nvSpPr>
          <p:spPr>
            <a:xfrm>
              <a:off x="6339827" y="2739503"/>
              <a:ext cx="657488" cy="4190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23" name="사각형: 둥근 모서리 9222">
              <a:extLst>
                <a:ext uri="{FF2B5EF4-FFF2-40B4-BE49-F238E27FC236}">
                  <a16:creationId xmlns:a16="http://schemas.microsoft.com/office/drawing/2014/main" id="{86682180-0847-4240-94DD-F28E03D518AE}"/>
                </a:ext>
              </a:extLst>
            </p:cNvPr>
            <p:cNvSpPr/>
            <p:nvPr/>
          </p:nvSpPr>
          <p:spPr>
            <a:xfrm>
              <a:off x="6387755" y="2824751"/>
              <a:ext cx="560656" cy="2546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지폐투입구</a:t>
              </a:r>
            </a:p>
          </p:txBody>
        </p:sp>
        <p:sp>
          <p:nvSpPr>
            <p:cNvPr id="9229" name="직사각형 9228">
              <a:extLst>
                <a:ext uri="{FF2B5EF4-FFF2-40B4-BE49-F238E27FC236}">
                  <a16:creationId xmlns:a16="http://schemas.microsoft.com/office/drawing/2014/main" id="{23EAA428-0A11-4C19-B631-7F7F4FFC531F}"/>
                </a:ext>
              </a:extLst>
            </p:cNvPr>
            <p:cNvSpPr/>
            <p:nvPr/>
          </p:nvSpPr>
          <p:spPr>
            <a:xfrm>
              <a:off x="6349705" y="1051359"/>
              <a:ext cx="644482" cy="1323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34" name="그림 9233">
              <a:extLst>
                <a:ext uri="{FF2B5EF4-FFF2-40B4-BE49-F238E27FC236}">
                  <a16:creationId xmlns:a16="http://schemas.microsoft.com/office/drawing/2014/main" id="{82613768-95F5-40AD-B0F0-BEBC0D71C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999" y="1483574"/>
              <a:ext cx="536573" cy="733836"/>
            </a:xfrm>
            <a:prstGeom prst="rect">
              <a:avLst/>
            </a:prstGeom>
          </p:spPr>
        </p:pic>
        <p:sp>
          <p:nvSpPr>
            <p:cNvPr id="9219" name="직사각형 9218">
              <a:extLst>
                <a:ext uri="{FF2B5EF4-FFF2-40B4-BE49-F238E27FC236}">
                  <a16:creationId xmlns:a16="http://schemas.microsoft.com/office/drawing/2014/main" id="{91334CF5-11E1-4D56-9C02-E1098A6D2991}"/>
                </a:ext>
              </a:extLst>
            </p:cNvPr>
            <p:cNvSpPr/>
            <p:nvPr/>
          </p:nvSpPr>
          <p:spPr>
            <a:xfrm>
              <a:off x="6375801" y="1138802"/>
              <a:ext cx="560656" cy="2760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36" name="타원 9235">
              <a:extLst>
                <a:ext uri="{FF2B5EF4-FFF2-40B4-BE49-F238E27FC236}">
                  <a16:creationId xmlns:a16="http://schemas.microsoft.com/office/drawing/2014/main" id="{1000F124-D484-4E03-9264-B347F0D9404C}"/>
                </a:ext>
              </a:extLst>
            </p:cNvPr>
            <p:cNvSpPr/>
            <p:nvPr/>
          </p:nvSpPr>
          <p:spPr>
            <a:xfrm>
              <a:off x="6486709" y="3348268"/>
              <a:ext cx="373236" cy="3501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  <a:alpha val="6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770D813-953E-4B30-99B0-2FA48AC17B9B}"/>
                </a:ext>
              </a:extLst>
            </p:cNvPr>
            <p:cNvCxnSpPr>
              <a:cxnSpLocks/>
            </p:cNvCxnSpPr>
            <p:nvPr/>
          </p:nvCxnSpPr>
          <p:spPr>
            <a:xfrm>
              <a:off x="6557393" y="3523366"/>
              <a:ext cx="234000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  <a:alpha val="4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14B4DBF9-86B8-4D4A-9C3F-92C76C73CED4}"/>
                </a:ext>
              </a:extLst>
            </p:cNvPr>
            <p:cNvSpPr/>
            <p:nvPr/>
          </p:nvSpPr>
          <p:spPr>
            <a:xfrm>
              <a:off x="3322292" y="5313627"/>
              <a:ext cx="2596676" cy="1069493"/>
            </a:xfrm>
            <a:prstGeom prst="roundRect">
              <a:avLst/>
            </a:prstGeom>
            <a:solidFill>
              <a:srgbClr val="0D1214"/>
            </a:solidFill>
            <a:ln w="76200">
              <a:solidFill>
                <a:srgbClr val="E3C7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6FE9743-8A9B-4E14-91FB-FB14E220E4E0}"/>
                </a:ext>
              </a:extLst>
            </p:cNvPr>
            <p:cNvSpPr/>
            <p:nvPr/>
          </p:nvSpPr>
          <p:spPr>
            <a:xfrm>
              <a:off x="3338475" y="5331941"/>
              <a:ext cx="2529536" cy="794754"/>
            </a:xfrm>
            <a:custGeom>
              <a:avLst/>
              <a:gdLst>
                <a:gd name="connsiteX0" fmla="*/ 0 w 2422187"/>
                <a:gd name="connsiteY0" fmla="*/ 0 h 911485"/>
                <a:gd name="connsiteX1" fmla="*/ 2422187 w 2422187"/>
                <a:gd name="connsiteY1" fmla="*/ 0 h 911485"/>
                <a:gd name="connsiteX2" fmla="*/ 2422187 w 2422187"/>
                <a:gd name="connsiteY2" fmla="*/ 911485 h 911485"/>
                <a:gd name="connsiteX3" fmla="*/ 0 w 2422187"/>
                <a:gd name="connsiteY3" fmla="*/ 911485 h 911485"/>
                <a:gd name="connsiteX4" fmla="*/ 0 w 2422187"/>
                <a:gd name="connsiteY4" fmla="*/ 0 h 911485"/>
                <a:gd name="connsiteX0" fmla="*/ 0 w 2422187"/>
                <a:gd name="connsiteY0" fmla="*/ 0 h 911485"/>
                <a:gd name="connsiteX1" fmla="*/ 2422187 w 2422187"/>
                <a:gd name="connsiteY1" fmla="*/ 0 h 911485"/>
                <a:gd name="connsiteX2" fmla="*/ 1984442 w 2422187"/>
                <a:gd name="connsiteY2" fmla="*/ 726659 h 911485"/>
                <a:gd name="connsiteX3" fmla="*/ 0 w 2422187"/>
                <a:gd name="connsiteY3" fmla="*/ 911485 h 911485"/>
                <a:gd name="connsiteX4" fmla="*/ 0 w 2422187"/>
                <a:gd name="connsiteY4" fmla="*/ 0 h 911485"/>
                <a:gd name="connsiteX0" fmla="*/ 0 w 2422187"/>
                <a:gd name="connsiteY0" fmla="*/ 0 h 930941"/>
                <a:gd name="connsiteX1" fmla="*/ 2422187 w 2422187"/>
                <a:gd name="connsiteY1" fmla="*/ 0 h 930941"/>
                <a:gd name="connsiteX2" fmla="*/ 1984442 w 2422187"/>
                <a:gd name="connsiteY2" fmla="*/ 726659 h 930941"/>
                <a:gd name="connsiteX3" fmla="*/ 408562 w 2422187"/>
                <a:gd name="connsiteY3" fmla="*/ 930941 h 930941"/>
                <a:gd name="connsiteX4" fmla="*/ 0 w 2422187"/>
                <a:gd name="connsiteY4" fmla="*/ 0 h 930941"/>
                <a:gd name="connsiteX0" fmla="*/ 0 w 2422187"/>
                <a:gd name="connsiteY0" fmla="*/ 0 h 930941"/>
                <a:gd name="connsiteX1" fmla="*/ 2422187 w 2422187"/>
                <a:gd name="connsiteY1" fmla="*/ 0 h 930941"/>
                <a:gd name="connsiteX2" fmla="*/ 1964987 w 2422187"/>
                <a:gd name="connsiteY2" fmla="*/ 814208 h 930941"/>
                <a:gd name="connsiteX3" fmla="*/ 408562 w 2422187"/>
                <a:gd name="connsiteY3" fmla="*/ 930941 h 930941"/>
                <a:gd name="connsiteX4" fmla="*/ 0 w 2422187"/>
                <a:gd name="connsiteY4" fmla="*/ 0 h 930941"/>
                <a:gd name="connsiteX0" fmla="*/ 0 w 2422187"/>
                <a:gd name="connsiteY0" fmla="*/ 0 h 814208"/>
                <a:gd name="connsiteX1" fmla="*/ 2422187 w 2422187"/>
                <a:gd name="connsiteY1" fmla="*/ 0 h 814208"/>
                <a:gd name="connsiteX2" fmla="*/ 1964987 w 2422187"/>
                <a:gd name="connsiteY2" fmla="*/ 814208 h 814208"/>
                <a:gd name="connsiteX3" fmla="*/ 418289 w 2422187"/>
                <a:gd name="connsiteY3" fmla="*/ 765571 h 814208"/>
                <a:gd name="connsiteX4" fmla="*/ 0 w 2422187"/>
                <a:gd name="connsiteY4" fmla="*/ 0 h 814208"/>
                <a:gd name="connsiteX0" fmla="*/ 0 w 2422187"/>
                <a:gd name="connsiteY0" fmla="*/ 0 h 765571"/>
                <a:gd name="connsiteX1" fmla="*/ 2422187 w 2422187"/>
                <a:gd name="connsiteY1" fmla="*/ 0 h 765571"/>
                <a:gd name="connsiteX2" fmla="*/ 1964987 w 2422187"/>
                <a:gd name="connsiteY2" fmla="*/ 765569 h 765571"/>
                <a:gd name="connsiteX3" fmla="*/ 418289 w 2422187"/>
                <a:gd name="connsiteY3" fmla="*/ 765571 h 765571"/>
                <a:gd name="connsiteX4" fmla="*/ 0 w 2422187"/>
                <a:gd name="connsiteY4" fmla="*/ 0 h 765571"/>
                <a:gd name="connsiteX0" fmla="*/ 0 w 2402732"/>
                <a:gd name="connsiteY0" fmla="*/ 0 h 765571"/>
                <a:gd name="connsiteX1" fmla="*/ 2402732 w 2402732"/>
                <a:gd name="connsiteY1" fmla="*/ 0 h 765571"/>
                <a:gd name="connsiteX2" fmla="*/ 1964987 w 2402732"/>
                <a:gd name="connsiteY2" fmla="*/ 765569 h 765571"/>
                <a:gd name="connsiteX3" fmla="*/ 418289 w 2402732"/>
                <a:gd name="connsiteY3" fmla="*/ 765571 h 765571"/>
                <a:gd name="connsiteX4" fmla="*/ 0 w 2402732"/>
                <a:gd name="connsiteY4" fmla="*/ 0 h 765571"/>
                <a:gd name="connsiteX0" fmla="*/ 0 w 2429606"/>
                <a:gd name="connsiteY0" fmla="*/ 0 h 765571"/>
                <a:gd name="connsiteX1" fmla="*/ 2402732 w 2429606"/>
                <a:gd name="connsiteY1" fmla="*/ 0 h 765571"/>
                <a:gd name="connsiteX2" fmla="*/ 2427060 w 2429606"/>
                <a:gd name="connsiteY2" fmla="*/ 115549 h 765571"/>
                <a:gd name="connsiteX3" fmla="*/ 1964987 w 2429606"/>
                <a:gd name="connsiteY3" fmla="*/ 765569 h 765571"/>
                <a:gd name="connsiteX4" fmla="*/ 418289 w 2429606"/>
                <a:gd name="connsiteY4" fmla="*/ 765571 h 765571"/>
                <a:gd name="connsiteX5" fmla="*/ 0 w 2429606"/>
                <a:gd name="connsiteY5" fmla="*/ 0 h 765571"/>
                <a:gd name="connsiteX0" fmla="*/ 24310 w 2453916"/>
                <a:gd name="connsiteY0" fmla="*/ 0 h 765571"/>
                <a:gd name="connsiteX1" fmla="*/ 2427042 w 2453916"/>
                <a:gd name="connsiteY1" fmla="*/ 0 h 765571"/>
                <a:gd name="connsiteX2" fmla="*/ 2451370 w 2453916"/>
                <a:gd name="connsiteY2" fmla="*/ 115549 h 765571"/>
                <a:gd name="connsiteX3" fmla="*/ 1989297 w 2453916"/>
                <a:gd name="connsiteY3" fmla="*/ 765569 h 765571"/>
                <a:gd name="connsiteX4" fmla="*/ 442599 w 2453916"/>
                <a:gd name="connsiteY4" fmla="*/ 765571 h 765571"/>
                <a:gd name="connsiteX5" fmla="*/ 0 w 2453916"/>
                <a:gd name="connsiteY5" fmla="*/ 115549 h 765571"/>
                <a:gd name="connsiteX6" fmla="*/ 24310 w 2453916"/>
                <a:gd name="connsiteY6" fmla="*/ 0 h 765571"/>
                <a:gd name="connsiteX0" fmla="*/ 63220 w 2453916"/>
                <a:gd name="connsiteY0" fmla="*/ 19456 h 765571"/>
                <a:gd name="connsiteX1" fmla="*/ 2427042 w 2453916"/>
                <a:gd name="connsiteY1" fmla="*/ 0 h 765571"/>
                <a:gd name="connsiteX2" fmla="*/ 2451370 w 2453916"/>
                <a:gd name="connsiteY2" fmla="*/ 115549 h 765571"/>
                <a:gd name="connsiteX3" fmla="*/ 1989297 w 2453916"/>
                <a:gd name="connsiteY3" fmla="*/ 765569 h 765571"/>
                <a:gd name="connsiteX4" fmla="*/ 442599 w 2453916"/>
                <a:gd name="connsiteY4" fmla="*/ 765571 h 765571"/>
                <a:gd name="connsiteX5" fmla="*/ 0 w 2453916"/>
                <a:gd name="connsiteY5" fmla="*/ 115549 h 765571"/>
                <a:gd name="connsiteX6" fmla="*/ 63220 w 2453916"/>
                <a:gd name="connsiteY6" fmla="*/ 19456 h 765571"/>
                <a:gd name="connsiteX0" fmla="*/ 63220 w 2452937"/>
                <a:gd name="connsiteY0" fmla="*/ 19456 h 765571"/>
                <a:gd name="connsiteX1" fmla="*/ 2388132 w 2452937"/>
                <a:gd name="connsiteY1" fmla="*/ 0 h 765571"/>
                <a:gd name="connsiteX2" fmla="*/ 2451370 w 2452937"/>
                <a:gd name="connsiteY2" fmla="*/ 115549 h 765571"/>
                <a:gd name="connsiteX3" fmla="*/ 1989297 w 2452937"/>
                <a:gd name="connsiteY3" fmla="*/ 765569 h 765571"/>
                <a:gd name="connsiteX4" fmla="*/ 442599 w 2452937"/>
                <a:gd name="connsiteY4" fmla="*/ 765571 h 765571"/>
                <a:gd name="connsiteX5" fmla="*/ 0 w 2452937"/>
                <a:gd name="connsiteY5" fmla="*/ 115549 h 765571"/>
                <a:gd name="connsiteX6" fmla="*/ 63220 w 2452937"/>
                <a:gd name="connsiteY6" fmla="*/ 19456 h 765571"/>
                <a:gd name="connsiteX0" fmla="*/ 82675 w 2472392"/>
                <a:gd name="connsiteY0" fmla="*/ 19456 h 765571"/>
                <a:gd name="connsiteX1" fmla="*/ 2407587 w 2472392"/>
                <a:gd name="connsiteY1" fmla="*/ 0 h 765571"/>
                <a:gd name="connsiteX2" fmla="*/ 2470825 w 2472392"/>
                <a:gd name="connsiteY2" fmla="*/ 115549 h 765571"/>
                <a:gd name="connsiteX3" fmla="*/ 2008752 w 2472392"/>
                <a:gd name="connsiteY3" fmla="*/ 765569 h 765571"/>
                <a:gd name="connsiteX4" fmla="*/ 462054 w 2472392"/>
                <a:gd name="connsiteY4" fmla="*/ 765571 h 765571"/>
                <a:gd name="connsiteX5" fmla="*/ 0 w 2472392"/>
                <a:gd name="connsiteY5" fmla="*/ 125276 h 765571"/>
                <a:gd name="connsiteX6" fmla="*/ 82675 w 2472392"/>
                <a:gd name="connsiteY6" fmla="*/ 19456 h 765571"/>
                <a:gd name="connsiteX0" fmla="*/ 82675 w 2472392"/>
                <a:gd name="connsiteY0" fmla="*/ 19456 h 765571"/>
                <a:gd name="connsiteX1" fmla="*/ 2407587 w 2472392"/>
                <a:gd name="connsiteY1" fmla="*/ 0 h 765571"/>
                <a:gd name="connsiteX2" fmla="*/ 2470825 w 2472392"/>
                <a:gd name="connsiteY2" fmla="*/ 115549 h 765571"/>
                <a:gd name="connsiteX3" fmla="*/ 2008752 w 2472392"/>
                <a:gd name="connsiteY3" fmla="*/ 765569 h 765571"/>
                <a:gd name="connsiteX4" fmla="*/ 462054 w 2472392"/>
                <a:gd name="connsiteY4" fmla="*/ 765571 h 765571"/>
                <a:gd name="connsiteX5" fmla="*/ 0 w 2472392"/>
                <a:gd name="connsiteY5" fmla="*/ 125276 h 765571"/>
                <a:gd name="connsiteX6" fmla="*/ 82675 w 2472392"/>
                <a:gd name="connsiteY6" fmla="*/ 19456 h 765571"/>
                <a:gd name="connsiteX0" fmla="*/ 82675 w 2472392"/>
                <a:gd name="connsiteY0" fmla="*/ 19456 h 775299"/>
                <a:gd name="connsiteX1" fmla="*/ 2407587 w 2472392"/>
                <a:gd name="connsiteY1" fmla="*/ 0 h 775299"/>
                <a:gd name="connsiteX2" fmla="*/ 2470825 w 2472392"/>
                <a:gd name="connsiteY2" fmla="*/ 115549 h 775299"/>
                <a:gd name="connsiteX3" fmla="*/ 2008752 w 2472392"/>
                <a:gd name="connsiteY3" fmla="*/ 765569 h 775299"/>
                <a:gd name="connsiteX4" fmla="*/ 238317 w 2472392"/>
                <a:gd name="connsiteY4" fmla="*/ 775299 h 775299"/>
                <a:gd name="connsiteX5" fmla="*/ 0 w 2472392"/>
                <a:gd name="connsiteY5" fmla="*/ 125276 h 775299"/>
                <a:gd name="connsiteX6" fmla="*/ 82675 w 2472392"/>
                <a:gd name="connsiteY6" fmla="*/ 19456 h 775299"/>
                <a:gd name="connsiteX0" fmla="*/ 82675 w 2472392"/>
                <a:gd name="connsiteY0" fmla="*/ 19456 h 785024"/>
                <a:gd name="connsiteX1" fmla="*/ 2407587 w 2472392"/>
                <a:gd name="connsiteY1" fmla="*/ 0 h 785024"/>
                <a:gd name="connsiteX2" fmla="*/ 2470825 w 2472392"/>
                <a:gd name="connsiteY2" fmla="*/ 115549 h 785024"/>
                <a:gd name="connsiteX3" fmla="*/ 2193578 w 2472392"/>
                <a:gd name="connsiteY3" fmla="*/ 785024 h 785024"/>
                <a:gd name="connsiteX4" fmla="*/ 238317 w 2472392"/>
                <a:gd name="connsiteY4" fmla="*/ 775299 h 785024"/>
                <a:gd name="connsiteX5" fmla="*/ 0 w 2472392"/>
                <a:gd name="connsiteY5" fmla="*/ 125276 h 785024"/>
                <a:gd name="connsiteX6" fmla="*/ 82675 w 2472392"/>
                <a:gd name="connsiteY6" fmla="*/ 19456 h 785024"/>
                <a:gd name="connsiteX0" fmla="*/ 82675 w 2472392"/>
                <a:gd name="connsiteY0" fmla="*/ 19456 h 833665"/>
                <a:gd name="connsiteX1" fmla="*/ 2407587 w 2472392"/>
                <a:gd name="connsiteY1" fmla="*/ 0 h 833665"/>
                <a:gd name="connsiteX2" fmla="*/ 2470825 w 2472392"/>
                <a:gd name="connsiteY2" fmla="*/ 115549 h 833665"/>
                <a:gd name="connsiteX3" fmla="*/ 2193578 w 2472392"/>
                <a:gd name="connsiteY3" fmla="*/ 785024 h 833665"/>
                <a:gd name="connsiteX4" fmla="*/ 248045 w 2472392"/>
                <a:gd name="connsiteY4" fmla="*/ 833665 h 833665"/>
                <a:gd name="connsiteX5" fmla="*/ 0 w 2472392"/>
                <a:gd name="connsiteY5" fmla="*/ 125276 h 833665"/>
                <a:gd name="connsiteX6" fmla="*/ 82675 w 2472392"/>
                <a:gd name="connsiteY6" fmla="*/ 19456 h 833665"/>
                <a:gd name="connsiteX0" fmla="*/ 111858 w 2501575"/>
                <a:gd name="connsiteY0" fmla="*/ 19456 h 833665"/>
                <a:gd name="connsiteX1" fmla="*/ 2436770 w 2501575"/>
                <a:gd name="connsiteY1" fmla="*/ 0 h 833665"/>
                <a:gd name="connsiteX2" fmla="*/ 2500008 w 2501575"/>
                <a:gd name="connsiteY2" fmla="*/ 115549 h 833665"/>
                <a:gd name="connsiteX3" fmla="*/ 2222761 w 2501575"/>
                <a:gd name="connsiteY3" fmla="*/ 785024 h 833665"/>
                <a:gd name="connsiteX4" fmla="*/ 277228 w 2501575"/>
                <a:gd name="connsiteY4" fmla="*/ 833665 h 833665"/>
                <a:gd name="connsiteX5" fmla="*/ 0 w 2501575"/>
                <a:gd name="connsiteY5" fmla="*/ 125276 h 833665"/>
                <a:gd name="connsiteX6" fmla="*/ 111858 w 2501575"/>
                <a:gd name="connsiteY6" fmla="*/ 19456 h 833665"/>
                <a:gd name="connsiteX0" fmla="*/ 111858 w 2501575"/>
                <a:gd name="connsiteY0" fmla="*/ 19456 h 833665"/>
                <a:gd name="connsiteX1" fmla="*/ 2436770 w 2501575"/>
                <a:gd name="connsiteY1" fmla="*/ 0 h 833665"/>
                <a:gd name="connsiteX2" fmla="*/ 2500008 w 2501575"/>
                <a:gd name="connsiteY2" fmla="*/ 115549 h 833665"/>
                <a:gd name="connsiteX3" fmla="*/ 2222761 w 2501575"/>
                <a:gd name="connsiteY3" fmla="*/ 785024 h 833665"/>
                <a:gd name="connsiteX4" fmla="*/ 277228 w 2501575"/>
                <a:gd name="connsiteY4" fmla="*/ 833665 h 833665"/>
                <a:gd name="connsiteX5" fmla="*/ 0 w 2501575"/>
                <a:gd name="connsiteY5" fmla="*/ 125276 h 833665"/>
                <a:gd name="connsiteX6" fmla="*/ 111858 w 2501575"/>
                <a:gd name="connsiteY6" fmla="*/ 19456 h 833665"/>
                <a:gd name="connsiteX0" fmla="*/ 111858 w 2501575"/>
                <a:gd name="connsiteY0" fmla="*/ 19456 h 794754"/>
                <a:gd name="connsiteX1" fmla="*/ 2436770 w 2501575"/>
                <a:gd name="connsiteY1" fmla="*/ 0 h 794754"/>
                <a:gd name="connsiteX2" fmla="*/ 2500008 w 2501575"/>
                <a:gd name="connsiteY2" fmla="*/ 115549 h 794754"/>
                <a:gd name="connsiteX3" fmla="*/ 2222761 w 2501575"/>
                <a:gd name="connsiteY3" fmla="*/ 785024 h 794754"/>
                <a:gd name="connsiteX4" fmla="*/ 267501 w 2501575"/>
                <a:gd name="connsiteY4" fmla="*/ 794754 h 794754"/>
                <a:gd name="connsiteX5" fmla="*/ 0 w 2501575"/>
                <a:gd name="connsiteY5" fmla="*/ 125276 h 794754"/>
                <a:gd name="connsiteX6" fmla="*/ 111858 w 2501575"/>
                <a:gd name="connsiteY6" fmla="*/ 19456 h 794754"/>
                <a:gd name="connsiteX0" fmla="*/ 131313 w 2521030"/>
                <a:gd name="connsiteY0" fmla="*/ 19456 h 794754"/>
                <a:gd name="connsiteX1" fmla="*/ 2456225 w 2521030"/>
                <a:gd name="connsiteY1" fmla="*/ 0 h 794754"/>
                <a:gd name="connsiteX2" fmla="*/ 2519463 w 2521030"/>
                <a:gd name="connsiteY2" fmla="*/ 115549 h 794754"/>
                <a:gd name="connsiteX3" fmla="*/ 2242216 w 2521030"/>
                <a:gd name="connsiteY3" fmla="*/ 785024 h 794754"/>
                <a:gd name="connsiteX4" fmla="*/ 286956 w 2521030"/>
                <a:gd name="connsiteY4" fmla="*/ 794754 h 794754"/>
                <a:gd name="connsiteX5" fmla="*/ 0 w 2521030"/>
                <a:gd name="connsiteY5" fmla="*/ 135003 h 794754"/>
                <a:gd name="connsiteX6" fmla="*/ 131313 w 2521030"/>
                <a:gd name="connsiteY6" fmla="*/ 19456 h 794754"/>
                <a:gd name="connsiteX0" fmla="*/ 111858 w 2521030"/>
                <a:gd name="connsiteY0" fmla="*/ 19456 h 794754"/>
                <a:gd name="connsiteX1" fmla="*/ 2456225 w 2521030"/>
                <a:gd name="connsiteY1" fmla="*/ 0 h 794754"/>
                <a:gd name="connsiteX2" fmla="*/ 2519463 w 2521030"/>
                <a:gd name="connsiteY2" fmla="*/ 115549 h 794754"/>
                <a:gd name="connsiteX3" fmla="*/ 2242216 w 2521030"/>
                <a:gd name="connsiteY3" fmla="*/ 785024 h 794754"/>
                <a:gd name="connsiteX4" fmla="*/ 286956 w 2521030"/>
                <a:gd name="connsiteY4" fmla="*/ 794754 h 794754"/>
                <a:gd name="connsiteX5" fmla="*/ 0 w 2521030"/>
                <a:gd name="connsiteY5" fmla="*/ 135003 h 794754"/>
                <a:gd name="connsiteX6" fmla="*/ 111858 w 2521030"/>
                <a:gd name="connsiteY6" fmla="*/ 19456 h 794754"/>
                <a:gd name="connsiteX0" fmla="*/ 120364 w 2529536"/>
                <a:gd name="connsiteY0" fmla="*/ 19456 h 794754"/>
                <a:gd name="connsiteX1" fmla="*/ 2464731 w 2529536"/>
                <a:gd name="connsiteY1" fmla="*/ 0 h 794754"/>
                <a:gd name="connsiteX2" fmla="*/ 2527969 w 2529536"/>
                <a:gd name="connsiteY2" fmla="*/ 115549 h 794754"/>
                <a:gd name="connsiteX3" fmla="*/ 2250722 w 2529536"/>
                <a:gd name="connsiteY3" fmla="*/ 785024 h 794754"/>
                <a:gd name="connsiteX4" fmla="*/ 295462 w 2529536"/>
                <a:gd name="connsiteY4" fmla="*/ 794754 h 794754"/>
                <a:gd name="connsiteX5" fmla="*/ 0 w 2529536"/>
                <a:gd name="connsiteY5" fmla="*/ 125023 h 794754"/>
                <a:gd name="connsiteX6" fmla="*/ 120364 w 2529536"/>
                <a:gd name="connsiteY6" fmla="*/ 19456 h 794754"/>
                <a:gd name="connsiteX0" fmla="*/ 86340 w 2529536"/>
                <a:gd name="connsiteY0" fmla="*/ 19456 h 794754"/>
                <a:gd name="connsiteX1" fmla="*/ 2464731 w 2529536"/>
                <a:gd name="connsiteY1" fmla="*/ 0 h 794754"/>
                <a:gd name="connsiteX2" fmla="*/ 2527969 w 2529536"/>
                <a:gd name="connsiteY2" fmla="*/ 115549 h 794754"/>
                <a:gd name="connsiteX3" fmla="*/ 2250722 w 2529536"/>
                <a:gd name="connsiteY3" fmla="*/ 785024 h 794754"/>
                <a:gd name="connsiteX4" fmla="*/ 295462 w 2529536"/>
                <a:gd name="connsiteY4" fmla="*/ 794754 h 794754"/>
                <a:gd name="connsiteX5" fmla="*/ 0 w 2529536"/>
                <a:gd name="connsiteY5" fmla="*/ 125023 h 794754"/>
                <a:gd name="connsiteX6" fmla="*/ 86340 w 2529536"/>
                <a:gd name="connsiteY6" fmla="*/ 19456 h 794754"/>
                <a:gd name="connsiteX0" fmla="*/ 86340 w 2529536"/>
                <a:gd name="connsiteY0" fmla="*/ 19456 h 794754"/>
                <a:gd name="connsiteX1" fmla="*/ 2464731 w 2529536"/>
                <a:gd name="connsiteY1" fmla="*/ 0 h 794754"/>
                <a:gd name="connsiteX2" fmla="*/ 2527969 w 2529536"/>
                <a:gd name="connsiteY2" fmla="*/ 115549 h 794754"/>
                <a:gd name="connsiteX3" fmla="*/ 2250722 w 2529536"/>
                <a:gd name="connsiteY3" fmla="*/ 785024 h 794754"/>
                <a:gd name="connsiteX4" fmla="*/ 295462 w 2529536"/>
                <a:gd name="connsiteY4" fmla="*/ 794754 h 794754"/>
                <a:gd name="connsiteX5" fmla="*/ 0 w 2529536"/>
                <a:gd name="connsiteY5" fmla="*/ 125023 h 794754"/>
                <a:gd name="connsiteX6" fmla="*/ 86340 w 2529536"/>
                <a:gd name="connsiteY6" fmla="*/ 19456 h 7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9536" h="794754">
                  <a:moveTo>
                    <a:pt x="86340" y="19456"/>
                  </a:moveTo>
                  <a:lnTo>
                    <a:pt x="2464731" y="0"/>
                  </a:lnTo>
                  <a:cubicBezTo>
                    <a:pt x="2450142" y="35274"/>
                    <a:pt x="2542558" y="80275"/>
                    <a:pt x="2527969" y="115549"/>
                  </a:cubicBezTo>
                  <a:lnTo>
                    <a:pt x="2250722" y="785024"/>
                  </a:lnTo>
                  <a:lnTo>
                    <a:pt x="295462" y="794754"/>
                  </a:lnTo>
                  <a:cubicBezTo>
                    <a:pt x="177112" y="574838"/>
                    <a:pt x="118350" y="344939"/>
                    <a:pt x="0" y="125023"/>
                  </a:cubicBezTo>
                  <a:lnTo>
                    <a:pt x="86340" y="1945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AutoShape 10">
              <a:extLst>
                <a:ext uri="{FF2B5EF4-FFF2-40B4-BE49-F238E27FC236}">
                  <a16:creationId xmlns:a16="http://schemas.microsoft.com/office/drawing/2014/main" id="{66EDA90B-9632-4F99-A6C9-469665D3A4A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14092" y="942934"/>
              <a:ext cx="394204" cy="615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7EAEBC81-9007-4B82-9B33-A05F80ADC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4092" y="954446"/>
              <a:ext cx="371160" cy="567760"/>
            </a:xfrm>
            <a:custGeom>
              <a:avLst/>
              <a:gdLst>
                <a:gd name="T0" fmla="*/ 0 w 400"/>
                <a:gd name="T1" fmla="*/ 360 h 654"/>
                <a:gd name="T2" fmla="*/ 0 w 400"/>
                <a:gd name="T3" fmla="*/ 79 h 654"/>
                <a:gd name="T4" fmla="*/ 28 w 400"/>
                <a:gd name="T5" fmla="*/ 38 h 654"/>
                <a:gd name="T6" fmla="*/ 53 w 400"/>
                <a:gd name="T7" fmla="*/ 0 h 654"/>
                <a:gd name="T8" fmla="*/ 53 w 400"/>
                <a:gd name="T9" fmla="*/ 0 h 654"/>
                <a:gd name="T10" fmla="*/ 347 w 400"/>
                <a:gd name="T11" fmla="*/ 0 h 654"/>
                <a:gd name="T12" fmla="*/ 347 w 400"/>
                <a:gd name="T13" fmla="*/ 0 h 654"/>
                <a:gd name="T14" fmla="*/ 372 w 400"/>
                <a:gd name="T15" fmla="*/ 38 h 654"/>
                <a:gd name="T16" fmla="*/ 400 w 400"/>
                <a:gd name="T17" fmla="*/ 79 h 654"/>
                <a:gd name="T18" fmla="*/ 400 w 400"/>
                <a:gd name="T19" fmla="*/ 360 h 654"/>
                <a:gd name="T20" fmla="*/ 400 w 400"/>
                <a:gd name="T21" fmla="*/ 294 h 654"/>
                <a:gd name="T22" fmla="*/ 400 w 400"/>
                <a:gd name="T23" fmla="*/ 575 h 654"/>
                <a:gd name="T24" fmla="*/ 372 w 400"/>
                <a:gd name="T25" fmla="*/ 616 h 654"/>
                <a:gd name="T26" fmla="*/ 347 w 400"/>
                <a:gd name="T27" fmla="*/ 654 h 654"/>
                <a:gd name="T28" fmla="*/ 347 w 400"/>
                <a:gd name="T29" fmla="*/ 654 h 654"/>
                <a:gd name="T30" fmla="*/ 53 w 400"/>
                <a:gd name="T31" fmla="*/ 654 h 654"/>
                <a:gd name="T32" fmla="*/ 53 w 400"/>
                <a:gd name="T33" fmla="*/ 654 h 654"/>
                <a:gd name="T34" fmla="*/ 28 w 400"/>
                <a:gd name="T35" fmla="*/ 616 h 654"/>
                <a:gd name="T36" fmla="*/ 0 w 400"/>
                <a:gd name="T37" fmla="*/ 575 h 654"/>
                <a:gd name="T38" fmla="*/ 0 w 400"/>
                <a:gd name="T39" fmla="*/ 29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0" h="654">
                  <a:moveTo>
                    <a:pt x="0" y="360"/>
                  </a:moveTo>
                  <a:lnTo>
                    <a:pt x="0" y="79"/>
                  </a:lnTo>
                  <a:cubicBezTo>
                    <a:pt x="0" y="61"/>
                    <a:pt x="11" y="45"/>
                    <a:pt x="28" y="38"/>
                  </a:cubicBezTo>
                  <a:cubicBezTo>
                    <a:pt x="42" y="32"/>
                    <a:pt x="53" y="16"/>
                    <a:pt x="53" y="0"/>
                  </a:cubicBezTo>
                  <a:lnTo>
                    <a:pt x="53" y="0"/>
                  </a:lnTo>
                  <a:lnTo>
                    <a:pt x="347" y="0"/>
                  </a:lnTo>
                  <a:lnTo>
                    <a:pt x="347" y="0"/>
                  </a:lnTo>
                  <a:cubicBezTo>
                    <a:pt x="347" y="16"/>
                    <a:pt x="358" y="32"/>
                    <a:pt x="372" y="38"/>
                  </a:cubicBezTo>
                  <a:cubicBezTo>
                    <a:pt x="389" y="45"/>
                    <a:pt x="400" y="61"/>
                    <a:pt x="400" y="79"/>
                  </a:cubicBezTo>
                  <a:lnTo>
                    <a:pt x="400" y="360"/>
                  </a:lnTo>
                  <a:lnTo>
                    <a:pt x="400" y="294"/>
                  </a:lnTo>
                  <a:lnTo>
                    <a:pt x="400" y="575"/>
                  </a:lnTo>
                  <a:cubicBezTo>
                    <a:pt x="400" y="593"/>
                    <a:pt x="389" y="609"/>
                    <a:pt x="372" y="616"/>
                  </a:cubicBezTo>
                  <a:cubicBezTo>
                    <a:pt x="358" y="622"/>
                    <a:pt x="347" y="638"/>
                    <a:pt x="347" y="654"/>
                  </a:cubicBezTo>
                  <a:lnTo>
                    <a:pt x="347" y="654"/>
                  </a:lnTo>
                  <a:lnTo>
                    <a:pt x="53" y="654"/>
                  </a:lnTo>
                  <a:lnTo>
                    <a:pt x="53" y="654"/>
                  </a:lnTo>
                  <a:cubicBezTo>
                    <a:pt x="53" y="638"/>
                    <a:pt x="42" y="622"/>
                    <a:pt x="28" y="616"/>
                  </a:cubicBezTo>
                  <a:cubicBezTo>
                    <a:pt x="11" y="609"/>
                    <a:pt x="0" y="593"/>
                    <a:pt x="0" y="575"/>
                  </a:cubicBezTo>
                  <a:lnTo>
                    <a:pt x="0" y="294"/>
                  </a:lnTo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41E59661-A69A-4A4D-B16E-97CE3F8DA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239" y="947539"/>
              <a:ext cx="282415" cy="23484"/>
            </a:xfrm>
            <a:custGeom>
              <a:avLst/>
              <a:gdLst>
                <a:gd name="T0" fmla="*/ 187 w 200"/>
                <a:gd name="T1" fmla="*/ 26 h 26"/>
                <a:gd name="T2" fmla="*/ 13 w 200"/>
                <a:gd name="T3" fmla="*/ 26 h 26"/>
                <a:gd name="T4" fmla="*/ 0 w 200"/>
                <a:gd name="T5" fmla="*/ 13 h 26"/>
                <a:gd name="T6" fmla="*/ 13 w 200"/>
                <a:gd name="T7" fmla="*/ 0 h 26"/>
                <a:gd name="T8" fmla="*/ 187 w 200"/>
                <a:gd name="T9" fmla="*/ 0 h 26"/>
                <a:gd name="T10" fmla="*/ 200 w 200"/>
                <a:gd name="T11" fmla="*/ 13 h 26"/>
                <a:gd name="T12" fmla="*/ 187 w 20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6">
                  <a:moveTo>
                    <a:pt x="187" y="26"/>
                  </a:move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87" y="0"/>
                  </a:lnTo>
                  <a:cubicBezTo>
                    <a:pt x="194" y="0"/>
                    <a:pt x="200" y="6"/>
                    <a:pt x="200" y="13"/>
                  </a:cubicBezTo>
                  <a:cubicBezTo>
                    <a:pt x="200" y="20"/>
                    <a:pt x="194" y="26"/>
                    <a:pt x="187" y="26"/>
                  </a:cubicBez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9DA6A8FE-3280-4048-A761-B170CB0E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7034" y="1055289"/>
              <a:ext cx="368218" cy="385413"/>
            </a:xfrm>
            <a:custGeom>
              <a:avLst/>
              <a:gdLst>
                <a:gd name="T0" fmla="*/ 400 w 400"/>
                <a:gd name="T1" fmla="*/ 293 h 426"/>
                <a:gd name="T2" fmla="*/ 0 w 400"/>
                <a:gd name="T3" fmla="*/ 426 h 426"/>
                <a:gd name="T4" fmla="*/ 0 w 400"/>
                <a:gd name="T5" fmla="*/ 133 h 426"/>
                <a:gd name="T6" fmla="*/ 400 w 400"/>
                <a:gd name="T7" fmla="*/ 0 h 426"/>
                <a:gd name="T8" fmla="*/ 400 w 400"/>
                <a:gd name="T9" fmla="*/ 29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26">
                  <a:moveTo>
                    <a:pt x="400" y="293"/>
                  </a:moveTo>
                  <a:lnTo>
                    <a:pt x="0" y="426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2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00DE2D8E-AD39-475C-9028-EE5C6FE92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4092" y="1091205"/>
              <a:ext cx="371650" cy="303450"/>
            </a:xfrm>
            <a:custGeom>
              <a:avLst/>
              <a:gdLst>
                <a:gd name="T0" fmla="*/ 400 w 400"/>
                <a:gd name="T1" fmla="*/ 187 h 320"/>
                <a:gd name="T2" fmla="*/ 0 w 400"/>
                <a:gd name="T3" fmla="*/ 320 h 320"/>
                <a:gd name="T4" fmla="*/ 0 w 400"/>
                <a:gd name="T5" fmla="*/ 133 h 320"/>
                <a:gd name="T6" fmla="*/ 400 w 400"/>
                <a:gd name="T7" fmla="*/ 0 h 320"/>
                <a:gd name="T8" fmla="*/ 400 w 400"/>
                <a:gd name="T9" fmla="*/ 18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320">
                  <a:moveTo>
                    <a:pt x="400" y="187"/>
                  </a:moveTo>
                  <a:lnTo>
                    <a:pt x="0" y="320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187"/>
                  </a:lnTo>
                  <a:close/>
                </a:path>
              </a:pathLst>
            </a:custGeom>
            <a:solidFill>
              <a:srgbClr val="E7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AutoShape 10">
              <a:extLst>
                <a:ext uri="{FF2B5EF4-FFF2-40B4-BE49-F238E27FC236}">
                  <a16:creationId xmlns:a16="http://schemas.microsoft.com/office/drawing/2014/main" id="{C055D147-F7D2-4AE7-A762-CE3C1A6A94C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020936" y="940053"/>
              <a:ext cx="394204" cy="615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71BE5042-5CB9-4637-AE41-DAE6AF8CA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936" y="951565"/>
              <a:ext cx="371160" cy="567760"/>
            </a:xfrm>
            <a:custGeom>
              <a:avLst/>
              <a:gdLst>
                <a:gd name="T0" fmla="*/ 0 w 400"/>
                <a:gd name="T1" fmla="*/ 360 h 654"/>
                <a:gd name="T2" fmla="*/ 0 w 400"/>
                <a:gd name="T3" fmla="*/ 79 h 654"/>
                <a:gd name="T4" fmla="*/ 28 w 400"/>
                <a:gd name="T5" fmla="*/ 38 h 654"/>
                <a:gd name="T6" fmla="*/ 53 w 400"/>
                <a:gd name="T7" fmla="*/ 0 h 654"/>
                <a:gd name="T8" fmla="*/ 53 w 400"/>
                <a:gd name="T9" fmla="*/ 0 h 654"/>
                <a:gd name="T10" fmla="*/ 347 w 400"/>
                <a:gd name="T11" fmla="*/ 0 h 654"/>
                <a:gd name="T12" fmla="*/ 347 w 400"/>
                <a:gd name="T13" fmla="*/ 0 h 654"/>
                <a:gd name="T14" fmla="*/ 372 w 400"/>
                <a:gd name="T15" fmla="*/ 38 h 654"/>
                <a:gd name="T16" fmla="*/ 400 w 400"/>
                <a:gd name="T17" fmla="*/ 79 h 654"/>
                <a:gd name="T18" fmla="*/ 400 w 400"/>
                <a:gd name="T19" fmla="*/ 360 h 654"/>
                <a:gd name="T20" fmla="*/ 400 w 400"/>
                <a:gd name="T21" fmla="*/ 294 h 654"/>
                <a:gd name="T22" fmla="*/ 400 w 400"/>
                <a:gd name="T23" fmla="*/ 575 h 654"/>
                <a:gd name="T24" fmla="*/ 372 w 400"/>
                <a:gd name="T25" fmla="*/ 616 h 654"/>
                <a:gd name="T26" fmla="*/ 347 w 400"/>
                <a:gd name="T27" fmla="*/ 654 h 654"/>
                <a:gd name="T28" fmla="*/ 347 w 400"/>
                <a:gd name="T29" fmla="*/ 654 h 654"/>
                <a:gd name="T30" fmla="*/ 53 w 400"/>
                <a:gd name="T31" fmla="*/ 654 h 654"/>
                <a:gd name="T32" fmla="*/ 53 w 400"/>
                <a:gd name="T33" fmla="*/ 654 h 654"/>
                <a:gd name="T34" fmla="*/ 28 w 400"/>
                <a:gd name="T35" fmla="*/ 616 h 654"/>
                <a:gd name="T36" fmla="*/ 0 w 400"/>
                <a:gd name="T37" fmla="*/ 575 h 654"/>
                <a:gd name="T38" fmla="*/ 0 w 400"/>
                <a:gd name="T39" fmla="*/ 29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0" h="654">
                  <a:moveTo>
                    <a:pt x="0" y="360"/>
                  </a:moveTo>
                  <a:lnTo>
                    <a:pt x="0" y="79"/>
                  </a:lnTo>
                  <a:cubicBezTo>
                    <a:pt x="0" y="61"/>
                    <a:pt x="11" y="45"/>
                    <a:pt x="28" y="38"/>
                  </a:cubicBezTo>
                  <a:cubicBezTo>
                    <a:pt x="42" y="32"/>
                    <a:pt x="53" y="16"/>
                    <a:pt x="53" y="0"/>
                  </a:cubicBezTo>
                  <a:lnTo>
                    <a:pt x="53" y="0"/>
                  </a:lnTo>
                  <a:lnTo>
                    <a:pt x="347" y="0"/>
                  </a:lnTo>
                  <a:lnTo>
                    <a:pt x="347" y="0"/>
                  </a:lnTo>
                  <a:cubicBezTo>
                    <a:pt x="347" y="16"/>
                    <a:pt x="358" y="32"/>
                    <a:pt x="372" y="38"/>
                  </a:cubicBezTo>
                  <a:cubicBezTo>
                    <a:pt x="389" y="45"/>
                    <a:pt x="400" y="61"/>
                    <a:pt x="400" y="79"/>
                  </a:cubicBezTo>
                  <a:lnTo>
                    <a:pt x="400" y="360"/>
                  </a:lnTo>
                  <a:lnTo>
                    <a:pt x="400" y="294"/>
                  </a:lnTo>
                  <a:lnTo>
                    <a:pt x="400" y="575"/>
                  </a:lnTo>
                  <a:cubicBezTo>
                    <a:pt x="400" y="593"/>
                    <a:pt x="389" y="609"/>
                    <a:pt x="372" y="616"/>
                  </a:cubicBezTo>
                  <a:cubicBezTo>
                    <a:pt x="358" y="622"/>
                    <a:pt x="347" y="638"/>
                    <a:pt x="347" y="654"/>
                  </a:cubicBezTo>
                  <a:lnTo>
                    <a:pt x="347" y="654"/>
                  </a:lnTo>
                  <a:lnTo>
                    <a:pt x="53" y="654"/>
                  </a:lnTo>
                  <a:lnTo>
                    <a:pt x="53" y="654"/>
                  </a:lnTo>
                  <a:cubicBezTo>
                    <a:pt x="53" y="638"/>
                    <a:pt x="42" y="622"/>
                    <a:pt x="28" y="616"/>
                  </a:cubicBezTo>
                  <a:cubicBezTo>
                    <a:pt x="11" y="609"/>
                    <a:pt x="0" y="593"/>
                    <a:pt x="0" y="575"/>
                  </a:cubicBezTo>
                  <a:lnTo>
                    <a:pt x="0" y="294"/>
                  </a:lnTo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936F3278-FC7C-4638-A53B-60A506B0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083" y="944658"/>
              <a:ext cx="282415" cy="23484"/>
            </a:xfrm>
            <a:custGeom>
              <a:avLst/>
              <a:gdLst>
                <a:gd name="T0" fmla="*/ 187 w 200"/>
                <a:gd name="T1" fmla="*/ 26 h 26"/>
                <a:gd name="T2" fmla="*/ 13 w 200"/>
                <a:gd name="T3" fmla="*/ 26 h 26"/>
                <a:gd name="T4" fmla="*/ 0 w 200"/>
                <a:gd name="T5" fmla="*/ 13 h 26"/>
                <a:gd name="T6" fmla="*/ 13 w 200"/>
                <a:gd name="T7" fmla="*/ 0 h 26"/>
                <a:gd name="T8" fmla="*/ 187 w 200"/>
                <a:gd name="T9" fmla="*/ 0 h 26"/>
                <a:gd name="T10" fmla="*/ 200 w 200"/>
                <a:gd name="T11" fmla="*/ 13 h 26"/>
                <a:gd name="T12" fmla="*/ 187 w 20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6">
                  <a:moveTo>
                    <a:pt x="187" y="26"/>
                  </a:move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87" y="0"/>
                  </a:lnTo>
                  <a:cubicBezTo>
                    <a:pt x="194" y="0"/>
                    <a:pt x="200" y="6"/>
                    <a:pt x="200" y="13"/>
                  </a:cubicBezTo>
                  <a:cubicBezTo>
                    <a:pt x="200" y="20"/>
                    <a:pt x="194" y="26"/>
                    <a:pt x="187" y="26"/>
                  </a:cubicBez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9610C858-1B27-4FC6-A7E3-9AB75BE20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878" y="1052408"/>
              <a:ext cx="368218" cy="385413"/>
            </a:xfrm>
            <a:custGeom>
              <a:avLst/>
              <a:gdLst>
                <a:gd name="T0" fmla="*/ 400 w 400"/>
                <a:gd name="T1" fmla="*/ 293 h 426"/>
                <a:gd name="T2" fmla="*/ 0 w 400"/>
                <a:gd name="T3" fmla="*/ 426 h 426"/>
                <a:gd name="T4" fmla="*/ 0 w 400"/>
                <a:gd name="T5" fmla="*/ 133 h 426"/>
                <a:gd name="T6" fmla="*/ 400 w 400"/>
                <a:gd name="T7" fmla="*/ 0 h 426"/>
                <a:gd name="T8" fmla="*/ 400 w 400"/>
                <a:gd name="T9" fmla="*/ 29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26">
                  <a:moveTo>
                    <a:pt x="400" y="293"/>
                  </a:moveTo>
                  <a:lnTo>
                    <a:pt x="0" y="426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2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4AA980B1-3D6F-4AC0-B93B-C940E4FA0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936" y="1088324"/>
              <a:ext cx="371650" cy="303450"/>
            </a:xfrm>
            <a:custGeom>
              <a:avLst/>
              <a:gdLst>
                <a:gd name="T0" fmla="*/ 400 w 400"/>
                <a:gd name="T1" fmla="*/ 187 h 320"/>
                <a:gd name="T2" fmla="*/ 0 w 400"/>
                <a:gd name="T3" fmla="*/ 320 h 320"/>
                <a:gd name="T4" fmla="*/ 0 w 400"/>
                <a:gd name="T5" fmla="*/ 133 h 320"/>
                <a:gd name="T6" fmla="*/ 400 w 400"/>
                <a:gd name="T7" fmla="*/ 0 h 320"/>
                <a:gd name="T8" fmla="*/ 400 w 400"/>
                <a:gd name="T9" fmla="*/ 18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320">
                  <a:moveTo>
                    <a:pt x="400" y="187"/>
                  </a:moveTo>
                  <a:lnTo>
                    <a:pt x="0" y="320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187"/>
                  </a:lnTo>
                  <a:close/>
                </a:path>
              </a:pathLst>
            </a:custGeom>
            <a:solidFill>
              <a:srgbClr val="E7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AutoShape 10">
              <a:extLst>
                <a:ext uri="{FF2B5EF4-FFF2-40B4-BE49-F238E27FC236}">
                  <a16:creationId xmlns:a16="http://schemas.microsoft.com/office/drawing/2014/main" id="{3F4E1DA0-7493-437F-BDFB-A44A6E4AE4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75932" y="946092"/>
              <a:ext cx="394204" cy="615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12">
              <a:extLst>
                <a:ext uri="{FF2B5EF4-FFF2-40B4-BE49-F238E27FC236}">
                  <a16:creationId xmlns:a16="http://schemas.microsoft.com/office/drawing/2014/main" id="{8E9F6C55-AB55-4EB0-93E0-7EC06574E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932" y="957604"/>
              <a:ext cx="371160" cy="567760"/>
            </a:xfrm>
            <a:custGeom>
              <a:avLst/>
              <a:gdLst>
                <a:gd name="T0" fmla="*/ 0 w 400"/>
                <a:gd name="T1" fmla="*/ 360 h 654"/>
                <a:gd name="T2" fmla="*/ 0 w 400"/>
                <a:gd name="T3" fmla="*/ 79 h 654"/>
                <a:gd name="T4" fmla="*/ 28 w 400"/>
                <a:gd name="T5" fmla="*/ 38 h 654"/>
                <a:gd name="T6" fmla="*/ 53 w 400"/>
                <a:gd name="T7" fmla="*/ 0 h 654"/>
                <a:gd name="T8" fmla="*/ 53 w 400"/>
                <a:gd name="T9" fmla="*/ 0 h 654"/>
                <a:gd name="T10" fmla="*/ 347 w 400"/>
                <a:gd name="T11" fmla="*/ 0 h 654"/>
                <a:gd name="T12" fmla="*/ 347 w 400"/>
                <a:gd name="T13" fmla="*/ 0 h 654"/>
                <a:gd name="T14" fmla="*/ 372 w 400"/>
                <a:gd name="T15" fmla="*/ 38 h 654"/>
                <a:gd name="T16" fmla="*/ 400 w 400"/>
                <a:gd name="T17" fmla="*/ 79 h 654"/>
                <a:gd name="T18" fmla="*/ 400 w 400"/>
                <a:gd name="T19" fmla="*/ 360 h 654"/>
                <a:gd name="T20" fmla="*/ 400 w 400"/>
                <a:gd name="T21" fmla="*/ 294 h 654"/>
                <a:gd name="T22" fmla="*/ 400 w 400"/>
                <a:gd name="T23" fmla="*/ 575 h 654"/>
                <a:gd name="T24" fmla="*/ 372 w 400"/>
                <a:gd name="T25" fmla="*/ 616 h 654"/>
                <a:gd name="T26" fmla="*/ 347 w 400"/>
                <a:gd name="T27" fmla="*/ 654 h 654"/>
                <a:gd name="T28" fmla="*/ 347 w 400"/>
                <a:gd name="T29" fmla="*/ 654 h 654"/>
                <a:gd name="T30" fmla="*/ 53 w 400"/>
                <a:gd name="T31" fmla="*/ 654 h 654"/>
                <a:gd name="T32" fmla="*/ 53 w 400"/>
                <a:gd name="T33" fmla="*/ 654 h 654"/>
                <a:gd name="T34" fmla="*/ 28 w 400"/>
                <a:gd name="T35" fmla="*/ 616 h 654"/>
                <a:gd name="T36" fmla="*/ 0 w 400"/>
                <a:gd name="T37" fmla="*/ 575 h 654"/>
                <a:gd name="T38" fmla="*/ 0 w 400"/>
                <a:gd name="T39" fmla="*/ 29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0" h="654">
                  <a:moveTo>
                    <a:pt x="0" y="360"/>
                  </a:moveTo>
                  <a:lnTo>
                    <a:pt x="0" y="79"/>
                  </a:lnTo>
                  <a:cubicBezTo>
                    <a:pt x="0" y="61"/>
                    <a:pt x="11" y="45"/>
                    <a:pt x="28" y="38"/>
                  </a:cubicBezTo>
                  <a:cubicBezTo>
                    <a:pt x="42" y="32"/>
                    <a:pt x="53" y="16"/>
                    <a:pt x="53" y="0"/>
                  </a:cubicBezTo>
                  <a:lnTo>
                    <a:pt x="53" y="0"/>
                  </a:lnTo>
                  <a:lnTo>
                    <a:pt x="347" y="0"/>
                  </a:lnTo>
                  <a:lnTo>
                    <a:pt x="347" y="0"/>
                  </a:lnTo>
                  <a:cubicBezTo>
                    <a:pt x="347" y="16"/>
                    <a:pt x="358" y="32"/>
                    <a:pt x="372" y="38"/>
                  </a:cubicBezTo>
                  <a:cubicBezTo>
                    <a:pt x="389" y="45"/>
                    <a:pt x="400" y="61"/>
                    <a:pt x="400" y="79"/>
                  </a:cubicBezTo>
                  <a:lnTo>
                    <a:pt x="400" y="360"/>
                  </a:lnTo>
                  <a:lnTo>
                    <a:pt x="400" y="294"/>
                  </a:lnTo>
                  <a:lnTo>
                    <a:pt x="400" y="575"/>
                  </a:lnTo>
                  <a:cubicBezTo>
                    <a:pt x="400" y="593"/>
                    <a:pt x="389" y="609"/>
                    <a:pt x="372" y="616"/>
                  </a:cubicBezTo>
                  <a:cubicBezTo>
                    <a:pt x="358" y="622"/>
                    <a:pt x="347" y="638"/>
                    <a:pt x="347" y="654"/>
                  </a:cubicBezTo>
                  <a:lnTo>
                    <a:pt x="347" y="654"/>
                  </a:lnTo>
                  <a:lnTo>
                    <a:pt x="53" y="654"/>
                  </a:lnTo>
                  <a:lnTo>
                    <a:pt x="53" y="654"/>
                  </a:lnTo>
                  <a:cubicBezTo>
                    <a:pt x="53" y="638"/>
                    <a:pt x="42" y="622"/>
                    <a:pt x="28" y="616"/>
                  </a:cubicBezTo>
                  <a:cubicBezTo>
                    <a:pt x="11" y="609"/>
                    <a:pt x="0" y="593"/>
                    <a:pt x="0" y="575"/>
                  </a:cubicBezTo>
                  <a:lnTo>
                    <a:pt x="0" y="294"/>
                  </a:lnTo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16">
              <a:extLst>
                <a:ext uri="{FF2B5EF4-FFF2-40B4-BE49-F238E27FC236}">
                  <a16:creationId xmlns:a16="http://schemas.microsoft.com/office/drawing/2014/main" id="{4E823AD7-0610-46E5-A434-B0CFFA38B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9079" y="950697"/>
              <a:ext cx="282415" cy="23484"/>
            </a:xfrm>
            <a:custGeom>
              <a:avLst/>
              <a:gdLst>
                <a:gd name="T0" fmla="*/ 187 w 200"/>
                <a:gd name="T1" fmla="*/ 26 h 26"/>
                <a:gd name="T2" fmla="*/ 13 w 200"/>
                <a:gd name="T3" fmla="*/ 26 h 26"/>
                <a:gd name="T4" fmla="*/ 0 w 200"/>
                <a:gd name="T5" fmla="*/ 13 h 26"/>
                <a:gd name="T6" fmla="*/ 13 w 200"/>
                <a:gd name="T7" fmla="*/ 0 h 26"/>
                <a:gd name="T8" fmla="*/ 187 w 200"/>
                <a:gd name="T9" fmla="*/ 0 h 26"/>
                <a:gd name="T10" fmla="*/ 200 w 200"/>
                <a:gd name="T11" fmla="*/ 13 h 26"/>
                <a:gd name="T12" fmla="*/ 187 w 20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6">
                  <a:moveTo>
                    <a:pt x="187" y="26"/>
                  </a:move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87" y="0"/>
                  </a:lnTo>
                  <a:cubicBezTo>
                    <a:pt x="194" y="0"/>
                    <a:pt x="200" y="6"/>
                    <a:pt x="200" y="13"/>
                  </a:cubicBezTo>
                  <a:cubicBezTo>
                    <a:pt x="200" y="20"/>
                    <a:pt x="194" y="26"/>
                    <a:pt x="187" y="26"/>
                  </a:cubicBez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BB440950-D2D0-4A98-8ABC-0FA9F6768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874" y="1058447"/>
              <a:ext cx="368218" cy="385413"/>
            </a:xfrm>
            <a:custGeom>
              <a:avLst/>
              <a:gdLst>
                <a:gd name="T0" fmla="*/ 400 w 400"/>
                <a:gd name="T1" fmla="*/ 293 h 426"/>
                <a:gd name="T2" fmla="*/ 0 w 400"/>
                <a:gd name="T3" fmla="*/ 426 h 426"/>
                <a:gd name="T4" fmla="*/ 0 w 400"/>
                <a:gd name="T5" fmla="*/ 133 h 426"/>
                <a:gd name="T6" fmla="*/ 400 w 400"/>
                <a:gd name="T7" fmla="*/ 0 h 426"/>
                <a:gd name="T8" fmla="*/ 400 w 400"/>
                <a:gd name="T9" fmla="*/ 29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26">
                  <a:moveTo>
                    <a:pt x="400" y="293"/>
                  </a:moveTo>
                  <a:lnTo>
                    <a:pt x="0" y="426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2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18">
              <a:extLst>
                <a:ext uri="{FF2B5EF4-FFF2-40B4-BE49-F238E27FC236}">
                  <a16:creationId xmlns:a16="http://schemas.microsoft.com/office/drawing/2014/main" id="{C949730E-F662-4E76-960F-D1F4C77D8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932" y="1094363"/>
              <a:ext cx="371650" cy="303450"/>
            </a:xfrm>
            <a:custGeom>
              <a:avLst/>
              <a:gdLst>
                <a:gd name="T0" fmla="*/ 400 w 400"/>
                <a:gd name="T1" fmla="*/ 187 h 320"/>
                <a:gd name="T2" fmla="*/ 0 w 400"/>
                <a:gd name="T3" fmla="*/ 320 h 320"/>
                <a:gd name="T4" fmla="*/ 0 w 400"/>
                <a:gd name="T5" fmla="*/ 133 h 320"/>
                <a:gd name="T6" fmla="*/ 400 w 400"/>
                <a:gd name="T7" fmla="*/ 0 h 320"/>
                <a:gd name="T8" fmla="*/ 400 w 400"/>
                <a:gd name="T9" fmla="*/ 18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320">
                  <a:moveTo>
                    <a:pt x="400" y="187"/>
                  </a:moveTo>
                  <a:lnTo>
                    <a:pt x="0" y="320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187"/>
                  </a:lnTo>
                  <a:close/>
                </a:path>
              </a:pathLst>
            </a:custGeom>
            <a:solidFill>
              <a:srgbClr val="E7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AutoShape 10">
              <a:extLst>
                <a:ext uri="{FF2B5EF4-FFF2-40B4-BE49-F238E27FC236}">
                  <a16:creationId xmlns:a16="http://schemas.microsoft.com/office/drawing/2014/main" id="{888FBFE3-0F89-48C7-9CB9-EB4A397952B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515943" y="938760"/>
              <a:ext cx="394204" cy="615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A37C2D85-EDA7-46F4-A210-DF6ACD83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5943" y="950272"/>
              <a:ext cx="371160" cy="567760"/>
            </a:xfrm>
            <a:custGeom>
              <a:avLst/>
              <a:gdLst>
                <a:gd name="T0" fmla="*/ 0 w 400"/>
                <a:gd name="T1" fmla="*/ 360 h 654"/>
                <a:gd name="T2" fmla="*/ 0 w 400"/>
                <a:gd name="T3" fmla="*/ 79 h 654"/>
                <a:gd name="T4" fmla="*/ 28 w 400"/>
                <a:gd name="T5" fmla="*/ 38 h 654"/>
                <a:gd name="T6" fmla="*/ 53 w 400"/>
                <a:gd name="T7" fmla="*/ 0 h 654"/>
                <a:gd name="T8" fmla="*/ 53 w 400"/>
                <a:gd name="T9" fmla="*/ 0 h 654"/>
                <a:gd name="T10" fmla="*/ 347 w 400"/>
                <a:gd name="T11" fmla="*/ 0 h 654"/>
                <a:gd name="T12" fmla="*/ 347 w 400"/>
                <a:gd name="T13" fmla="*/ 0 h 654"/>
                <a:gd name="T14" fmla="*/ 372 w 400"/>
                <a:gd name="T15" fmla="*/ 38 h 654"/>
                <a:gd name="T16" fmla="*/ 400 w 400"/>
                <a:gd name="T17" fmla="*/ 79 h 654"/>
                <a:gd name="T18" fmla="*/ 400 w 400"/>
                <a:gd name="T19" fmla="*/ 360 h 654"/>
                <a:gd name="T20" fmla="*/ 400 w 400"/>
                <a:gd name="T21" fmla="*/ 294 h 654"/>
                <a:gd name="T22" fmla="*/ 400 w 400"/>
                <a:gd name="T23" fmla="*/ 575 h 654"/>
                <a:gd name="T24" fmla="*/ 372 w 400"/>
                <a:gd name="T25" fmla="*/ 616 h 654"/>
                <a:gd name="T26" fmla="*/ 347 w 400"/>
                <a:gd name="T27" fmla="*/ 654 h 654"/>
                <a:gd name="T28" fmla="*/ 347 w 400"/>
                <a:gd name="T29" fmla="*/ 654 h 654"/>
                <a:gd name="T30" fmla="*/ 53 w 400"/>
                <a:gd name="T31" fmla="*/ 654 h 654"/>
                <a:gd name="T32" fmla="*/ 53 w 400"/>
                <a:gd name="T33" fmla="*/ 654 h 654"/>
                <a:gd name="T34" fmla="*/ 28 w 400"/>
                <a:gd name="T35" fmla="*/ 616 h 654"/>
                <a:gd name="T36" fmla="*/ 0 w 400"/>
                <a:gd name="T37" fmla="*/ 575 h 654"/>
                <a:gd name="T38" fmla="*/ 0 w 400"/>
                <a:gd name="T39" fmla="*/ 29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0" h="654">
                  <a:moveTo>
                    <a:pt x="0" y="360"/>
                  </a:moveTo>
                  <a:lnTo>
                    <a:pt x="0" y="79"/>
                  </a:lnTo>
                  <a:cubicBezTo>
                    <a:pt x="0" y="61"/>
                    <a:pt x="11" y="45"/>
                    <a:pt x="28" y="38"/>
                  </a:cubicBezTo>
                  <a:cubicBezTo>
                    <a:pt x="42" y="32"/>
                    <a:pt x="53" y="16"/>
                    <a:pt x="53" y="0"/>
                  </a:cubicBezTo>
                  <a:lnTo>
                    <a:pt x="53" y="0"/>
                  </a:lnTo>
                  <a:lnTo>
                    <a:pt x="347" y="0"/>
                  </a:lnTo>
                  <a:lnTo>
                    <a:pt x="347" y="0"/>
                  </a:lnTo>
                  <a:cubicBezTo>
                    <a:pt x="347" y="16"/>
                    <a:pt x="358" y="32"/>
                    <a:pt x="372" y="38"/>
                  </a:cubicBezTo>
                  <a:cubicBezTo>
                    <a:pt x="389" y="45"/>
                    <a:pt x="400" y="61"/>
                    <a:pt x="400" y="79"/>
                  </a:cubicBezTo>
                  <a:lnTo>
                    <a:pt x="400" y="360"/>
                  </a:lnTo>
                  <a:lnTo>
                    <a:pt x="400" y="294"/>
                  </a:lnTo>
                  <a:lnTo>
                    <a:pt x="400" y="575"/>
                  </a:lnTo>
                  <a:cubicBezTo>
                    <a:pt x="400" y="593"/>
                    <a:pt x="389" y="609"/>
                    <a:pt x="372" y="616"/>
                  </a:cubicBezTo>
                  <a:cubicBezTo>
                    <a:pt x="358" y="622"/>
                    <a:pt x="347" y="638"/>
                    <a:pt x="347" y="654"/>
                  </a:cubicBezTo>
                  <a:lnTo>
                    <a:pt x="347" y="654"/>
                  </a:lnTo>
                  <a:lnTo>
                    <a:pt x="53" y="654"/>
                  </a:lnTo>
                  <a:lnTo>
                    <a:pt x="53" y="654"/>
                  </a:lnTo>
                  <a:cubicBezTo>
                    <a:pt x="53" y="638"/>
                    <a:pt x="42" y="622"/>
                    <a:pt x="28" y="616"/>
                  </a:cubicBezTo>
                  <a:cubicBezTo>
                    <a:pt x="11" y="609"/>
                    <a:pt x="0" y="593"/>
                    <a:pt x="0" y="575"/>
                  </a:cubicBezTo>
                  <a:lnTo>
                    <a:pt x="0" y="294"/>
                  </a:lnTo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AB72331A-9064-4B56-8F06-739A8D99B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9090" y="943365"/>
              <a:ext cx="282415" cy="23484"/>
            </a:xfrm>
            <a:custGeom>
              <a:avLst/>
              <a:gdLst>
                <a:gd name="T0" fmla="*/ 187 w 200"/>
                <a:gd name="T1" fmla="*/ 26 h 26"/>
                <a:gd name="T2" fmla="*/ 13 w 200"/>
                <a:gd name="T3" fmla="*/ 26 h 26"/>
                <a:gd name="T4" fmla="*/ 0 w 200"/>
                <a:gd name="T5" fmla="*/ 13 h 26"/>
                <a:gd name="T6" fmla="*/ 13 w 200"/>
                <a:gd name="T7" fmla="*/ 0 h 26"/>
                <a:gd name="T8" fmla="*/ 187 w 200"/>
                <a:gd name="T9" fmla="*/ 0 h 26"/>
                <a:gd name="T10" fmla="*/ 200 w 200"/>
                <a:gd name="T11" fmla="*/ 13 h 26"/>
                <a:gd name="T12" fmla="*/ 187 w 20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6">
                  <a:moveTo>
                    <a:pt x="187" y="26"/>
                  </a:move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87" y="0"/>
                  </a:lnTo>
                  <a:cubicBezTo>
                    <a:pt x="194" y="0"/>
                    <a:pt x="200" y="6"/>
                    <a:pt x="200" y="13"/>
                  </a:cubicBezTo>
                  <a:cubicBezTo>
                    <a:pt x="200" y="20"/>
                    <a:pt x="194" y="26"/>
                    <a:pt x="187" y="26"/>
                  </a:cubicBez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DDA15ADB-D0F6-499E-B36F-3C2624112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8885" y="1051115"/>
              <a:ext cx="368218" cy="385413"/>
            </a:xfrm>
            <a:custGeom>
              <a:avLst/>
              <a:gdLst>
                <a:gd name="T0" fmla="*/ 400 w 400"/>
                <a:gd name="T1" fmla="*/ 293 h 426"/>
                <a:gd name="T2" fmla="*/ 0 w 400"/>
                <a:gd name="T3" fmla="*/ 426 h 426"/>
                <a:gd name="T4" fmla="*/ 0 w 400"/>
                <a:gd name="T5" fmla="*/ 133 h 426"/>
                <a:gd name="T6" fmla="*/ 400 w 400"/>
                <a:gd name="T7" fmla="*/ 0 h 426"/>
                <a:gd name="T8" fmla="*/ 400 w 400"/>
                <a:gd name="T9" fmla="*/ 29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26">
                  <a:moveTo>
                    <a:pt x="400" y="293"/>
                  </a:moveTo>
                  <a:lnTo>
                    <a:pt x="0" y="426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2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78CC919E-A771-4D85-94ED-B79A7C017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5943" y="1087031"/>
              <a:ext cx="371650" cy="303450"/>
            </a:xfrm>
            <a:custGeom>
              <a:avLst/>
              <a:gdLst>
                <a:gd name="T0" fmla="*/ 400 w 400"/>
                <a:gd name="T1" fmla="*/ 187 h 320"/>
                <a:gd name="T2" fmla="*/ 0 w 400"/>
                <a:gd name="T3" fmla="*/ 320 h 320"/>
                <a:gd name="T4" fmla="*/ 0 w 400"/>
                <a:gd name="T5" fmla="*/ 133 h 320"/>
                <a:gd name="T6" fmla="*/ 400 w 400"/>
                <a:gd name="T7" fmla="*/ 0 h 320"/>
                <a:gd name="T8" fmla="*/ 400 w 400"/>
                <a:gd name="T9" fmla="*/ 18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320">
                  <a:moveTo>
                    <a:pt x="400" y="187"/>
                  </a:moveTo>
                  <a:lnTo>
                    <a:pt x="0" y="320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187"/>
                  </a:lnTo>
                  <a:close/>
                </a:path>
              </a:pathLst>
            </a:custGeom>
            <a:solidFill>
              <a:srgbClr val="E7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101A321E-6B8B-4909-B424-D1F18A0EF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1176" y="3077173"/>
              <a:ext cx="914400" cy="80963"/>
            </a:xfrm>
            <a:custGeom>
              <a:avLst/>
              <a:gdLst>
                <a:gd name="T0" fmla="*/ 187 w 200"/>
                <a:gd name="T1" fmla="*/ 26 h 26"/>
                <a:gd name="T2" fmla="*/ 13 w 200"/>
                <a:gd name="T3" fmla="*/ 26 h 26"/>
                <a:gd name="T4" fmla="*/ 0 w 200"/>
                <a:gd name="T5" fmla="*/ 13 h 26"/>
                <a:gd name="T6" fmla="*/ 13 w 200"/>
                <a:gd name="T7" fmla="*/ 0 h 26"/>
                <a:gd name="T8" fmla="*/ 187 w 200"/>
                <a:gd name="T9" fmla="*/ 0 h 26"/>
                <a:gd name="T10" fmla="*/ 200 w 200"/>
                <a:gd name="T11" fmla="*/ 13 h 26"/>
                <a:gd name="T12" fmla="*/ 187 w 20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6">
                  <a:moveTo>
                    <a:pt x="187" y="26"/>
                  </a:move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87" y="0"/>
                  </a:lnTo>
                  <a:cubicBezTo>
                    <a:pt x="194" y="0"/>
                    <a:pt x="200" y="6"/>
                    <a:pt x="200" y="13"/>
                  </a:cubicBezTo>
                  <a:cubicBezTo>
                    <a:pt x="200" y="20"/>
                    <a:pt x="194" y="26"/>
                    <a:pt x="187" y="26"/>
                  </a:cubicBez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B63E1F7-A445-407C-BFC4-9E781D1BDF05}"/>
                </a:ext>
              </a:extLst>
            </p:cNvPr>
            <p:cNvSpPr/>
            <p:nvPr/>
          </p:nvSpPr>
          <p:spPr>
            <a:xfrm>
              <a:off x="3387062" y="1286424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8A801068-637B-4043-9555-4394FEDF8DF9}"/>
                </a:ext>
              </a:extLst>
            </p:cNvPr>
            <p:cNvSpPr/>
            <p:nvPr/>
          </p:nvSpPr>
          <p:spPr>
            <a:xfrm>
              <a:off x="4091480" y="1274716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F6309CBF-F833-4359-B60E-588C826F306C}"/>
                </a:ext>
              </a:extLst>
            </p:cNvPr>
            <p:cNvSpPr/>
            <p:nvPr/>
          </p:nvSpPr>
          <p:spPr>
            <a:xfrm>
              <a:off x="4841946" y="1274242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8A8FB540-22F4-4237-900D-540528CA440B}"/>
                </a:ext>
              </a:extLst>
            </p:cNvPr>
            <p:cNvSpPr/>
            <p:nvPr/>
          </p:nvSpPr>
          <p:spPr>
            <a:xfrm>
              <a:off x="5578233" y="1281893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AutoShape 20">
              <a:extLst>
                <a:ext uri="{FF2B5EF4-FFF2-40B4-BE49-F238E27FC236}">
                  <a16:creationId xmlns:a16="http://schemas.microsoft.com/office/drawing/2014/main" id="{1B641373-ED1B-42EB-BF1C-4B959C0E6B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278830" y="2165540"/>
              <a:ext cx="460091" cy="549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5E3359FF-539A-428A-8AA2-7B43EA251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830" y="2165540"/>
              <a:ext cx="458465" cy="548695"/>
            </a:xfrm>
            <a:custGeom>
              <a:avLst/>
              <a:gdLst>
                <a:gd name="T0" fmla="*/ 7111 w 7111"/>
                <a:gd name="T1" fmla="*/ 0 h 8533"/>
                <a:gd name="T2" fmla="*/ 5689 w 7111"/>
                <a:gd name="T3" fmla="*/ 356 h 8533"/>
                <a:gd name="T4" fmla="*/ 4622 w 7111"/>
                <a:gd name="T5" fmla="*/ 0 h 8533"/>
                <a:gd name="T6" fmla="*/ 3556 w 7111"/>
                <a:gd name="T7" fmla="*/ 356 h 8533"/>
                <a:gd name="T8" fmla="*/ 2489 w 7111"/>
                <a:gd name="T9" fmla="*/ 0 h 8533"/>
                <a:gd name="T10" fmla="*/ 1422 w 7111"/>
                <a:gd name="T11" fmla="*/ 356 h 8533"/>
                <a:gd name="T12" fmla="*/ 0 w 7111"/>
                <a:gd name="T13" fmla="*/ 0 h 8533"/>
                <a:gd name="T14" fmla="*/ 0 w 7111"/>
                <a:gd name="T15" fmla="*/ 1422 h 8533"/>
                <a:gd name="T16" fmla="*/ 356 w 7111"/>
                <a:gd name="T17" fmla="*/ 4267 h 8533"/>
                <a:gd name="T18" fmla="*/ 0 w 7111"/>
                <a:gd name="T19" fmla="*/ 7111 h 8533"/>
                <a:gd name="T20" fmla="*/ 0 w 7111"/>
                <a:gd name="T21" fmla="*/ 8533 h 8533"/>
                <a:gd name="T22" fmla="*/ 1422 w 7111"/>
                <a:gd name="T23" fmla="*/ 8178 h 8533"/>
                <a:gd name="T24" fmla="*/ 2489 w 7111"/>
                <a:gd name="T25" fmla="*/ 8533 h 8533"/>
                <a:gd name="T26" fmla="*/ 3556 w 7111"/>
                <a:gd name="T27" fmla="*/ 8178 h 8533"/>
                <a:gd name="T28" fmla="*/ 4622 w 7111"/>
                <a:gd name="T29" fmla="*/ 8533 h 8533"/>
                <a:gd name="T30" fmla="*/ 5689 w 7111"/>
                <a:gd name="T31" fmla="*/ 8178 h 8533"/>
                <a:gd name="T32" fmla="*/ 7111 w 7111"/>
                <a:gd name="T33" fmla="*/ 8533 h 8533"/>
                <a:gd name="T34" fmla="*/ 7111 w 7111"/>
                <a:gd name="T35" fmla="*/ 7111 h 8533"/>
                <a:gd name="T36" fmla="*/ 6756 w 7111"/>
                <a:gd name="T37" fmla="*/ 4267 h 8533"/>
                <a:gd name="T38" fmla="*/ 7111 w 7111"/>
                <a:gd name="T39" fmla="*/ 1422 h 8533"/>
                <a:gd name="T40" fmla="*/ 7111 w 7111"/>
                <a:gd name="T41" fmla="*/ 0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11" h="8533">
                  <a:moveTo>
                    <a:pt x="7111" y="0"/>
                  </a:moveTo>
                  <a:lnTo>
                    <a:pt x="5689" y="356"/>
                  </a:lnTo>
                  <a:lnTo>
                    <a:pt x="4622" y="0"/>
                  </a:lnTo>
                  <a:lnTo>
                    <a:pt x="3556" y="356"/>
                  </a:lnTo>
                  <a:lnTo>
                    <a:pt x="2489" y="0"/>
                  </a:lnTo>
                  <a:lnTo>
                    <a:pt x="1422" y="356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1422" y="8178"/>
                  </a:lnTo>
                  <a:lnTo>
                    <a:pt x="2489" y="8533"/>
                  </a:lnTo>
                  <a:lnTo>
                    <a:pt x="3556" y="8178"/>
                  </a:lnTo>
                  <a:lnTo>
                    <a:pt x="4622" y="8533"/>
                  </a:lnTo>
                  <a:lnTo>
                    <a:pt x="5689" y="8178"/>
                  </a:lnTo>
                  <a:lnTo>
                    <a:pt x="7111" y="8533"/>
                  </a:lnTo>
                  <a:lnTo>
                    <a:pt x="7111" y="7111"/>
                  </a:lnTo>
                  <a:cubicBezTo>
                    <a:pt x="6872" y="6182"/>
                    <a:pt x="6752" y="5226"/>
                    <a:pt x="6756" y="4267"/>
                  </a:cubicBezTo>
                  <a:cubicBezTo>
                    <a:pt x="6759" y="3308"/>
                    <a:pt x="6879" y="2353"/>
                    <a:pt x="7111" y="1422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3AE79AF9-7DD9-44FA-A90D-1B28FB7BE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830" y="2165540"/>
              <a:ext cx="69095" cy="548695"/>
            </a:xfrm>
            <a:custGeom>
              <a:avLst/>
              <a:gdLst>
                <a:gd name="T0" fmla="*/ 711 w 1070"/>
                <a:gd name="T1" fmla="*/ 7111 h 8533"/>
                <a:gd name="T2" fmla="*/ 1067 w 1070"/>
                <a:gd name="T3" fmla="*/ 4267 h 8533"/>
                <a:gd name="T4" fmla="*/ 711 w 1070"/>
                <a:gd name="T5" fmla="*/ 1422 h 8533"/>
                <a:gd name="T6" fmla="*/ 711 w 1070"/>
                <a:gd name="T7" fmla="*/ 178 h 8533"/>
                <a:gd name="T8" fmla="*/ 0 w 1070"/>
                <a:gd name="T9" fmla="*/ 0 h 8533"/>
                <a:gd name="T10" fmla="*/ 0 w 1070"/>
                <a:gd name="T11" fmla="*/ 1422 h 8533"/>
                <a:gd name="T12" fmla="*/ 356 w 1070"/>
                <a:gd name="T13" fmla="*/ 4267 h 8533"/>
                <a:gd name="T14" fmla="*/ 0 w 1070"/>
                <a:gd name="T15" fmla="*/ 7111 h 8533"/>
                <a:gd name="T16" fmla="*/ 0 w 1070"/>
                <a:gd name="T17" fmla="*/ 8533 h 8533"/>
                <a:gd name="T18" fmla="*/ 711 w 1070"/>
                <a:gd name="T19" fmla="*/ 8356 h 8533"/>
                <a:gd name="T20" fmla="*/ 711 w 1070"/>
                <a:gd name="T21" fmla="*/ 7111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0" h="8533">
                  <a:moveTo>
                    <a:pt x="711" y="7111"/>
                  </a:moveTo>
                  <a:cubicBezTo>
                    <a:pt x="943" y="6181"/>
                    <a:pt x="1063" y="5226"/>
                    <a:pt x="1067" y="4267"/>
                  </a:cubicBezTo>
                  <a:cubicBezTo>
                    <a:pt x="1070" y="3307"/>
                    <a:pt x="950" y="2351"/>
                    <a:pt x="711" y="1422"/>
                  </a:cubicBezTo>
                  <a:lnTo>
                    <a:pt x="711" y="178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711" y="8356"/>
                  </a:lnTo>
                  <a:lnTo>
                    <a:pt x="711" y="7111"/>
                  </a:lnTo>
                  <a:close/>
                </a:path>
              </a:pathLst>
            </a:custGeom>
            <a:solidFill>
              <a:srgbClr val="C78F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CB324B50-C35F-46AB-98CA-0AC2CB5F4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830" y="2165540"/>
              <a:ext cx="458465" cy="91043"/>
            </a:xfrm>
            <a:custGeom>
              <a:avLst/>
              <a:gdLst>
                <a:gd name="T0" fmla="*/ 564 w 564"/>
                <a:gd name="T1" fmla="*/ 112 h 112"/>
                <a:gd name="T2" fmla="*/ 0 w 564"/>
                <a:gd name="T3" fmla="*/ 112 h 112"/>
                <a:gd name="T4" fmla="*/ 0 w 564"/>
                <a:gd name="T5" fmla="*/ 0 h 112"/>
                <a:gd name="T6" fmla="*/ 113 w 564"/>
                <a:gd name="T7" fmla="*/ 28 h 112"/>
                <a:gd name="T8" fmla="*/ 197 w 564"/>
                <a:gd name="T9" fmla="*/ 0 h 112"/>
                <a:gd name="T10" fmla="*/ 282 w 564"/>
                <a:gd name="T11" fmla="*/ 28 h 112"/>
                <a:gd name="T12" fmla="*/ 367 w 564"/>
                <a:gd name="T13" fmla="*/ 0 h 112"/>
                <a:gd name="T14" fmla="*/ 451 w 564"/>
                <a:gd name="T15" fmla="*/ 28 h 112"/>
                <a:gd name="T16" fmla="*/ 564 w 564"/>
                <a:gd name="T17" fmla="*/ 0 h 112"/>
                <a:gd name="T18" fmla="*/ 564 w 5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2">
                  <a:moveTo>
                    <a:pt x="56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113" y="28"/>
                  </a:lnTo>
                  <a:lnTo>
                    <a:pt x="197" y="0"/>
                  </a:lnTo>
                  <a:lnTo>
                    <a:pt x="282" y="28"/>
                  </a:lnTo>
                  <a:lnTo>
                    <a:pt x="367" y="0"/>
                  </a:lnTo>
                  <a:lnTo>
                    <a:pt x="451" y="28"/>
                  </a:lnTo>
                  <a:lnTo>
                    <a:pt x="564" y="0"/>
                  </a:lnTo>
                  <a:lnTo>
                    <a:pt x="564" y="112"/>
                  </a:lnTo>
                  <a:close/>
                </a:path>
              </a:pathLst>
            </a:cu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8330C81D-08C0-4085-A9DA-CD5AC3A43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830" y="2165540"/>
              <a:ext cx="45521" cy="91043"/>
            </a:xfrm>
            <a:custGeom>
              <a:avLst/>
              <a:gdLst>
                <a:gd name="T0" fmla="*/ 0 w 56"/>
                <a:gd name="T1" fmla="*/ 0 h 112"/>
                <a:gd name="T2" fmla="*/ 0 w 56"/>
                <a:gd name="T3" fmla="*/ 112 h 112"/>
                <a:gd name="T4" fmla="*/ 56 w 56"/>
                <a:gd name="T5" fmla="*/ 112 h 112"/>
                <a:gd name="T6" fmla="*/ 56 w 56"/>
                <a:gd name="T7" fmla="*/ 14 h 112"/>
                <a:gd name="T8" fmla="*/ 0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0" y="0"/>
                  </a:moveTo>
                  <a:lnTo>
                    <a:pt x="0" y="112"/>
                  </a:lnTo>
                  <a:lnTo>
                    <a:pt x="56" y="112"/>
                  </a:lnTo>
                  <a:lnTo>
                    <a:pt x="5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F887D75E-E108-48A4-8315-55E3DF17E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830" y="2622379"/>
              <a:ext cx="458465" cy="91856"/>
            </a:xfrm>
            <a:custGeom>
              <a:avLst/>
              <a:gdLst>
                <a:gd name="T0" fmla="*/ 0 w 564"/>
                <a:gd name="T1" fmla="*/ 0 h 113"/>
                <a:gd name="T2" fmla="*/ 564 w 564"/>
                <a:gd name="T3" fmla="*/ 0 h 113"/>
                <a:gd name="T4" fmla="*/ 564 w 564"/>
                <a:gd name="T5" fmla="*/ 113 h 113"/>
                <a:gd name="T6" fmla="*/ 451 w 564"/>
                <a:gd name="T7" fmla="*/ 85 h 113"/>
                <a:gd name="T8" fmla="*/ 367 w 564"/>
                <a:gd name="T9" fmla="*/ 113 h 113"/>
                <a:gd name="T10" fmla="*/ 282 w 564"/>
                <a:gd name="T11" fmla="*/ 85 h 113"/>
                <a:gd name="T12" fmla="*/ 197 w 564"/>
                <a:gd name="T13" fmla="*/ 113 h 113"/>
                <a:gd name="T14" fmla="*/ 113 w 564"/>
                <a:gd name="T15" fmla="*/ 85 h 113"/>
                <a:gd name="T16" fmla="*/ 0 w 564"/>
                <a:gd name="T17" fmla="*/ 113 h 113"/>
                <a:gd name="T18" fmla="*/ 0 w 564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3">
                  <a:moveTo>
                    <a:pt x="0" y="0"/>
                  </a:moveTo>
                  <a:lnTo>
                    <a:pt x="564" y="0"/>
                  </a:lnTo>
                  <a:lnTo>
                    <a:pt x="564" y="113"/>
                  </a:lnTo>
                  <a:lnTo>
                    <a:pt x="451" y="85"/>
                  </a:lnTo>
                  <a:lnTo>
                    <a:pt x="367" y="113"/>
                  </a:lnTo>
                  <a:lnTo>
                    <a:pt x="282" y="85"/>
                  </a:lnTo>
                  <a:lnTo>
                    <a:pt x="197" y="113"/>
                  </a:lnTo>
                  <a:lnTo>
                    <a:pt x="113" y="85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46DA1F36-84E2-4637-BC78-D39A1721D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830" y="2622379"/>
              <a:ext cx="45521" cy="91856"/>
            </a:xfrm>
            <a:custGeom>
              <a:avLst/>
              <a:gdLst>
                <a:gd name="T0" fmla="*/ 56 w 56"/>
                <a:gd name="T1" fmla="*/ 0 h 113"/>
                <a:gd name="T2" fmla="*/ 0 w 56"/>
                <a:gd name="T3" fmla="*/ 0 h 113"/>
                <a:gd name="T4" fmla="*/ 0 w 56"/>
                <a:gd name="T5" fmla="*/ 113 h 113"/>
                <a:gd name="T6" fmla="*/ 56 w 56"/>
                <a:gd name="T7" fmla="*/ 99 h 113"/>
                <a:gd name="T8" fmla="*/ 56 w 5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3">
                  <a:moveTo>
                    <a:pt x="56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56" y="9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AutoShape 20">
              <a:extLst>
                <a:ext uri="{FF2B5EF4-FFF2-40B4-BE49-F238E27FC236}">
                  <a16:creationId xmlns:a16="http://schemas.microsoft.com/office/drawing/2014/main" id="{87133EEC-8E86-48D8-A535-3B20E82D68C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996622" y="2152406"/>
              <a:ext cx="460091" cy="549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22">
              <a:extLst>
                <a:ext uri="{FF2B5EF4-FFF2-40B4-BE49-F238E27FC236}">
                  <a16:creationId xmlns:a16="http://schemas.microsoft.com/office/drawing/2014/main" id="{AE0EE743-4256-487C-8E97-BFC729DDC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622" y="2152406"/>
              <a:ext cx="458465" cy="548695"/>
            </a:xfrm>
            <a:custGeom>
              <a:avLst/>
              <a:gdLst>
                <a:gd name="T0" fmla="*/ 7111 w 7111"/>
                <a:gd name="T1" fmla="*/ 0 h 8533"/>
                <a:gd name="T2" fmla="*/ 5689 w 7111"/>
                <a:gd name="T3" fmla="*/ 356 h 8533"/>
                <a:gd name="T4" fmla="*/ 4622 w 7111"/>
                <a:gd name="T5" fmla="*/ 0 h 8533"/>
                <a:gd name="T6" fmla="*/ 3556 w 7111"/>
                <a:gd name="T7" fmla="*/ 356 h 8533"/>
                <a:gd name="T8" fmla="*/ 2489 w 7111"/>
                <a:gd name="T9" fmla="*/ 0 h 8533"/>
                <a:gd name="T10" fmla="*/ 1422 w 7111"/>
                <a:gd name="T11" fmla="*/ 356 h 8533"/>
                <a:gd name="T12" fmla="*/ 0 w 7111"/>
                <a:gd name="T13" fmla="*/ 0 h 8533"/>
                <a:gd name="T14" fmla="*/ 0 w 7111"/>
                <a:gd name="T15" fmla="*/ 1422 h 8533"/>
                <a:gd name="T16" fmla="*/ 356 w 7111"/>
                <a:gd name="T17" fmla="*/ 4267 h 8533"/>
                <a:gd name="T18" fmla="*/ 0 w 7111"/>
                <a:gd name="T19" fmla="*/ 7111 h 8533"/>
                <a:gd name="T20" fmla="*/ 0 w 7111"/>
                <a:gd name="T21" fmla="*/ 8533 h 8533"/>
                <a:gd name="T22" fmla="*/ 1422 w 7111"/>
                <a:gd name="T23" fmla="*/ 8178 h 8533"/>
                <a:gd name="T24" fmla="*/ 2489 w 7111"/>
                <a:gd name="T25" fmla="*/ 8533 h 8533"/>
                <a:gd name="T26" fmla="*/ 3556 w 7111"/>
                <a:gd name="T27" fmla="*/ 8178 h 8533"/>
                <a:gd name="T28" fmla="*/ 4622 w 7111"/>
                <a:gd name="T29" fmla="*/ 8533 h 8533"/>
                <a:gd name="T30" fmla="*/ 5689 w 7111"/>
                <a:gd name="T31" fmla="*/ 8178 h 8533"/>
                <a:gd name="T32" fmla="*/ 7111 w 7111"/>
                <a:gd name="T33" fmla="*/ 8533 h 8533"/>
                <a:gd name="T34" fmla="*/ 7111 w 7111"/>
                <a:gd name="T35" fmla="*/ 7111 h 8533"/>
                <a:gd name="T36" fmla="*/ 6756 w 7111"/>
                <a:gd name="T37" fmla="*/ 4267 h 8533"/>
                <a:gd name="T38" fmla="*/ 7111 w 7111"/>
                <a:gd name="T39" fmla="*/ 1422 h 8533"/>
                <a:gd name="T40" fmla="*/ 7111 w 7111"/>
                <a:gd name="T41" fmla="*/ 0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11" h="8533">
                  <a:moveTo>
                    <a:pt x="7111" y="0"/>
                  </a:moveTo>
                  <a:lnTo>
                    <a:pt x="5689" y="356"/>
                  </a:lnTo>
                  <a:lnTo>
                    <a:pt x="4622" y="0"/>
                  </a:lnTo>
                  <a:lnTo>
                    <a:pt x="3556" y="356"/>
                  </a:lnTo>
                  <a:lnTo>
                    <a:pt x="2489" y="0"/>
                  </a:lnTo>
                  <a:lnTo>
                    <a:pt x="1422" y="356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1422" y="8178"/>
                  </a:lnTo>
                  <a:lnTo>
                    <a:pt x="2489" y="8533"/>
                  </a:lnTo>
                  <a:lnTo>
                    <a:pt x="3556" y="8178"/>
                  </a:lnTo>
                  <a:lnTo>
                    <a:pt x="4622" y="8533"/>
                  </a:lnTo>
                  <a:lnTo>
                    <a:pt x="5689" y="8178"/>
                  </a:lnTo>
                  <a:lnTo>
                    <a:pt x="7111" y="8533"/>
                  </a:lnTo>
                  <a:lnTo>
                    <a:pt x="7111" y="7111"/>
                  </a:lnTo>
                  <a:cubicBezTo>
                    <a:pt x="6872" y="6182"/>
                    <a:pt x="6752" y="5226"/>
                    <a:pt x="6756" y="4267"/>
                  </a:cubicBezTo>
                  <a:cubicBezTo>
                    <a:pt x="6759" y="3308"/>
                    <a:pt x="6879" y="2353"/>
                    <a:pt x="7111" y="1422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9" name="Freeform 23">
              <a:extLst>
                <a:ext uri="{FF2B5EF4-FFF2-40B4-BE49-F238E27FC236}">
                  <a16:creationId xmlns:a16="http://schemas.microsoft.com/office/drawing/2014/main" id="{1B62D856-6C2C-45BE-89FA-C57AB4161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622" y="2152406"/>
              <a:ext cx="69095" cy="548695"/>
            </a:xfrm>
            <a:custGeom>
              <a:avLst/>
              <a:gdLst>
                <a:gd name="T0" fmla="*/ 711 w 1070"/>
                <a:gd name="T1" fmla="*/ 7111 h 8533"/>
                <a:gd name="T2" fmla="*/ 1067 w 1070"/>
                <a:gd name="T3" fmla="*/ 4267 h 8533"/>
                <a:gd name="T4" fmla="*/ 711 w 1070"/>
                <a:gd name="T5" fmla="*/ 1422 h 8533"/>
                <a:gd name="T6" fmla="*/ 711 w 1070"/>
                <a:gd name="T7" fmla="*/ 178 h 8533"/>
                <a:gd name="T8" fmla="*/ 0 w 1070"/>
                <a:gd name="T9" fmla="*/ 0 h 8533"/>
                <a:gd name="T10" fmla="*/ 0 w 1070"/>
                <a:gd name="T11" fmla="*/ 1422 h 8533"/>
                <a:gd name="T12" fmla="*/ 356 w 1070"/>
                <a:gd name="T13" fmla="*/ 4267 h 8533"/>
                <a:gd name="T14" fmla="*/ 0 w 1070"/>
                <a:gd name="T15" fmla="*/ 7111 h 8533"/>
                <a:gd name="T16" fmla="*/ 0 w 1070"/>
                <a:gd name="T17" fmla="*/ 8533 h 8533"/>
                <a:gd name="T18" fmla="*/ 711 w 1070"/>
                <a:gd name="T19" fmla="*/ 8356 h 8533"/>
                <a:gd name="T20" fmla="*/ 711 w 1070"/>
                <a:gd name="T21" fmla="*/ 7111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0" h="8533">
                  <a:moveTo>
                    <a:pt x="711" y="7111"/>
                  </a:moveTo>
                  <a:cubicBezTo>
                    <a:pt x="943" y="6181"/>
                    <a:pt x="1063" y="5226"/>
                    <a:pt x="1067" y="4267"/>
                  </a:cubicBezTo>
                  <a:cubicBezTo>
                    <a:pt x="1070" y="3307"/>
                    <a:pt x="950" y="2351"/>
                    <a:pt x="711" y="1422"/>
                  </a:cubicBezTo>
                  <a:lnTo>
                    <a:pt x="711" y="178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711" y="8356"/>
                  </a:lnTo>
                  <a:lnTo>
                    <a:pt x="711" y="7111"/>
                  </a:lnTo>
                  <a:close/>
                </a:path>
              </a:pathLst>
            </a:custGeom>
            <a:solidFill>
              <a:srgbClr val="C78F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0" name="Freeform 24">
              <a:extLst>
                <a:ext uri="{FF2B5EF4-FFF2-40B4-BE49-F238E27FC236}">
                  <a16:creationId xmlns:a16="http://schemas.microsoft.com/office/drawing/2014/main" id="{409E305C-EE3C-4419-A8E7-F1307BD79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622" y="2152406"/>
              <a:ext cx="458465" cy="91043"/>
            </a:xfrm>
            <a:custGeom>
              <a:avLst/>
              <a:gdLst>
                <a:gd name="T0" fmla="*/ 564 w 564"/>
                <a:gd name="T1" fmla="*/ 112 h 112"/>
                <a:gd name="T2" fmla="*/ 0 w 564"/>
                <a:gd name="T3" fmla="*/ 112 h 112"/>
                <a:gd name="T4" fmla="*/ 0 w 564"/>
                <a:gd name="T5" fmla="*/ 0 h 112"/>
                <a:gd name="T6" fmla="*/ 113 w 564"/>
                <a:gd name="T7" fmla="*/ 28 h 112"/>
                <a:gd name="T8" fmla="*/ 197 w 564"/>
                <a:gd name="T9" fmla="*/ 0 h 112"/>
                <a:gd name="T10" fmla="*/ 282 w 564"/>
                <a:gd name="T11" fmla="*/ 28 h 112"/>
                <a:gd name="T12" fmla="*/ 367 w 564"/>
                <a:gd name="T13" fmla="*/ 0 h 112"/>
                <a:gd name="T14" fmla="*/ 451 w 564"/>
                <a:gd name="T15" fmla="*/ 28 h 112"/>
                <a:gd name="T16" fmla="*/ 564 w 564"/>
                <a:gd name="T17" fmla="*/ 0 h 112"/>
                <a:gd name="T18" fmla="*/ 564 w 5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2">
                  <a:moveTo>
                    <a:pt x="56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113" y="28"/>
                  </a:lnTo>
                  <a:lnTo>
                    <a:pt x="197" y="0"/>
                  </a:lnTo>
                  <a:lnTo>
                    <a:pt x="282" y="28"/>
                  </a:lnTo>
                  <a:lnTo>
                    <a:pt x="367" y="0"/>
                  </a:lnTo>
                  <a:lnTo>
                    <a:pt x="451" y="28"/>
                  </a:lnTo>
                  <a:lnTo>
                    <a:pt x="564" y="0"/>
                  </a:lnTo>
                  <a:lnTo>
                    <a:pt x="564" y="112"/>
                  </a:lnTo>
                  <a:close/>
                </a:path>
              </a:pathLst>
            </a:cu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1" name="Freeform 25">
              <a:extLst>
                <a:ext uri="{FF2B5EF4-FFF2-40B4-BE49-F238E27FC236}">
                  <a16:creationId xmlns:a16="http://schemas.microsoft.com/office/drawing/2014/main" id="{65DCF740-8D71-451C-AADF-186732614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622" y="2152406"/>
              <a:ext cx="45521" cy="91043"/>
            </a:xfrm>
            <a:custGeom>
              <a:avLst/>
              <a:gdLst>
                <a:gd name="T0" fmla="*/ 0 w 56"/>
                <a:gd name="T1" fmla="*/ 0 h 112"/>
                <a:gd name="T2" fmla="*/ 0 w 56"/>
                <a:gd name="T3" fmla="*/ 112 h 112"/>
                <a:gd name="T4" fmla="*/ 56 w 56"/>
                <a:gd name="T5" fmla="*/ 112 h 112"/>
                <a:gd name="T6" fmla="*/ 56 w 56"/>
                <a:gd name="T7" fmla="*/ 14 h 112"/>
                <a:gd name="T8" fmla="*/ 0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0" y="0"/>
                  </a:moveTo>
                  <a:lnTo>
                    <a:pt x="0" y="112"/>
                  </a:lnTo>
                  <a:lnTo>
                    <a:pt x="56" y="112"/>
                  </a:lnTo>
                  <a:lnTo>
                    <a:pt x="5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26">
              <a:extLst>
                <a:ext uri="{FF2B5EF4-FFF2-40B4-BE49-F238E27FC236}">
                  <a16:creationId xmlns:a16="http://schemas.microsoft.com/office/drawing/2014/main" id="{2A352F51-945E-41F3-A8A2-37B8F7A57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622" y="2609245"/>
              <a:ext cx="458465" cy="91856"/>
            </a:xfrm>
            <a:custGeom>
              <a:avLst/>
              <a:gdLst>
                <a:gd name="T0" fmla="*/ 0 w 564"/>
                <a:gd name="T1" fmla="*/ 0 h 113"/>
                <a:gd name="T2" fmla="*/ 564 w 564"/>
                <a:gd name="T3" fmla="*/ 0 h 113"/>
                <a:gd name="T4" fmla="*/ 564 w 564"/>
                <a:gd name="T5" fmla="*/ 113 h 113"/>
                <a:gd name="T6" fmla="*/ 451 w 564"/>
                <a:gd name="T7" fmla="*/ 85 h 113"/>
                <a:gd name="T8" fmla="*/ 367 w 564"/>
                <a:gd name="T9" fmla="*/ 113 h 113"/>
                <a:gd name="T10" fmla="*/ 282 w 564"/>
                <a:gd name="T11" fmla="*/ 85 h 113"/>
                <a:gd name="T12" fmla="*/ 197 w 564"/>
                <a:gd name="T13" fmla="*/ 113 h 113"/>
                <a:gd name="T14" fmla="*/ 113 w 564"/>
                <a:gd name="T15" fmla="*/ 85 h 113"/>
                <a:gd name="T16" fmla="*/ 0 w 564"/>
                <a:gd name="T17" fmla="*/ 113 h 113"/>
                <a:gd name="T18" fmla="*/ 0 w 564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3">
                  <a:moveTo>
                    <a:pt x="0" y="0"/>
                  </a:moveTo>
                  <a:lnTo>
                    <a:pt x="564" y="0"/>
                  </a:lnTo>
                  <a:lnTo>
                    <a:pt x="564" y="113"/>
                  </a:lnTo>
                  <a:lnTo>
                    <a:pt x="451" y="85"/>
                  </a:lnTo>
                  <a:lnTo>
                    <a:pt x="367" y="113"/>
                  </a:lnTo>
                  <a:lnTo>
                    <a:pt x="282" y="85"/>
                  </a:lnTo>
                  <a:lnTo>
                    <a:pt x="197" y="113"/>
                  </a:lnTo>
                  <a:lnTo>
                    <a:pt x="113" y="85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27">
              <a:extLst>
                <a:ext uri="{FF2B5EF4-FFF2-40B4-BE49-F238E27FC236}">
                  <a16:creationId xmlns:a16="http://schemas.microsoft.com/office/drawing/2014/main" id="{1B07A52B-C867-42B9-A83B-07358EC13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622" y="2609245"/>
              <a:ext cx="45521" cy="91856"/>
            </a:xfrm>
            <a:custGeom>
              <a:avLst/>
              <a:gdLst>
                <a:gd name="T0" fmla="*/ 56 w 56"/>
                <a:gd name="T1" fmla="*/ 0 h 113"/>
                <a:gd name="T2" fmla="*/ 0 w 56"/>
                <a:gd name="T3" fmla="*/ 0 h 113"/>
                <a:gd name="T4" fmla="*/ 0 w 56"/>
                <a:gd name="T5" fmla="*/ 113 h 113"/>
                <a:gd name="T6" fmla="*/ 56 w 56"/>
                <a:gd name="T7" fmla="*/ 99 h 113"/>
                <a:gd name="T8" fmla="*/ 56 w 5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3">
                  <a:moveTo>
                    <a:pt x="56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56" y="9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AutoShape 20">
              <a:extLst>
                <a:ext uri="{FF2B5EF4-FFF2-40B4-BE49-F238E27FC236}">
                  <a16:creationId xmlns:a16="http://schemas.microsoft.com/office/drawing/2014/main" id="{55EDCF36-31B9-4122-80BA-C98F1438A51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34751" y="2161967"/>
              <a:ext cx="460091" cy="549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22">
              <a:extLst>
                <a:ext uri="{FF2B5EF4-FFF2-40B4-BE49-F238E27FC236}">
                  <a16:creationId xmlns:a16="http://schemas.microsoft.com/office/drawing/2014/main" id="{25257D86-A92D-459B-A1E2-44B15820D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51" y="2161967"/>
              <a:ext cx="458465" cy="548695"/>
            </a:xfrm>
            <a:custGeom>
              <a:avLst/>
              <a:gdLst>
                <a:gd name="T0" fmla="*/ 7111 w 7111"/>
                <a:gd name="T1" fmla="*/ 0 h 8533"/>
                <a:gd name="T2" fmla="*/ 5689 w 7111"/>
                <a:gd name="T3" fmla="*/ 356 h 8533"/>
                <a:gd name="T4" fmla="*/ 4622 w 7111"/>
                <a:gd name="T5" fmla="*/ 0 h 8533"/>
                <a:gd name="T6" fmla="*/ 3556 w 7111"/>
                <a:gd name="T7" fmla="*/ 356 h 8533"/>
                <a:gd name="T8" fmla="*/ 2489 w 7111"/>
                <a:gd name="T9" fmla="*/ 0 h 8533"/>
                <a:gd name="T10" fmla="*/ 1422 w 7111"/>
                <a:gd name="T11" fmla="*/ 356 h 8533"/>
                <a:gd name="T12" fmla="*/ 0 w 7111"/>
                <a:gd name="T13" fmla="*/ 0 h 8533"/>
                <a:gd name="T14" fmla="*/ 0 w 7111"/>
                <a:gd name="T15" fmla="*/ 1422 h 8533"/>
                <a:gd name="T16" fmla="*/ 356 w 7111"/>
                <a:gd name="T17" fmla="*/ 4267 h 8533"/>
                <a:gd name="T18" fmla="*/ 0 w 7111"/>
                <a:gd name="T19" fmla="*/ 7111 h 8533"/>
                <a:gd name="T20" fmla="*/ 0 w 7111"/>
                <a:gd name="T21" fmla="*/ 8533 h 8533"/>
                <a:gd name="T22" fmla="*/ 1422 w 7111"/>
                <a:gd name="T23" fmla="*/ 8178 h 8533"/>
                <a:gd name="T24" fmla="*/ 2489 w 7111"/>
                <a:gd name="T25" fmla="*/ 8533 h 8533"/>
                <a:gd name="T26" fmla="*/ 3556 w 7111"/>
                <a:gd name="T27" fmla="*/ 8178 h 8533"/>
                <a:gd name="T28" fmla="*/ 4622 w 7111"/>
                <a:gd name="T29" fmla="*/ 8533 h 8533"/>
                <a:gd name="T30" fmla="*/ 5689 w 7111"/>
                <a:gd name="T31" fmla="*/ 8178 h 8533"/>
                <a:gd name="T32" fmla="*/ 7111 w 7111"/>
                <a:gd name="T33" fmla="*/ 8533 h 8533"/>
                <a:gd name="T34" fmla="*/ 7111 w 7111"/>
                <a:gd name="T35" fmla="*/ 7111 h 8533"/>
                <a:gd name="T36" fmla="*/ 6756 w 7111"/>
                <a:gd name="T37" fmla="*/ 4267 h 8533"/>
                <a:gd name="T38" fmla="*/ 7111 w 7111"/>
                <a:gd name="T39" fmla="*/ 1422 h 8533"/>
                <a:gd name="T40" fmla="*/ 7111 w 7111"/>
                <a:gd name="T41" fmla="*/ 0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11" h="8533">
                  <a:moveTo>
                    <a:pt x="7111" y="0"/>
                  </a:moveTo>
                  <a:lnTo>
                    <a:pt x="5689" y="356"/>
                  </a:lnTo>
                  <a:lnTo>
                    <a:pt x="4622" y="0"/>
                  </a:lnTo>
                  <a:lnTo>
                    <a:pt x="3556" y="356"/>
                  </a:lnTo>
                  <a:lnTo>
                    <a:pt x="2489" y="0"/>
                  </a:lnTo>
                  <a:lnTo>
                    <a:pt x="1422" y="356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1422" y="8178"/>
                  </a:lnTo>
                  <a:lnTo>
                    <a:pt x="2489" y="8533"/>
                  </a:lnTo>
                  <a:lnTo>
                    <a:pt x="3556" y="8178"/>
                  </a:lnTo>
                  <a:lnTo>
                    <a:pt x="4622" y="8533"/>
                  </a:lnTo>
                  <a:lnTo>
                    <a:pt x="5689" y="8178"/>
                  </a:lnTo>
                  <a:lnTo>
                    <a:pt x="7111" y="8533"/>
                  </a:lnTo>
                  <a:lnTo>
                    <a:pt x="7111" y="7111"/>
                  </a:lnTo>
                  <a:cubicBezTo>
                    <a:pt x="6872" y="6182"/>
                    <a:pt x="6752" y="5226"/>
                    <a:pt x="6756" y="4267"/>
                  </a:cubicBezTo>
                  <a:cubicBezTo>
                    <a:pt x="6759" y="3308"/>
                    <a:pt x="6879" y="2353"/>
                    <a:pt x="7111" y="1422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7" name="Freeform 23">
              <a:extLst>
                <a:ext uri="{FF2B5EF4-FFF2-40B4-BE49-F238E27FC236}">
                  <a16:creationId xmlns:a16="http://schemas.microsoft.com/office/drawing/2014/main" id="{F2B9B742-1780-416B-AF06-B3ED56E28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51" y="2161967"/>
              <a:ext cx="69095" cy="548695"/>
            </a:xfrm>
            <a:custGeom>
              <a:avLst/>
              <a:gdLst>
                <a:gd name="T0" fmla="*/ 711 w 1070"/>
                <a:gd name="T1" fmla="*/ 7111 h 8533"/>
                <a:gd name="T2" fmla="*/ 1067 w 1070"/>
                <a:gd name="T3" fmla="*/ 4267 h 8533"/>
                <a:gd name="T4" fmla="*/ 711 w 1070"/>
                <a:gd name="T5" fmla="*/ 1422 h 8533"/>
                <a:gd name="T6" fmla="*/ 711 w 1070"/>
                <a:gd name="T7" fmla="*/ 178 h 8533"/>
                <a:gd name="T8" fmla="*/ 0 w 1070"/>
                <a:gd name="T9" fmla="*/ 0 h 8533"/>
                <a:gd name="T10" fmla="*/ 0 w 1070"/>
                <a:gd name="T11" fmla="*/ 1422 h 8533"/>
                <a:gd name="T12" fmla="*/ 356 w 1070"/>
                <a:gd name="T13" fmla="*/ 4267 h 8533"/>
                <a:gd name="T14" fmla="*/ 0 w 1070"/>
                <a:gd name="T15" fmla="*/ 7111 h 8533"/>
                <a:gd name="T16" fmla="*/ 0 w 1070"/>
                <a:gd name="T17" fmla="*/ 8533 h 8533"/>
                <a:gd name="T18" fmla="*/ 711 w 1070"/>
                <a:gd name="T19" fmla="*/ 8356 h 8533"/>
                <a:gd name="T20" fmla="*/ 711 w 1070"/>
                <a:gd name="T21" fmla="*/ 7111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0" h="8533">
                  <a:moveTo>
                    <a:pt x="711" y="7111"/>
                  </a:moveTo>
                  <a:cubicBezTo>
                    <a:pt x="943" y="6181"/>
                    <a:pt x="1063" y="5226"/>
                    <a:pt x="1067" y="4267"/>
                  </a:cubicBezTo>
                  <a:cubicBezTo>
                    <a:pt x="1070" y="3307"/>
                    <a:pt x="950" y="2351"/>
                    <a:pt x="711" y="1422"/>
                  </a:cubicBezTo>
                  <a:lnTo>
                    <a:pt x="711" y="178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711" y="8356"/>
                  </a:lnTo>
                  <a:lnTo>
                    <a:pt x="711" y="7111"/>
                  </a:lnTo>
                  <a:close/>
                </a:path>
              </a:pathLst>
            </a:custGeom>
            <a:solidFill>
              <a:srgbClr val="C78F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8" name="Freeform 24">
              <a:extLst>
                <a:ext uri="{FF2B5EF4-FFF2-40B4-BE49-F238E27FC236}">
                  <a16:creationId xmlns:a16="http://schemas.microsoft.com/office/drawing/2014/main" id="{F5B471CA-09E1-4C3B-853B-67E238645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51" y="2161967"/>
              <a:ext cx="458465" cy="91043"/>
            </a:xfrm>
            <a:custGeom>
              <a:avLst/>
              <a:gdLst>
                <a:gd name="T0" fmla="*/ 564 w 564"/>
                <a:gd name="T1" fmla="*/ 112 h 112"/>
                <a:gd name="T2" fmla="*/ 0 w 564"/>
                <a:gd name="T3" fmla="*/ 112 h 112"/>
                <a:gd name="T4" fmla="*/ 0 w 564"/>
                <a:gd name="T5" fmla="*/ 0 h 112"/>
                <a:gd name="T6" fmla="*/ 113 w 564"/>
                <a:gd name="T7" fmla="*/ 28 h 112"/>
                <a:gd name="T8" fmla="*/ 197 w 564"/>
                <a:gd name="T9" fmla="*/ 0 h 112"/>
                <a:gd name="T10" fmla="*/ 282 w 564"/>
                <a:gd name="T11" fmla="*/ 28 h 112"/>
                <a:gd name="T12" fmla="*/ 367 w 564"/>
                <a:gd name="T13" fmla="*/ 0 h 112"/>
                <a:gd name="T14" fmla="*/ 451 w 564"/>
                <a:gd name="T15" fmla="*/ 28 h 112"/>
                <a:gd name="T16" fmla="*/ 564 w 564"/>
                <a:gd name="T17" fmla="*/ 0 h 112"/>
                <a:gd name="T18" fmla="*/ 564 w 5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2">
                  <a:moveTo>
                    <a:pt x="56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113" y="28"/>
                  </a:lnTo>
                  <a:lnTo>
                    <a:pt x="197" y="0"/>
                  </a:lnTo>
                  <a:lnTo>
                    <a:pt x="282" y="28"/>
                  </a:lnTo>
                  <a:lnTo>
                    <a:pt x="367" y="0"/>
                  </a:lnTo>
                  <a:lnTo>
                    <a:pt x="451" y="28"/>
                  </a:lnTo>
                  <a:lnTo>
                    <a:pt x="564" y="0"/>
                  </a:lnTo>
                  <a:lnTo>
                    <a:pt x="564" y="112"/>
                  </a:lnTo>
                  <a:close/>
                </a:path>
              </a:pathLst>
            </a:cu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9" name="Freeform 25">
              <a:extLst>
                <a:ext uri="{FF2B5EF4-FFF2-40B4-BE49-F238E27FC236}">
                  <a16:creationId xmlns:a16="http://schemas.microsoft.com/office/drawing/2014/main" id="{85FC8EFE-809A-4CFA-A865-BF74072F0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51" y="2161967"/>
              <a:ext cx="45521" cy="91043"/>
            </a:xfrm>
            <a:custGeom>
              <a:avLst/>
              <a:gdLst>
                <a:gd name="T0" fmla="*/ 0 w 56"/>
                <a:gd name="T1" fmla="*/ 0 h 112"/>
                <a:gd name="T2" fmla="*/ 0 w 56"/>
                <a:gd name="T3" fmla="*/ 112 h 112"/>
                <a:gd name="T4" fmla="*/ 56 w 56"/>
                <a:gd name="T5" fmla="*/ 112 h 112"/>
                <a:gd name="T6" fmla="*/ 56 w 56"/>
                <a:gd name="T7" fmla="*/ 14 h 112"/>
                <a:gd name="T8" fmla="*/ 0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0" y="0"/>
                  </a:moveTo>
                  <a:lnTo>
                    <a:pt x="0" y="112"/>
                  </a:lnTo>
                  <a:lnTo>
                    <a:pt x="56" y="112"/>
                  </a:lnTo>
                  <a:lnTo>
                    <a:pt x="5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26">
              <a:extLst>
                <a:ext uri="{FF2B5EF4-FFF2-40B4-BE49-F238E27FC236}">
                  <a16:creationId xmlns:a16="http://schemas.microsoft.com/office/drawing/2014/main" id="{40FEBC37-74CA-4514-8EF3-1F96AA701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51" y="2618806"/>
              <a:ext cx="458465" cy="91856"/>
            </a:xfrm>
            <a:custGeom>
              <a:avLst/>
              <a:gdLst>
                <a:gd name="T0" fmla="*/ 0 w 564"/>
                <a:gd name="T1" fmla="*/ 0 h 113"/>
                <a:gd name="T2" fmla="*/ 564 w 564"/>
                <a:gd name="T3" fmla="*/ 0 h 113"/>
                <a:gd name="T4" fmla="*/ 564 w 564"/>
                <a:gd name="T5" fmla="*/ 113 h 113"/>
                <a:gd name="T6" fmla="*/ 451 w 564"/>
                <a:gd name="T7" fmla="*/ 85 h 113"/>
                <a:gd name="T8" fmla="*/ 367 w 564"/>
                <a:gd name="T9" fmla="*/ 113 h 113"/>
                <a:gd name="T10" fmla="*/ 282 w 564"/>
                <a:gd name="T11" fmla="*/ 85 h 113"/>
                <a:gd name="T12" fmla="*/ 197 w 564"/>
                <a:gd name="T13" fmla="*/ 113 h 113"/>
                <a:gd name="T14" fmla="*/ 113 w 564"/>
                <a:gd name="T15" fmla="*/ 85 h 113"/>
                <a:gd name="T16" fmla="*/ 0 w 564"/>
                <a:gd name="T17" fmla="*/ 113 h 113"/>
                <a:gd name="T18" fmla="*/ 0 w 564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3">
                  <a:moveTo>
                    <a:pt x="0" y="0"/>
                  </a:moveTo>
                  <a:lnTo>
                    <a:pt x="564" y="0"/>
                  </a:lnTo>
                  <a:lnTo>
                    <a:pt x="564" y="113"/>
                  </a:lnTo>
                  <a:lnTo>
                    <a:pt x="451" y="85"/>
                  </a:lnTo>
                  <a:lnTo>
                    <a:pt x="367" y="113"/>
                  </a:lnTo>
                  <a:lnTo>
                    <a:pt x="282" y="85"/>
                  </a:lnTo>
                  <a:lnTo>
                    <a:pt x="197" y="113"/>
                  </a:lnTo>
                  <a:lnTo>
                    <a:pt x="113" y="85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27">
              <a:extLst>
                <a:ext uri="{FF2B5EF4-FFF2-40B4-BE49-F238E27FC236}">
                  <a16:creationId xmlns:a16="http://schemas.microsoft.com/office/drawing/2014/main" id="{2ABF828D-DAE7-4867-BE6A-9925CFC1E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51" y="2618806"/>
              <a:ext cx="45521" cy="91856"/>
            </a:xfrm>
            <a:custGeom>
              <a:avLst/>
              <a:gdLst>
                <a:gd name="T0" fmla="*/ 56 w 56"/>
                <a:gd name="T1" fmla="*/ 0 h 113"/>
                <a:gd name="T2" fmla="*/ 0 w 56"/>
                <a:gd name="T3" fmla="*/ 0 h 113"/>
                <a:gd name="T4" fmla="*/ 0 w 56"/>
                <a:gd name="T5" fmla="*/ 113 h 113"/>
                <a:gd name="T6" fmla="*/ 56 w 56"/>
                <a:gd name="T7" fmla="*/ 99 h 113"/>
                <a:gd name="T8" fmla="*/ 56 w 5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3">
                  <a:moveTo>
                    <a:pt x="56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56" y="9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AutoShape 20">
              <a:extLst>
                <a:ext uri="{FF2B5EF4-FFF2-40B4-BE49-F238E27FC236}">
                  <a16:creationId xmlns:a16="http://schemas.microsoft.com/office/drawing/2014/main" id="{58D81BEF-53E8-4312-8F42-5856475535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469074" y="2167134"/>
              <a:ext cx="460091" cy="549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22">
              <a:extLst>
                <a:ext uri="{FF2B5EF4-FFF2-40B4-BE49-F238E27FC236}">
                  <a16:creationId xmlns:a16="http://schemas.microsoft.com/office/drawing/2014/main" id="{0211B6C1-8841-45D8-BBAC-3859192C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74" y="2167134"/>
              <a:ext cx="458465" cy="548695"/>
            </a:xfrm>
            <a:custGeom>
              <a:avLst/>
              <a:gdLst>
                <a:gd name="T0" fmla="*/ 7111 w 7111"/>
                <a:gd name="T1" fmla="*/ 0 h 8533"/>
                <a:gd name="T2" fmla="*/ 5689 w 7111"/>
                <a:gd name="T3" fmla="*/ 356 h 8533"/>
                <a:gd name="T4" fmla="*/ 4622 w 7111"/>
                <a:gd name="T5" fmla="*/ 0 h 8533"/>
                <a:gd name="T6" fmla="*/ 3556 w 7111"/>
                <a:gd name="T7" fmla="*/ 356 h 8533"/>
                <a:gd name="T8" fmla="*/ 2489 w 7111"/>
                <a:gd name="T9" fmla="*/ 0 h 8533"/>
                <a:gd name="T10" fmla="*/ 1422 w 7111"/>
                <a:gd name="T11" fmla="*/ 356 h 8533"/>
                <a:gd name="T12" fmla="*/ 0 w 7111"/>
                <a:gd name="T13" fmla="*/ 0 h 8533"/>
                <a:gd name="T14" fmla="*/ 0 w 7111"/>
                <a:gd name="T15" fmla="*/ 1422 h 8533"/>
                <a:gd name="T16" fmla="*/ 356 w 7111"/>
                <a:gd name="T17" fmla="*/ 4267 h 8533"/>
                <a:gd name="T18" fmla="*/ 0 w 7111"/>
                <a:gd name="T19" fmla="*/ 7111 h 8533"/>
                <a:gd name="T20" fmla="*/ 0 w 7111"/>
                <a:gd name="T21" fmla="*/ 8533 h 8533"/>
                <a:gd name="T22" fmla="*/ 1422 w 7111"/>
                <a:gd name="T23" fmla="*/ 8178 h 8533"/>
                <a:gd name="T24" fmla="*/ 2489 w 7111"/>
                <a:gd name="T25" fmla="*/ 8533 h 8533"/>
                <a:gd name="T26" fmla="*/ 3556 w 7111"/>
                <a:gd name="T27" fmla="*/ 8178 h 8533"/>
                <a:gd name="T28" fmla="*/ 4622 w 7111"/>
                <a:gd name="T29" fmla="*/ 8533 h 8533"/>
                <a:gd name="T30" fmla="*/ 5689 w 7111"/>
                <a:gd name="T31" fmla="*/ 8178 h 8533"/>
                <a:gd name="T32" fmla="*/ 7111 w 7111"/>
                <a:gd name="T33" fmla="*/ 8533 h 8533"/>
                <a:gd name="T34" fmla="*/ 7111 w 7111"/>
                <a:gd name="T35" fmla="*/ 7111 h 8533"/>
                <a:gd name="T36" fmla="*/ 6756 w 7111"/>
                <a:gd name="T37" fmla="*/ 4267 h 8533"/>
                <a:gd name="T38" fmla="*/ 7111 w 7111"/>
                <a:gd name="T39" fmla="*/ 1422 h 8533"/>
                <a:gd name="T40" fmla="*/ 7111 w 7111"/>
                <a:gd name="T41" fmla="*/ 0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11" h="8533">
                  <a:moveTo>
                    <a:pt x="7111" y="0"/>
                  </a:moveTo>
                  <a:lnTo>
                    <a:pt x="5689" y="356"/>
                  </a:lnTo>
                  <a:lnTo>
                    <a:pt x="4622" y="0"/>
                  </a:lnTo>
                  <a:lnTo>
                    <a:pt x="3556" y="356"/>
                  </a:lnTo>
                  <a:lnTo>
                    <a:pt x="2489" y="0"/>
                  </a:lnTo>
                  <a:lnTo>
                    <a:pt x="1422" y="356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1422" y="8178"/>
                  </a:lnTo>
                  <a:lnTo>
                    <a:pt x="2489" y="8533"/>
                  </a:lnTo>
                  <a:lnTo>
                    <a:pt x="3556" y="8178"/>
                  </a:lnTo>
                  <a:lnTo>
                    <a:pt x="4622" y="8533"/>
                  </a:lnTo>
                  <a:lnTo>
                    <a:pt x="5689" y="8178"/>
                  </a:lnTo>
                  <a:lnTo>
                    <a:pt x="7111" y="8533"/>
                  </a:lnTo>
                  <a:lnTo>
                    <a:pt x="7111" y="7111"/>
                  </a:lnTo>
                  <a:cubicBezTo>
                    <a:pt x="6872" y="6182"/>
                    <a:pt x="6752" y="5226"/>
                    <a:pt x="6756" y="4267"/>
                  </a:cubicBezTo>
                  <a:cubicBezTo>
                    <a:pt x="6759" y="3308"/>
                    <a:pt x="6879" y="2353"/>
                    <a:pt x="7111" y="1422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5" name="Freeform 23">
              <a:extLst>
                <a:ext uri="{FF2B5EF4-FFF2-40B4-BE49-F238E27FC236}">
                  <a16:creationId xmlns:a16="http://schemas.microsoft.com/office/drawing/2014/main" id="{CC0011EF-C2DF-43EC-A753-4E68FFD2A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74" y="2167134"/>
              <a:ext cx="69095" cy="548695"/>
            </a:xfrm>
            <a:custGeom>
              <a:avLst/>
              <a:gdLst>
                <a:gd name="T0" fmla="*/ 711 w 1070"/>
                <a:gd name="T1" fmla="*/ 7111 h 8533"/>
                <a:gd name="T2" fmla="*/ 1067 w 1070"/>
                <a:gd name="T3" fmla="*/ 4267 h 8533"/>
                <a:gd name="T4" fmla="*/ 711 w 1070"/>
                <a:gd name="T5" fmla="*/ 1422 h 8533"/>
                <a:gd name="T6" fmla="*/ 711 w 1070"/>
                <a:gd name="T7" fmla="*/ 178 h 8533"/>
                <a:gd name="T8" fmla="*/ 0 w 1070"/>
                <a:gd name="T9" fmla="*/ 0 h 8533"/>
                <a:gd name="T10" fmla="*/ 0 w 1070"/>
                <a:gd name="T11" fmla="*/ 1422 h 8533"/>
                <a:gd name="T12" fmla="*/ 356 w 1070"/>
                <a:gd name="T13" fmla="*/ 4267 h 8533"/>
                <a:gd name="T14" fmla="*/ 0 w 1070"/>
                <a:gd name="T15" fmla="*/ 7111 h 8533"/>
                <a:gd name="T16" fmla="*/ 0 w 1070"/>
                <a:gd name="T17" fmla="*/ 8533 h 8533"/>
                <a:gd name="T18" fmla="*/ 711 w 1070"/>
                <a:gd name="T19" fmla="*/ 8356 h 8533"/>
                <a:gd name="T20" fmla="*/ 711 w 1070"/>
                <a:gd name="T21" fmla="*/ 7111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0" h="8533">
                  <a:moveTo>
                    <a:pt x="711" y="7111"/>
                  </a:moveTo>
                  <a:cubicBezTo>
                    <a:pt x="943" y="6181"/>
                    <a:pt x="1063" y="5226"/>
                    <a:pt x="1067" y="4267"/>
                  </a:cubicBezTo>
                  <a:cubicBezTo>
                    <a:pt x="1070" y="3307"/>
                    <a:pt x="950" y="2351"/>
                    <a:pt x="711" y="1422"/>
                  </a:cubicBezTo>
                  <a:lnTo>
                    <a:pt x="711" y="178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711" y="8356"/>
                  </a:lnTo>
                  <a:lnTo>
                    <a:pt x="711" y="7111"/>
                  </a:lnTo>
                  <a:close/>
                </a:path>
              </a:pathLst>
            </a:custGeom>
            <a:solidFill>
              <a:srgbClr val="C78F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6" name="Freeform 24">
              <a:extLst>
                <a:ext uri="{FF2B5EF4-FFF2-40B4-BE49-F238E27FC236}">
                  <a16:creationId xmlns:a16="http://schemas.microsoft.com/office/drawing/2014/main" id="{0D10BC9E-D4F8-4CCD-BB04-0A68E0F83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74" y="2167134"/>
              <a:ext cx="458465" cy="91043"/>
            </a:xfrm>
            <a:custGeom>
              <a:avLst/>
              <a:gdLst>
                <a:gd name="T0" fmla="*/ 564 w 564"/>
                <a:gd name="T1" fmla="*/ 112 h 112"/>
                <a:gd name="T2" fmla="*/ 0 w 564"/>
                <a:gd name="T3" fmla="*/ 112 h 112"/>
                <a:gd name="T4" fmla="*/ 0 w 564"/>
                <a:gd name="T5" fmla="*/ 0 h 112"/>
                <a:gd name="T6" fmla="*/ 113 w 564"/>
                <a:gd name="T7" fmla="*/ 28 h 112"/>
                <a:gd name="T8" fmla="*/ 197 w 564"/>
                <a:gd name="T9" fmla="*/ 0 h 112"/>
                <a:gd name="T10" fmla="*/ 282 w 564"/>
                <a:gd name="T11" fmla="*/ 28 h 112"/>
                <a:gd name="T12" fmla="*/ 367 w 564"/>
                <a:gd name="T13" fmla="*/ 0 h 112"/>
                <a:gd name="T14" fmla="*/ 451 w 564"/>
                <a:gd name="T15" fmla="*/ 28 h 112"/>
                <a:gd name="T16" fmla="*/ 564 w 564"/>
                <a:gd name="T17" fmla="*/ 0 h 112"/>
                <a:gd name="T18" fmla="*/ 564 w 5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2">
                  <a:moveTo>
                    <a:pt x="56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113" y="28"/>
                  </a:lnTo>
                  <a:lnTo>
                    <a:pt x="197" y="0"/>
                  </a:lnTo>
                  <a:lnTo>
                    <a:pt x="282" y="28"/>
                  </a:lnTo>
                  <a:lnTo>
                    <a:pt x="367" y="0"/>
                  </a:lnTo>
                  <a:lnTo>
                    <a:pt x="451" y="28"/>
                  </a:lnTo>
                  <a:lnTo>
                    <a:pt x="564" y="0"/>
                  </a:lnTo>
                  <a:lnTo>
                    <a:pt x="564" y="112"/>
                  </a:lnTo>
                  <a:close/>
                </a:path>
              </a:pathLst>
            </a:cu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7" name="Freeform 25">
              <a:extLst>
                <a:ext uri="{FF2B5EF4-FFF2-40B4-BE49-F238E27FC236}">
                  <a16:creationId xmlns:a16="http://schemas.microsoft.com/office/drawing/2014/main" id="{CDCBE17E-9C3C-4F61-8209-10F25B22A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74" y="2167134"/>
              <a:ext cx="45521" cy="91043"/>
            </a:xfrm>
            <a:custGeom>
              <a:avLst/>
              <a:gdLst>
                <a:gd name="T0" fmla="*/ 0 w 56"/>
                <a:gd name="T1" fmla="*/ 0 h 112"/>
                <a:gd name="T2" fmla="*/ 0 w 56"/>
                <a:gd name="T3" fmla="*/ 112 h 112"/>
                <a:gd name="T4" fmla="*/ 56 w 56"/>
                <a:gd name="T5" fmla="*/ 112 h 112"/>
                <a:gd name="T6" fmla="*/ 56 w 56"/>
                <a:gd name="T7" fmla="*/ 14 h 112"/>
                <a:gd name="T8" fmla="*/ 0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0" y="0"/>
                  </a:moveTo>
                  <a:lnTo>
                    <a:pt x="0" y="112"/>
                  </a:lnTo>
                  <a:lnTo>
                    <a:pt x="56" y="112"/>
                  </a:lnTo>
                  <a:lnTo>
                    <a:pt x="5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26">
              <a:extLst>
                <a:ext uri="{FF2B5EF4-FFF2-40B4-BE49-F238E27FC236}">
                  <a16:creationId xmlns:a16="http://schemas.microsoft.com/office/drawing/2014/main" id="{89D7E4DF-DBDB-4793-A5B4-16172D636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74" y="2623973"/>
              <a:ext cx="458465" cy="91856"/>
            </a:xfrm>
            <a:custGeom>
              <a:avLst/>
              <a:gdLst>
                <a:gd name="T0" fmla="*/ 0 w 564"/>
                <a:gd name="T1" fmla="*/ 0 h 113"/>
                <a:gd name="T2" fmla="*/ 564 w 564"/>
                <a:gd name="T3" fmla="*/ 0 h 113"/>
                <a:gd name="T4" fmla="*/ 564 w 564"/>
                <a:gd name="T5" fmla="*/ 113 h 113"/>
                <a:gd name="T6" fmla="*/ 451 w 564"/>
                <a:gd name="T7" fmla="*/ 85 h 113"/>
                <a:gd name="T8" fmla="*/ 367 w 564"/>
                <a:gd name="T9" fmla="*/ 113 h 113"/>
                <a:gd name="T10" fmla="*/ 282 w 564"/>
                <a:gd name="T11" fmla="*/ 85 h 113"/>
                <a:gd name="T12" fmla="*/ 197 w 564"/>
                <a:gd name="T13" fmla="*/ 113 h 113"/>
                <a:gd name="T14" fmla="*/ 113 w 564"/>
                <a:gd name="T15" fmla="*/ 85 h 113"/>
                <a:gd name="T16" fmla="*/ 0 w 564"/>
                <a:gd name="T17" fmla="*/ 113 h 113"/>
                <a:gd name="T18" fmla="*/ 0 w 564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3">
                  <a:moveTo>
                    <a:pt x="0" y="0"/>
                  </a:moveTo>
                  <a:lnTo>
                    <a:pt x="564" y="0"/>
                  </a:lnTo>
                  <a:lnTo>
                    <a:pt x="564" y="113"/>
                  </a:lnTo>
                  <a:lnTo>
                    <a:pt x="451" y="85"/>
                  </a:lnTo>
                  <a:lnTo>
                    <a:pt x="367" y="113"/>
                  </a:lnTo>
                  <a:lnTo>
                    <a:pt x="282" y="85"/>
                  </a:lnTo>
                  <a:lnTo>
                    <a:pt x="197" y="113"/>
                  </a:lnTo>
                  <a:lnTo>
                    <a:pt x="113" y="85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27">
              <a:extLst>
                <a:ext uri="{FF2B5EF4-FFF2-40B4-BE49-F238E27FC236}">
                  <a16:creationId xmlns:a16="http://schemas.microsoft.com/office/drawing/2014/main" id="{BCE02548-8FB2-43EA-9070-BBF9FB447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74" y="2623973"/>
              <a:ext cx="45521" cy="91856"/>
            </a:xfrm>
            <a:custGeom>
              <a:avLst/>
              <a:gdLst>
                <a:gd name="T0" fmla="*/ 56 w 56"/>
                <a:gd name="T1" fmla="*/ 0 h 113"/>
                <a:gd name="T2" fmla="*/ 0 w 56"/>
                <a:gd name="T3" fmla="*/ 0 h 113"/>
                <a:gd name="T4" fmla="*/ 0 w 56"/>
                <a:gd name="T5" fmla="*/ 113 h 113"/>
                <a:gd name="T6" fmla="*/ 56 w 56"/>
                <a:gd name="T7" fmla="*/ 99 h 113"/>
                <a:gd name="T8" fmla="*/ 56 w 5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3">
                  <a:moveTo>
                    <a:pt x="56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56" y="9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DF7CB5F-DAB6-4BA8-98F8-3C685E6F40C9}"/>
                </a:ext>
              </a:extLst>
            </p:cNvPr>
            <p:cNvSpPr/>
            <p:nvPr/>
          </p:nvSpPr>
          <p:spPr>
            <a:xfrm>
              <a:off x="3406292" y="2490366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93434CC-F989-455C-ACD6-F8B7AC58B7A4}"/>
                </a:ext>
              </a:extLst>
            </p:cNvPr>
            <p:cNvSpPr/>
            <p:nvPr/>
          </p:nvSpPr>
          <p:spPr>
            <a:xfrm>
              <a:off x="4110710" y="2478658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EF5B2227-363B-45FF-B36F-8A3BB8EA6131}"/>
                </a:ext>
              </a:extLst>
            </p:cNvPr>
            <p:cNvSpPr/>
            <p:nvPr/>
          </p:nvSpPr>
          <p:spPr>
            <a:xfrm>
              <a:off x="4861176" y="2478184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CE3FE8B7-EC15-42E1-A4C8-A193021DA6F4}"/>
                </a:ext>
              </a:extLst>
            </p:cNvPr>
            <p:cNvSpPr/>
            <p:nvPr/>
          </p:nvSpPr>
          <p:spPr>
            <a:xfrm>
              <a:off x="5597463" y="2485835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E5A2902-7F7E-4403-B23E-49BB5C90483A}"/>
                </a:ext>
              </a:extLst>
            </p:cNvPr>
            <p:cNvGrpSpPr/>
            <p:nvPr/>
          </p:nvGrpSpPr>
          <p:grpSpPr>
            <a:xfrm>
              <a:off x="3142033" y="1522042"/>
              <a:ext cx="3025304" cy="450943"/>
              <a:chOff x="3142031" y="2290527"/>
              <a:chExt cx="3025304" cy="450943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AF2B2AA-7849-4056-AD49-D2A5D114AAD0}"/>
                  </a:ext>
                </a:extLst>
              </p:cNvPr>
              <p:cNvSpPr/>
              <p:nvPr/>
            </p:nvSpPr>
            <p:spPr>
              <a:xfrm>
                <a:off x="3142032" y="2296897"/>
                <a:ext cx="3025303" cy="444573"/>
              </a:xfrm>
              <a:prstGeom prst="rect">
                <a:avLst/>
              </a:prstGeom>
              <a:solidFill>
                <a:srgbClr val="E4E6E5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CA6B5BA-D8EB-46A6-84DC-C32B754CCD93}"/>
                  </a:ext>
                </a:extLst>
              </p:cNvPr>
              <p:cNvSpPr/>
              <p:nvPr/>
            </p:nvSpPr>
            <p:spPr>
              <a:xfrm>
                <a:off x="3142031" y="2290527"/>
                <a:ext cx="3025303" cy="219210"/>
              </a:xfrm>
              <a:prstGeom prst="rect">
                <a:avLst/>
              </a:prstGeom>
              <a:solidFill>
                <a:srgbClr val="F2F7F2"/>
              </a:solidFill>
              <a:ln>
                <a:noFill/>
              </a:ln>
              <a:effectLst>
                <a:innerShdw blurRad="38100">
                  <a:prstClr val="black">
                    <a:alpha val="71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10DF549-D35B-4805-B350-07D2085DC9C1}"/>
                </a:ext>
              </a:extLst>
            </p:cNvPr>
            <p:cNvGrpSpPr/>
            <p:nvPr/>
          </p:nvGrpSpPr>
          <p:grpSpPr>
            <a:xfrm>
              <a:off x="3278830" y="1545465"/>
              <a:ext cx="2679385" cy="398602"/>
              <a:chOff x="3278830" y="1545465"/>
              <a:chExt cx="2679385" cy="398602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07E120EA-E69A-4A6C-B7C6-8C3C9ECD0E6F}"/>
                  </a:ext>
                </a:extLst>
              </p:cNvPr>
              <p:cNvSpPr/>
              <p:nvPr/>
            </p:nvSpPr>
            <p:spPr>
              <a:xfrm>
                <a:off x="3291597" y="1763050"/>
                <a:ext cx="515566" cy="17488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06950350-41B5-4C54-8E97-8A089552E775}"/>
                  </a:ext>
                </a:extLst>
              </p:cNvPr>
              <p:cNvSpPr/>
              <p:nvPr/>
            </p:nvSpPr>
            <p:spPr>
              <a:xfrm>
                <a:off x="3968885" y="1766535"/>
                <a:ext cx="515566" cy="17488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CF4DAD5E-2655-4266-9AF6-CCC10CF74001}"/>
                  </a:ext>
                </a:extLst>
              </p:cNvPr>
              <p:cNvSpPr/>
              <p:nvPr/>
            </p:nvSpPr>
            <p:spPr>
              <a:xfrm>
                <a:off x="4693595" y="1763436"/>
                <a:ext cx="515566" cy="17488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A671A300-43C6-4AAA-AA9D-F9169E3D3F57}"/>
                  </a:ext>
                </a:extLst>
              </p:cNvPr>
              <p:cNvSpPr/>
              <p:nvPr/>
            </p:nvSpPr>
            <p:spPr>
              <a:xfrm>
                <a:off x="5430465" y="1769181"/>
                <a:ext cx="515566" cy="17488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8AC5237-1A71-4F37-8ADD-DF5517274188}"/>
                  </a:ext>
                </a:extLst>
              </p:cNvPr>
              <p:cNvSpPr/>
              <p:nvPr/>
            </p:nvSpPr>
            <p:spPr>
              <a:xfrm>
                <a:off x="3943959" y="1545465"/>
                <a:ext cx="528333" cy="15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8115D19-2606-4450-B15B-3805695FC502}"/>
                  </a:ext>
                </a:extLst>
              </p:cNvPr>
              <p:cNvSpPr/>
              <p:nvPr/>
            </p:nvSpPr>
            <p:spPr>
              <a:xfrm>
                <a:off x="4693595" y="1553948"/>
                <a:ext cx="528333" cy="15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9CC29613-0DFF-4827-A309-3905639D85B4}"/>
                  </a:ext>
                </a:extLst>
              </p:cNvPr>
              <p:cNvSpPr/>
              <p:nvPr/>
            </p:nvSpPr>
            <p:spPr>
              <a:xfrm>
                <a:off x="5429882" y="1548497"/>
                <a:ext cx="528333" cy="15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5C6C742-9F3B-47CC-9E41-4350A3CDFA98}"/>
                  </a:ext>
                </a:extLst>
              </p:cNvPr>
              <p:cNvSpPr/>
              <p:nvPr/>
            </p:nvSpPr>
            <p:spPr>
              <a:xfrm>
                <a:off x="3278830" y="1558122"/>
                <a:ext cx="528333" cy="15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B8F3779-688D-4F90-8C4F-0AFF80BEA3FB}"/>
                </a:ext>
              </a:extLst>
            </p:cNvPr>
            <p:cNvGrpSpPr/>
            <p:nvPr/>
          </p:nvGrpSpPr>
          <p:grpSpPr>
            <a:xfrm>
              <a:off x="3142032" y="2722868"/>
              <a:ext cx="3025304" cy="450943"/>
              <a:chOff x="3142031" y="2290527"/>
              <a:chExt cx="3025304" cy="450943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D719D21-A96E-4188-8B83-7EA7726F413F}"/>
                  </a:ext>
                </a:extLst>
              </p:cNvPr>
              <p:cNvSpPr/>
              <p:nvPr/>
            </p:nvSpPr>
            <p:spPr>
              <a:xfrm>
                <a:off x="3142032" y="2296897"/>
                <a:ext cx="3025303" cy="444573"/>
              </a:xfrm>
              <a:prstGeom prst="rect">
                <a:avLst/>
              </a:prstGeom>
              <a:solidFill>
                <a:srgbClr val="E4E6E5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3E6DF7A-785E-4C07-8B21-8FACAD3F5E0C}"/>
                  </a:ext>
                </a:extLst>
              </p:cNvPr>
              <p:cNvSpPr/>
              <p:nvPr/>
            </p:nvSpPr>
            <p:spPr>
              <a:xfrm>
                <a:off x="3142031" y="2290527"/>
                <a:ext cx="3025303" cy="219210"/>
              </a:xfrm>
              <a:prstGeom prst="rect">
                <a:avLst/>
              </a:prstGeom>
              <a:solidFill>
                <a:srgbClr val="F2F7F2"/>
              </a:solidFill>
              <a:ln>
                <a:noFill/>
              </a:ln>
              <a:effectLst>
                <a:innerShdw blurRad="38100">
                  <a:prstClr val="black">
                    <a:alpha val="71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AE900A7-4588-4292-9568-F2BC7B568806}"/>
                </a:ext>
              </a:extLst>
            </p:cNvPr>
            <p:cNvSpPr/>
            <p:nvPr/>
          </p:nvSpPr>
          <p:spPr>
            <a:xfrm>
              <a:off x="3301325" y="2963951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A4B0EAB-8BF3-4C87-938F-6C4B8875DA4D}"/>
                </a:ext>
              </a:extLst>
            </p:cNvPr>
            <p:cNvSpPr/>
            <p:nvPr/>
          </p:nvSpPr>
          <p:spPr>
            <a:xfrm>
              <a:off x="3978613" y="2967436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8F3E924-472B-4F1C-9A1A-660863872445}"/>
                </a:ext>
              </a:extLst>
            </p:cNvPr>
            <p:cNvSpPr/>
            <p:nvPr/>
          </p:nvSpPr>
          <p:spPr>
            <a:xfrm>
              <a:off x="4703323" y="2964337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A91C0C9-A9A1-49F8-9A07-DA68CC50545B}"/>
                </a:ext>
              </a:extLst>
            </p:cNvPr>
            <p:cNvSpPr/>
            <p:nvPr/>
          </p:nvSpPr>
          <p:spPr>
            <a:xfrm>
              <a:off x="5440193" y="2970082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5ED89A3-43FD-4A8C-9896-9E22C0D91D9B}"/>
                </a:ext>
              </a:extLst>
            </p:cNvPr>
            <p:cNvSpPr/>
            <p:nvPr/>
          </p:nvSpPr>
          <p:spPr>
            <a:xfrm>
              <a:off x="3289141" y="2752160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CAA8AC2-6DAA-40FE-99DB-64D49BA83B58}"/>
                </a:ext>
              </a:extLst>
            </p:cNvPr>
            <p:cNvSpPr/>
            <p:nvPr/>
          </p:nvSpPr>
          <p:spPr>
            <a:xfrm>
              <a:off x="3954270" y="2739503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82446B9-798D-4A75-90C4-AA70D046D9FC}"/>
                </a:ext>
              </a:extLst>
            </p:cNvPr>
            <p:cNvSpPr/>
            <p:nvPr/>
          </p:nvSpPr>
          <p:spPr>
            <a:xfrm>
              <a:off x="4703906" y="2747986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C2ACEAE-09BB-4AAD-976C-9AA891C863FA}"/>
                </a:ext>
              </a:extLst>
            </p:cNvPr>
            <p:cNvSpPr/>
            <p:nvPr/>
          </p:nvSpPr>
          <p:spPr>
            <a:xfrm>
              <a:off x="5440193" y="2742535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AutoShape 40">
              <a:extLst>
                <a:ext uri="{FF2B5EF4-FFF2-40B4-BE49-F238E27FC236}">
                  <a16:creationId xmlns:a16="http://schemas.microsoft.com/office/drawing/2014/main" id="{6D29AAC7-09A1-42C0-A3AC-0C50E71673A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402233" y="3348005"/>
              <a:ext cx="237840" cy="65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42">
              <a:extLst>
                <a:ext uri="{FF2B5EF4-FFF2-40B4-BE49-F238E27FC236}">
                  <a16:creationId xmlns:a16="http://schemas.microsoft.com/office/drawing/2014/main" id="{6562B949-6C9C-4304-9815-936F6CB21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233" y="3405291"/>
              <a:ext cx="235024" cy="154370"/>
            </a:xfrm>
            <a:custGeom>
              <a:avLst/>
              <a:gdLst>
                <a:gd name="T0" fmla="*/ 2272 w 2568"/>
                <a:gd name="T1" fmla="*/ 1859 h 1859"/>
                <a:gd name="T2" fmla="*/ 2568 w 2568"/>
                <a:gd name="T3" fmla="*/ 1017 h 1859"/>
                <a:gd name="T4" fmla="*/ 2103 w 2568"/>
                <a:gd name="T5" fmla="*/ 0 h 1859"/>
                <a:gd name="T6" fmla="*/ 465 w 2568"/>
                <a:gd name="T7" fmla="*/ 0 h 1859"/>
                <a:gd name="T8" fmla="*/ 0 w 2568"/>
                <a:gd name="T9" fmla="*/ 1017 h 1859"/>
                <a:gd name="T10" fmla="*/ 296 w 2568"/>
                <a:gd name="T11" fmla="*/ 1859 h 1859"/>
                <a:gd name="T12" fmla="*/ 2272 w 2568"/>
                <a:gd name="T13" fmla="*/ 1859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8" h="1859">
                  <a:moveTo>
                    <a:pt x="2272" y="1859"/>
                  </a:moveTo>
                  <a:cubicBezTo>
                    <a:pt x="2456" y="1630"/>
                    <a:pt x="2568" y="1338"/>
                    <a:pt x="2568" y="1017"/>
                  </a:cubicBezTo>
                  <a:cubicBezTo>
                    <a:pt x="2568" y="608"/>
                    <a:pt x="2387" y="242"/>
                    <a:pt x="2103" y="0"/>
                  </a:cubicBezTo>
                  <a:lnTo>
                    <a:pt x="465" y="0"/>
                  </a:lnTo>
                  <a:cubicBezTo>
                    <a:pt x="181" y="242"/>
                    <a:pt x="0" y="608"/>
                    <a:pt x="0" y="1017"/>
                  </a:cubicBezTo>
                  <a:cubicBezTo>
                    <a:pt x="0" y="1338"/>
                    <a:pt x="112" y="1630"/>
                    <a:pt x="296" y="1859"/>
                  </a:cubicBezTo>
                  <a:lnTo>
                    <a:pt x="2272" y="1859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48" name="Freeform 43">
              <a:extLst>
                <a:ext uri="{FF2B5EF4-FFF2-40B4-BE49-F238E27FC236}">
                  <a16:creationId xmlns:a16="http://schemas.microsoft.com/office/drawing/2014/main" id="{FEA2FC93-CE71-4DF7-9AAF-937AD94DE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643" y="3348005"/>
              <a:ext cx="100204" cy="57286"/>
            </a:xfrm>
            <a:custGeom>
              <a:avLst/>
              <a:gdLst>
                <a:gd name="T0" fmla="*/ 1095 w 1095"/>
                <a:gd name="T1" fmla="*/ 690 h 690"/>
                <a:gd name="T2" fmla="*/ 0 w 1095"/>
                <a:gd name="T3" fmla="*/ 690 h 690"/>
                <a:gd name="T4" fmla="*/ 0 w 1095"/>
                <a:gd name="T5" fmla="*/ 104 h 690"/>
                <a:gd name="T6" fmla="*/ 104 w 1095"/>
                <a:gd name="T7" fmla="*/ 0 h 690"/>
                <a:gd name="T8" fmla="*/ 991 w 1095"/>
                <a:gd name="T9" fmla="*/ 0 h 690"/>
                <a:gd name="T10" fmla="*/ 1095 w 1095"/>
                <a:gd name="T11" fmla="*/ 104 h 690"/>
                <a:gd name="T12" fmla="*/ 1095 w 1095"/>
                <a:gd name="T1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690">
                  <a:moveTo>
                    <a:pt x="1095" y="690"/>
                  </a:moveTo>
                  <a:lnTo>
                    <a:pt x="0" y="690"/>
                  </a:lnTo>
                  <a:lnTo>
                    <a:pt x="0" y="104"/>
                  </a:lnTo>
                  <a:cubicBezTo>
                    <a:pt x="0" y="47"/>
                    <a:pt x="47" y="0"/>
                    <a:pt x="104" y="0"/>
                  </a:cubicBezTo>
                  <a:lnTo>
                    <a:pt x="991" y="0"/>
                  </a:lnTo>
                  <a:cubicBezTo>
                    <a:pt x="1049" y="0"/>
                    <a:pt x="1095" y="47"/>
                    <a:pt x="1095" y="104"/>
                  </a:cubicBezTo>
                  <a:lnTo>
                    <a:pt x="1095" y="690"/>
                  </a:lnTo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49" name="Freeform 44">
              <a:extLst>
                <a:ext uri="{FF2B5EF4-FFF2-40B4-BE49-F238E27FC236}">
                  <a16:creationId xmlns:a16="http://schemas.microsoft.com/office/drawing/2014/main" id="{C82B2E75-EFE8-4682-9B76-9B9D86037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233" y="3559660"/>
              <a:ext cx="235024" cy="436577"/>
            </a:xfrm>
            <a:custGeom>
              <a:avLst/>
              <a:gdLst>
                <a:gd name="T0" fmla="*/ 2568 w 2568"/>
                <a:gd name="T1" fmla="*/ 1185 h 5256"/>
                <a:gd name="T2" fmla="*/ 2274 w 2568"/>
                <a:gd name="T3" fmla="*/ 891 h 5256"/>
                <a:gd name="T4" fmla="*/ 2274 w 2568"/>
                <a:gd name="T5" fmla="*/ 0 h 5256"/>
                <a:gd name="T6" fmla="*/ 294 w 2568"/>
                <a:gd name="T7" fmla="*/ 0 h 5256"/>
                <a:gd name="T8" fmla="*/ 294 w 2568"/>
                <a:gd name="T9" fmla="*/ 891 h 5256"/>
                <a:gd name="T10" fmla="*/ 0 w 2568"/>
                <a:gd name="T11" fmla="*/ 1185 h 5256"/>
                <a:gd name="T12" fmla="*/ 0 w 2568"/>
                <a:gd name="T13" fmla="*/ 4935 h 5256"/>
                <a:gd name="T14" fmla="*/ 321 w 2568"/>
                <a:gd name="T15" fmla="*/ 5256 h 5256"/>
                <a:gd name="T16" fmla="*/ 642 w 2568"/>
                <a:gd name="T17" fmla="*/ 4935 h 5256"/>
                <a:gd name="T18" fmla="*/ 963 w 2568"/>
                <a:gd name="T19" fmla="*/ 5256 h 5256"/>
                <a:gd name="T20" fmla="*/ 1284 w 2568"/>
                <a:gd name="T21" fmla="*/ 4935 h 5256"/>
                <a:gd name="T22" fmla="*/ 1605 w 2568"/>
                <a:gd name="T23" fmla="*/ 5256 h 5256"/>
                <a:gd name="T24" fmla="*/ 1926 w 2568"/>
                <a:gd name="T25" fmla="*/ 4935 h 5256"/>
                <a:gd name="T26" fmla="*/ 2247 w 2568"/>
                <a:gd name="T27" fmla="*/ 5256 h 5256"/>
                <a:gd name="T28" fmla="*/ 2568 w 2568"/>
                <a:gd name="T29" fmla="*/ 4935 h 5256"/>
                <a:gd name="T30" fmla="*/ 2568 w 2568"/>
                <a:gd name="T31" fmla="*/ 1185 h 5256"/>
                <a:gd name="T32" fmla="*/ 2568 w 2568"/>
                <a:gd name="T33" fmla="*/ 1185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8" h="5256">
                  <a:moveTo>
                    <a:pt x="2568" y="1185"/>
                  </a:moveTo>
                  <a:cubicBezTo>
                    <a:pt x="2568" y="1023"/>
                    <a:pt x="2436" y="891"/>
                    <a:pt x="2274" y="891"/>
                  </a:cubicBezTo>
                  <a:lnTo>
                    <a:pt x="2274" y="0"/>
                  </a:lnTo>
                  <a:lnTo>
                    <a:pt x="294" y="0"/>
                  </a:lnTo>
                  <a:lnTo>
                    <a:pt x="294" y="891"/>
                  </a:lnTo>
                  <a:cubicBezTo>
                    <a:pt x="131" y="891"/>
                    <a:pt x="0" y="1023"/>
                    <a:pt x="0" y="1185"/>
                  </a:cubicBezTo>
                  <a:lnTo>
                    <a:pt x="0" y="4935"/>
                  </a:lnTo>
                  <a:cubicBezTo>
                    <a:pt x="0" y="5112"/>
                    <a:pt x="144" y="5256"/>
                    <a:pt x="321" y="5256"/>
                  </a:cubicBezTo>
                  <a:cubicBezTo>
                    <a:pt x="498" y="5256"/>
                    <a:pt x="642" y="5112"/>
                    <a:pt x="642" y="4935"/>
                  </a:cubicBezTo>
                  <a:cubicBezTo>
                    <a:pt x="642" y="5112"/>
                    <a:pt x="786" y="5256"/>
                    <a:pt x="963" y="5256"/>
                  </a:cubicBezTo>
                  <a:cubicBezTo>
                    <a:pt x="1140" y="5256"/>
                    <a:pt x="1284" y="5112"/>
                    <a:pt x="1284" y="4935"/>
                  </a:cubicBezTo>
                  <a:cubicBezTo>
                    <a:pt x="1284" y="5112"/>
                    <a:pt x="1428" y="5256"/>
                    <a:pt x="1605" y="5256"/>
                  </a:cubicBezTo>
                  <a:cubicBezTo>
                    <a:pt x="1782" y="5256"/>
                    <a:pt x="1926" y="5112"/>
                    <a:pt x="1926" y="4935"/>
                  </a:cubicBezTo>
                  <a:cubicBezTo>
                    <a:pt x="1926" y="5112"/>
                    <a:pt x="2070" y="5256"/>
                    <a:pt x="2247" y="5256"/>
                  </a:cubicBezTo>
                  <a:cubicBezTo>
                    <a:pt x="2424" y="5256"/>
                    <a:pt x="2568" y="5112"/>
                    <a:pt x="2568" y="4935"/>
                  </a:cubicBezTo>
                  <a:lnTo>
                    <a:pt x="2568" y="1185"/>
                  </a:lnTo>
                  <a:lnTo>
                    <a:pt x="2568" y="1185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51" name="Rectangle 46">
              <a:extLst>
                <a:ext uri="{FF2B5EF4-FFF2-40B4-BE49-F238E27FC236}">
                  <a16:creationId xmlns:a16="http://schemas.microsoft.com/office/drawing/2014/main" id="{4ADBF05D-BB1F-4076-B124-A674B23BA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233" y="3713879"/>
              <a:ext cx="235024" cy="188741"/>
            </a:xfrm>
            <a:prstGeom prst="rect">
              <a:avLst/>
            </a:pr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AutoShape 40">
              <a:extLst>
                <a:ext uri="{FF2B5EF4-FFF2-40B4-BE49-F238E27FC236}">
                  <a16:creationId xmlns:a16="http://schemas.microsoft.com/office/drawing/2014/main" id="{988FEFD5-DE90-4FCC-A3DF-855E68BF87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13021" y="3333152"/>
              <a:ext cx="237840" cy="65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42">
              <a:extLst>
                <a:ext uri="{FF2B5EF4-FFF2-40B4-BE49-F238E27FC236}">
                  <a16:creationId xmlns:a16="http://schemas.microsoft.com/office/drawing/2014/main" id="{9B21626B-4237-467B-8CFA-FC288C40E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021" y="3390438"/>
              <a:ext cx="235024" cy="154370"/>
            </a:xfrm>
            <a:custGeom>
              <a:avLst/>
              <a:gdLst>
                <a:gd name="T0" fmla="*/ 2272 w 2568"/>
                <a:gd name="T1" fmla="*/ 1859 h 1859"/>
                <a:gd name="T2" fmla="*/ 2568 w 2568"/>
                <a:gd name="T3" fmla="*/ 1017 h 1859"/>
                <a:gd name="T4" fmla="*/ 2103 w 2568"/>
                <a:gd name="T5" fmla="*/ 0 h 1859"/>
                <a:gd name="T6" fmla="*/ 465 w 2568"/>
                <a:gd name="T7" fmla="*/ 0 h 1859"/>
                <a:gd name="T8" fmla="*/ 0 w 2568"/>
                <a:gd name="T9" fmla="*/ 1017 h 1859"/>
                <a:gd name="T10" fmla="*/ 296 w 2568"/>
                <a:gd name="T11" fmla="*/ 1859 h 1859"/>
                <a:gd name="T12" fmla="*/ 2272 w 2568"/>
                <a:gd name="T13" fmla="*/ 1859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8" h="1859">
                  <a:moveTo>
                    <a:pt x="2272" y="1859"/>
                  </a:moveTo>
                  <a:cubicBezTo>
                    <a:pt x="2456" y="1630"/>
                    <a:pt x="2568" y="1338"/>
                    <a:pt x="2568" y="1017"/>
                  </a:cubicBezTo>
                  <a:cubicBezTo>
                    <a:pt x="2568" y="608"/>
                    <a:pt x="2387" y="242"/>
                    <a:pt x="2103" y="0"/>
                  </a:cubicBezTo>
                  <a:lnTo>
                    <a:pt x="465" y="0"/>
                  </a:lnTo>
                  <a:cubicBezTo>
                    <a:pt x="181" y="242"/>
                    <a:pt x="0" y="608"/>
                    <a:pt x="0" y="1017"/>
                  </a:cubicBezTo>
                  <a:cubicBezTo>
                    <a:pt x="0" y="1338"/>
                    <a:pt x="112" y="1630"/>
                    <a:pt x="296" y="1859"/>
                  </a:cubicBezTo>
                  <a:lnTo>
                    <a:pt x="2272" y="1859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43">
              <a:extLst>
                <a:ext uri="{FF2B5EF4-FFF2-40B4-BE49-F238E27FC236}">
                  <a16:creationId xmlns:a16="http://schemas.microsoft.com/office/drawing/2014/main" id="{F94D99B8-D19F-4C1B-BFA3-BB3080E9E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431" y="3333152"/>
              <a:ext cx="100204" cy="57286"/>
            </a:xfrm>
            <a:custGeom>
              <a:avLst/>
              <a:gdLst>
                <a:gd name="T0" fmla="*/ 1095 w 1095"/>
                <a:gd name="T1" fmla="*/ 690 h 690"/>
                <a:gd name="T2" fmla="*/ 0 w 1095"/>
                <a:gd name="T3" fmla="*/ 690 h 690"/>
                <a:gd name="T4" fmla="*/ 0 w 1095"/>
                <a:gd name="T5" fmla="*/ 104 h 690"/>
                <a:gd name="T6" fmla="*/ 104 w 1095"/>
                <a:gd name="T7" fmla="*/ 0 h 690"/>
                <a:gd name="T8" fmla="*/ 991 w 1095"/>
                <a:gd name="T9" fmla="*/ 0 h 690"/>
                <a:gd name="T10" fmla="*/ 1095 w 1095"/>
                <a:gd name="T11" fmla="*/ 104 h 690"/>
                <a:gd name="T12" fmla="*/ 1095 w 1095"/>
                <a:gd name="T1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690">
                  <a:moveTo>
                    <a:pt x="1095" y="690"/>
                  </a:moveTo>
                  <a:lnTo>
                    <a:pt x="0" y="690"/>
                  </a:lnTo>
                  <a:lnTo>
                    <a:pt x="0" y="104"/>
                  </a:lnTo>
                  <a:cubicBezTo>
                    <a:pt x="0" y="47"/>
                    <a:pt x="47" y="0"/>
                    <a:pt x="104" y="0"/>
                  </a:cubicBezTo>
                  <a:lnTo>
                    <a:pt x="991" y="0"/>
                  </a:lnTo>
                  <a:cubicBezTo>
                    <a:pt x="1049" y="0"/>
                    <a:pt x="1095" y="47"/>
                    <a:pt x="1095" y="104"/>
                  </a:cubicBezTo>
                  <a:lnTo>
                    <a:pt x="1095" y="690"/>
                  </a:lnTo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44">
              <a:extLst>
                <a:ext uri="{FF2B5EF4-FFF2-40B4-BE49-F238E27FC236}">
                  <a16:creationId xmlns:a16="http://schemas.microsoft.com/office/drawing/2014/main" id="{B8949E48-0FA7-42CC-9B7E-6D2289B6C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021" y="3544807"/>
              <a:ext cx="235024" cy="436577"/>
            </a:xfrm>
            <a:custGeom>
              <a:avLst/>
              <a:gdLst>
                <a:gd name="T0" fmla="*/ 2568 w 2568"/>
                <a:gd name="T1" fmla="*/ 1185 h 5256"/>
                <a:gd name="T2" fmla="*/ 2274 w 2568"/>
                <a:gd name="T3" fmla="*/ 891 h 5256"/>
                <a:gd name="T4" fmla="*/ 2274 w 2568"/>
                <a:gd name="T5" fmla="*/ 0 h 5256"/>
                <a:gd name="T6" fmla="*/ 294 w 2568"/>
                <a:gd name="T7" fmla="*/ 0 h 5256"/>
                <a:gd name="T8" fmla="*/ 294 w 2568"/>
                <a:gd name="T9" fmla="*/ 891 h 5256"/>
                <a:gd name="T10" fmla="*/ 0 w 2568"/>
                <a:gd name="T11" fmla="*/ 1185 h 5256"/>
                <a:gd name="T12" fmla="*/ 0 w 2568"/>
                <a:gd name="T13" fmla="*/ 4935 h 5256"/>
                <a:gd name="T14" fmla="*/ 321 w 2568"/>
                <a:gd name="T15" fmla="*/ 5256 h 5256"/>
                <a:gd name="T16" fmla="*/ 642 w 2568"/>
                <a:gd name="T17" fmla="*/ 4935 h 5256"/>
                <a:gd name="T18" fmla="*/ 963 w 2568"/>
                <a:gd name="T19" fmla="*/ 5256 h 5256"/>
                <a:gd name="T20" fmla="*/ 1284 w 2568"/>
                <a:gd name="T21" fmla="*/ 4935 h 5256"/>
                <a:gd name="T22" fmla="*/ 1605 w 2568"/>
                <a:gd name="T23" fmla="*/ 5256 h 5256"/>
                <a:gd name="T24" fmla="*/ 1926 w 2568"/>
                <a:gd name="T25" fmla="*/ 4935 h 5256"/>
                <a:gd name="T26" fmla="*/ 2247 w 2568"/>
                <a:gd name="T27" fmla="*/ 5256 h 5256"/>
                <a:gd name="T28" fmla="*/ 2568 w 2568"/>
                <a:gd name="T29" fmla="*/ 4935 h 5256"/>
                <a:gd name="T30" fmla="*/ 2568 w 2568"/>
                <a:gd name="T31" fmla="*/ 1185 h 5256"/>
                <a:gd name="T32" fmla="*/ 2568 w 2568"/>
                <a:gd name="T33" fmla="*/ 1185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8" h="5256">
                  <a:moveTo>
                    <a:pt x="2568" y="1185"/>
                  </a:moveTo>
                  <a:cubicBezTo>
                    <a:pt x="2568" y="1023"/>
                    <a:pt x="2436" y="891"/>
                    <a:pt x="2274" y="891"/>
                  </a:cubicBezTo>
                  <a:lnTo>
                    <a:pt x="2274" y="0"/>
                  </a:lnTo>
                  <a:lnTo>
                    <a:pt x="294" y="0"/>
                  </a:lnTo>
                  <a:lnTo>
                    <a:pt x="294" y="891"/>
                  </a:lnTo>
                  <a:cubicBezTo>
                    <a:pt x="131" y="891"/>
                    <a:pt x="0" y="1023"/>
                    <a:pt x="0" y="1185"/>
                  </a:cubicBezTo>
                  <a:lnTo>
                    <a:pt x="0" y="4935"/>
                  </a:lnTo>
                  <a:cubicBezTo>
                    <a:pt x="0" y="5112"/>
                    <a:pt x="144" y="5256"/>
                    <a:pt x="321" y="5256"/>
                  </a:cubicBezTo>
                  <a:cubicBezTo>
                    <a:pt x="498" y="5256"/>
                    <a:pt x="642" y="5112"/>
                    <a:pt x="642" y="4935"/>
                  </a:cubicBezTo>
                  <a:cubicBezTo>
                    <a:pt x="642" y="5112"/>
                    <a:pt x="786" y="5256"/>
                    <a:pt x="963" y="5256"/>
                  </a:cubicBezTo>
                  <a:cubicBezTo>
                    <a:pt x="1140" y="5256"/>
                    <a:pt x="1284" y="5112"/>
                    <a:pt x="1284" y="4935"/>
                  </a:cubicBezTo>
                  <a:cubicBezTo>
                    <a:pt x="1284" y="5112"/>
                    <a:pt x="1428" y="5256"/>
                    <a:pt x="1605" y="5256"/>
                  </a:cubicBezTo>
                  <a:cubicBezTo>
                    <a:pt x="1782" y="5256"/>
                    <a:pt x="1926" y="5112"/>
                    <a:pt x="1926" y="4935"/>
                  </a:cubicBezTo>
                  <a:cubicBezTo>
                    <a:pt x="1926" y="5112"/>
                    <a:pt x="2070" y="5256"/>
                    <a:pt x="2247" y="5256"/>
                  </a:cubicBezTo>
                  <a:cubicBezTo>
                    <a:pt x="2424" y="5256"/>
                    <a:pt x="2568" y="5112"/>
                    <a:pt x="2568" y="4935"/>
                  </a:cubicBezTo>
                  <a:lnTo>
                    <a:pt x="2568" y="1185"/>
                  </a:lnTo>
                  <a:lnTo>
                    <a:pt x="2568" y="1185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Rectangle 46">
              <a:extLst>
                <a:ext uri="{FF2B5EF4-FFF2-40B4-BE49-F238E27FC236}">
                  <a16:creationId xmlns:a16="http://schemas.microsoft.com/office/drawing/2014/main" id="{865AB664-C2B9-4119-832A-8EC952AF0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021" y="3699026"/>
              <a:ext cx="235024" cy="188741"/>
            </a:xfrm>
            <a:prstGeom prst="rect">
              <a:avLst/>
            </a:pr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AutoShape 40">
              <a:extLst>
                <a:ext uri="{FF2B5EF4-FFF2-40B4-BE49-F238E27FC236}">
                  <a16:creationId xmlns:a16="http://schemas.microsoft.com/office/drawing/2014/main" id="{EFC32E88-A787-49F2-B80F-F743BDAADCE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877831" y="3322280"/>
              <a:ext cx="237840" cy="65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42">
              <a:extLst>
                <a:ext uri="{FF2B5EF4-FFF2-40B4-BE49-F238E27FC236}">
                  <a16:creationId xmlns:a16="http://schemas.microsoft.com/office/drawing/2014/main" id="{49412E85-AEFF-4065-84C2-8300C33CD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7831" y="3379566"/>
              <a:ext cx="235024" cy="154370"/>
            </a:xfrm>
            <a:custGeom>
              <a:avLst/>
              <a:gdLst>
                <a:gd name="T0" fmla="*/ 2272 w 2568"/>
                <a:gd name="T1" fmla="*/ 1859 h 1859"/>
                <a:gd name="T2" fmla="*/ 2568 w 2568"/>
                <a:gd name="T3" fmla="*/ 1017 h 1859"/>
                <a:gd name="T4" fmla="*/ 2103 w 2568"/>
                <a:gd name="T5" fmla="*/ 0 h 1859"/>
                <a:gd name="T6" fmla="*/ 465 w 2568"/>
                <a:gd name="T7" fmla="*/ 0 h 1859"/>
                <a:gd name="T8" fmla="*/ 0 w 2568"/>
                <a:gd name="T9" fmla="*/ 1017 h 1859"/>
                <a:gd name="T10" fmla="*/ 296 w 2568"/>
                <a:gd name="T11" fmla="*/ 1859 h 1859"/>
                <a:gd name="T12" fmla="*/ 2272 w 2568"/>
                <a:gd name="T13" fmla="*/ 1859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8" h="1859">
                  <a:moveTo>
                    <a:pt x="2272" y="1859"/>
                  </a:moveTo>
                  <a:cubicBezTo>
                    <a:pt x="2456" y="1630"/>
                    <a:pt x="2568" y="1338"/>
                    <a:pt x="2568" y="1017"/>
                  </a:cubicBezTo>
                  <a:cubicBezTo>
                    <a:pt x="2568" y="608"/>
                    <a:pt x="2387" y="242"/>
                    <a:pt x="2103" y="0"/>
                  </a:cubicBezTo>
                  <a:lnTo>
                    <a:pt x="465" y="0"/>
                  </a:lnTo>
                  <a:cubicBezTo>
                    <a:pt x="181" y="242"/>
                    <a:pt x="0" y="608"/>
                    <a:pt x="0" y="1017"/>
                  </a:cubicBezTo>
                  <a:cubicBezTo>
                    <a:pt x="0" y="1338"/>
                    <a:pt x="112" y="1630"/>
                    <a:pt x="296" y="1859"/>
                  </a:cubicBezTo>
                  <a:lnTo>
                    <a:pt x="2272" y="1859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43">
              <a:extLst>
                <a:ext uri="{FF2B5EF4-FFF2-40B4-BE49-F238E27FC236}">
                  <a16:creationId xmlns:a16="http://schemas.microsoft.com/office/drawing/2014/main" id="{DA813C1C-7B8B-4F36-9D88-124ECDCE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5241" y="3322280"/>
              <a:ext cx="100204" cy="57286"/>
            </a:xfrm>
            <a:custGeom>
              <a:avLst/>
              <a:gdLst>
                <a:gd name="T0" fmla="*/ 1095 w 1095"/>
                <a:gd name="T1" fmla="*/ 690 h 690"/>
                <a:gd name="T2" fmla="*/ 0 w 1095"/>
                <a:gd name="T3" fmla="*/ 690 h 690"/>
                <a:gd name="T4" fmla="*/ 0 w 1095"/>
                <a:gd name="T5" fmla="*/ 104 h 690"/>
                <a:gd name="T6" fmla="*/ 104 w 1095"/>
                <a:gd name="T7" fmla="*/ 0 h 690"/>
                <a:gd name="T8" fmla="*/ 991 w 1095"/>
                <a:gd name="T9" fmla="*/ 0 h 690"/>
                <a:gd name="T10" fmla="*/ 1095 w 1095"/>
                <a:gd name="T11" fmla="*/ 104 h 690"/>
                <a:gd name="T12" fmla="*/ 1095 w 1095"/>
                <a:gd name="T1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690">
                  <a:moveTo>
                    <a:pt x="1095" y="690"/>
                  </a:moveTo>
                  <a:lnTo>
                    <a:pt x="0" y="690"/>
                  </a:lnTo>
                  <a:lnTo>
                    <a:pt x="0" y="104"/>
                  </a:lnTo>
                  <a:cubicBezTo>
                    <a:pt x="0" y="47"/>
                    <a:pt x="47" y="0"/>
                    <a:pt x="104" y="0"/>
                  </a:cubicBezTo>
                  <a:lnTo>
                    <a:pt x="991" y="0"/>
                  </a:lnTo>
                  <a:cubicBezTo>
                    <a:pt x="1049" y="0"/>
                    <a:pt x="1095" y="47"/>
                    <a:pt x="1095" y="104"/>
                  </a:cubicBezTo>
                  <a:lnTo>
                    <a:pt x="1095" y="690"/>
                  </a:lnTo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44">
              <a:extLst>
                <a:ext uri="{FF2B5EF4-FFF2-40B4-BE49-F238E27FC236}">
                  <a16:creationId xmlns:a16="http://schemas.microsoft.com/office/drawing/2014/main" id="{5957F96D-211E-437D-B028-09D58FE72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7831" y="3533935"/>
              <a:ext cx="235024" cy="436577"/>
            </a:xfrm>
            <a:custGeom>
              <a:avLst/>
              <a:gdLst>
                <a:gd name="T0" fmla="*/ 2568 w 2568"/>
                <a:gd name="T1" fmla="*/ 1185 h 5256"/>
                <a:gd name="T2" fmla="*/ 2274 w 2568"/>
                <a:gd name="T3" fmla="*/ 891 h 5256"/>
                <a:gd name="T4" fmla="*/ 2274 w 2568"/>
                <a:gd name="T5" fmla="*/ 0 h 5256"/>
                <a:gd name="T6" fmla="*/ 294 w 2568"/>
                <a:gd name="T7" fmla="*/ 0 h 5256"/>
                <a:gd name="T8" fmla="*/ 294 w 2568"/>
                <a:gd name="T9" fmla="*/ 891 h 5256"/>
                <a:gd name="T10" fmla="*/ 0 w 2568"/>
                <a:gd name="T11" fmla="*/ 1185 h 5256"/>
                <a:gd name="T12" fmla="*/ 0 w 2568"/>
                <a:gd name="T13" fmla="*/ 4935 h 5256"/>
                <a:gd name="T14" fmla="*/ 321 w 2568"/>
                <a:gd name="T15" fmla="*/ 5256 h 5256"/>
                <a:gd name="T16" fmla="*/ 642 w 2568"/>
                <a:gd name="T17" fmla="*/ 4935 h 5256"/>
                <a:gd name="T18" fmla="*/ 963 w 2568"/>
                <a:gd name="T19" fmla="*/ 5256 h 5256"/>
                <a:gd name="T20" fmla="*/ 1284 w 2568"/>
                <a:gd name="T21" fmla="*/ 4935 h 5256"/>
                <a:gd name="T22" fmla="*/ 1605 w 2568"/>
                <a:gd name="T23" fmla="*/ 5256 h 5256"/>
                <a:gd name="T24" fmla="*/ 1926 w 2568"/>
                <a:gd name="T25" fmla="*/ 4935 h 5256"/>
                <a:gd name="T26" fmla="*/ 2247 w 2568"/>
                <a:gd name="T27" fmla="*/ 5256 h 5256"/>
                <a:gd name="T28" fmla="*/ 2568 w 2568"/>
                <a:gd name="T29" fmla="*/ 4935 h 5256"/>
                <a:gd name="T30" fmla="*/ 2568 w 2568"/>
                <a:gd name="T31" fmla="*/ 1185 h 5256"/>
                <a:gd name="T32" fmla="*/ 2568 w 2568"/>
                <a:gd name="T33" fmla="*/ 1185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8" h="5256">
                  <a:moveTo>
                    <a:pt x="2568" y="1185"/>
                  </a:moveTo>
                  <a:cubicBezTo>
                    <a:pt x="2568" y="1023"/>
                    <a:pt x="2436" y="891"/>
                    <a:pt x="2274" y="891"/>
                  </a:cubicBezTo>
                  <a:lnTo>
                    <a:pt x="2274" y="0"/>
                  </a:lnTo>
                  <a:lnTo>
                    <a:pt x="294" y="0"/>
                  </a:lnTo>
                  <a:lnTo>
                    <a:pt x="294" y="891"/>
                  </a:lnTo>
                  <a:cubicBezTo>
                    <a:pt x="131" y="891"/>
                    <a:pt x="0" y="1023"/>
                    <a:pt x="0" y="1185"/>
                  </a:cubicBezTo>
                  <a:lnTo>
                    <a:pt x="0" y="4935"/>
                  </a:lnTo>
                  <a:cubicBezTo>
                    <a:pt x="0" y="5112"/>
                    <a:pt x="144" y="5256"/>
                    <a:pt x="321" y="5256"/>
                  </a:cubicBezTo>
                  <a:cubicBezTo>
                    <a:pt x="498" y="5256"/>
                    <a:pt x="642" y="5112"/>
                    <a:pt x="642" y="4935"/>
                  </a:cubicBezTo>
                  <a:cubicBezTo>
                    <a:pt x="642" y="5112"/>
                    <a:pt x="786" y="5256"/>
                    <a:pt x="963" y="5256"/>
                  </a:cubicBezTo>
                  <a:cubicBezTo>
                    <a:pt x="1140" y="5256"/>
                    <a:pt x="1284" y="5112"/>
                    <a:pt x="1284" y="4935"/>
                  </a:cubicBezTo>
                  <a:cubicBezTo>
                    <a:pt x="1284" y="5112"/>
                    <a:pt x="1428" y="5256"/>
                    <a:pt x="1605" y="5256"/>
                  </a:cubicBezTo>
                  <a:cubicBezTo>
                    <a:pt x="1782" y="5256"/>
                    <a:pt x="1926" y="5112"/>
                    <a:pt x="1926" y="4935"/>
                  </a:cubicBezTo>
                  <a:cubicBezTo>
                    <a:pt x="1926" y="5112"/>
                    <a:pt x="2070" y="5256"/>
                    <a:pt x="2247" y="5256"/>
                  </a:cubicBezTo>
                  <a:cubicBezTo>
                    <a:pt x="2424" y="5256"/>
                    <a:pt x="2568" y="5112"/>
                    <a:pt x="2568" y="4935"/>
                  </a:cubicBezTo>
                  <a:lnTo>
                    <a:pt x="2568" y="1185"/>
                  </a:lnTo>
                  <a:lnTo>
                    <a:pt x="2568" y="1185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Rectangle 46">
              <a:extLst>
                <a:ext uri="{FF2B5EF4-FFF2-40B4-BE49-F238E27FC236}">
                  <a16:creationId xmlns:a16="http://schemas.microsoft.com/office/drawing/2014/main" id="{785F543C-0FC0-4EAA-8BB9-5DBD1AA6A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831" y="3688154"/>
              <a:ext cx="235024" cy="188741"/>
            </a:xfrm>
            <a:prstGeom prst="rect">
              <a:avLst/>
            </a:pr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AutoShape 40">
              <a:extLst>
                <a:ext uri="{FF2B5EF4-FFF2-40B4-BE49-F238E27FC236}">
                  <a16:creationId xmlns:a16="http://schemas.microsoft.com/office/drawing/2014/main" id="{0D15F6E3-3E9D-4873-8A0F-20789810ED1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603665" y="3337581"/>
              <a:ext cx="237840" cy="65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42">
              <a:extLst>
                <a:ext uri="{FF2B5EF4-FFF2-40B4-BE49-F238E27FC236}">
                  <a16:creationId xmlns:a16="http://schemas.microsoft.com/office/drawing/2014/main" id="{104A7376-2C3A-43EA-81D2-E2DDE4687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665" y="3394867"/>
              <a:ext cx="235024" cy="154370"/>
            </a:xfrm>
            <a:custGeom>
              <a:avLst/>
              <a:gdLst>
                <a:gd name="T0" fmla="*/ 2272 w 2568"/>
                <a:gd name="T1" fmla="*/ 1859 h 1859"/>
                <a:gd name="T2" fmla="*/ 2568 w 2568"/>
                <a:gd name="T3" fmla="*/ 1017 h 1859"/>
                <a:gd name="T4" fmla="*/ 2103 w 2568"/>
                <a:gd name="T5" fmla="*/ 0 h 1859"/>
                <a:gd name="T6" fmla="*/ 465 w 2568"/>
                <a:gd name="T7" fmla="*/ 0 h 1859"/>
                <a:gd name="T8" fmla="*/ 0 w 2568"/>
                <a:gd name="T9" fmla="*/ 1017 h 1859"/>
                <a:gd name="T10" fmla="*/ 296 w 2568"/>
                <a:gd name="T11" fmla="*/ 1859 h 1859"/>
                <a:gd name="T12" fmla="*/ 2272 w 2568"/>
                <a:gd name="T13" fmla="*/ 1859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8" h="1859">
                  <a:moveTo>
                    <a:pt x="2272" y="1859"/>
                  </a:moveTo>
                  <a:cubicBezTo>
                    <a:pt x="2456" y="1630"/>
                    <a:pt x="2568" y="1338"/>
                    <a:pt x="2568" y="1017"/>
                  </a:cubicBezTo>
                  <a:cubicBezTo>
                    <a:pt x="2568" y="608"/>
                    <a:pt x="2387" y="242"/>
                    <a:pt x="2103" y="0"/>
                  </a:cubicBezTo>
                  <a:lnTo>
                    <a:pt x="465" y="0"/>
                  </a:lnTo>
                  <a:cubicBezTo>
                    <a:pt x="181" y="242"/>
                    <a:pt x="0" y="608"/>
                    <a:pt x="0" y="1017"/>
                  </a:cubicBezTo>
                  <a:cubicBezTo>
                    <a:pt x="0" y="1338"/>
                    <a:pt x="112" y="1630"/>
                    <a:pt x="296" y="1859"/>
                  </a:cubicBezTo>
                  <a:lnTo>
                    <a:pt x="2272" y="1859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43">
              <a:extLst>
                <a:ext uri="{FF2B5EF4-FFF2-40B4-BE49-F238E27FC236}">
                  <a16:creationId xmlns:a16="http://schemas.microsoft.com/office/drawing/2014/main" id="{541FDC6A-56C0-43C0-B513-25024CDB1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1075" y="3337581"/>
              <a:ext cx="100204" cy="57286"/>
            </a:xfrm>
            <a:custGeom>
              <a:avLst/>
              <a:gdLst>
                <a:gd name="T0" fmla="*/ 1095 w 1095"/>
                <a:gd name="T1" fmla="*/ 690 h 690"/>
                <a:gd name="T2" fmla="*/ 0 w 1095"/>
                <a:gd name="T3" fmla="*/ 690 h 690"/>
                <a:gd name="T4" fmla="*/ 0 w 1095"/>
                <a:gd name="T5" fmla="*/ 104 h 690"/>
                <a:gd name="T6" fmla="*/ 104 w 1095"/>
                <a:gd name="T7" fmla="*/ 0 h 690"/>
                <a:gd name="T8" fmla="*/ 991 w 1095"/>
                <a:gd name="T9" fmla="*/ 0 h 690"/>
                <a:gd name="T10" fmla="*/ 1095 w 1095"/>
                <a:gd name="T11" fmla="*/ 104 h 690"/>
                <a:gd name="T12" fmla="*/ 1095 w 1095"/>
                <a:gd name="T1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690">
                  <a:moveTo>
                    <a:pt x="1095" y="690"/>
                  </a:moveTo>
                  <a:lnTo>
                    <a:pt x="0" y="690"/>
                  </a:lnTo>
                  <a:lnTo>
                    <a:pt x="0" y="104"/>
                  </a:lnTo>
                  <a:cubicBezTo>
                    <a:pt x="0" y="47"/>
                    <a:pt x="47" y="0"/>
                    <a:pt x="104" y="0"/>
                  </a:cubicBezTo>
                  <a:lnTo>
                    <a:pt x="991" y="0"/>
                  </a:lnTo>
                  <a:cubicBezTo>
                    <a:pt x="1049" y="0"/>
                    <a:pt x="1095" y="47"/>
                    <a:pt x="1095" y="104"/>
                  </a:cubicBezTo>
                  <a:lnTo>
                    <a:pt x="1095" y="690"/>
                  </a:lnTo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44">
              <a:extLst>
                <a:ext uri="{FF2B5EF4-FFF2-40B4-BE49-F238E27FC236}">
                  <a16:creationId xmlns:a16="http://schemas.microsoft.com/office/drawing/2014/main" id="{CE031EC9-DE04-4038-B50D-3E138CB3E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665" y="3549236"/>
              <a:ext cx="235024" cy="436577"/>
            </a:xfrm>
            <a:custGeom>
              <a:avLst/>
              <a:gdLst>
                <a:gd name="T0" fmla="*/ 2568 w 2568"/>
                <a:gd name="T1" fmla="*/ 1185 h 5256"/>
                <a:gd name="T2" fmla="*/ 2274 w 2568"/>
                <a:gd name="T3" fmla="*/ 891 h 5256"/>
                <a:gd name="T4" fmla="*/ 2274 w 2568"/>
                <a:gd name="T5" fmla="*/ 0 h 5256"/>
                <a:gd name="T6" fmla="*/ 294 w 2568"/>
                <a:gd name="T7" fmla="*/ 0 h 5256"/>
                <a:gd name="T8" fmla="*/ 294 w 2568"/>
                <a:gd name="T9" fmla="*/ 891 h 5256"/>
                <a:gd name="T10" fmla="*/ 0 w 2568"/>
                <a:gd name="T11" fmla="*/ 1185 h 5256"/>
                <a:gd name="T12" fmla="*/ 0 w 2568"/>
                <a:gd name="T13" fmla="*/ 4935 h 5256"/>
                <a:gd name="T14" fmla="*/ 321 w 2568"/>
                <a:gd name="T15" fmla="*/ 5256 h 5256"/>
                <a:gd name="T16" fmla="*/ 642 w 2568"/>
                <a:gd name="T17" fmla="*/ 4935 h 5256"/>
                <a:gd name="T18" fmla="*/ 963 w 2568"/>
                <a:gd name="T19" fmla="*/ 5256 h 5256"/>
                <a:gd name="T20" fmla="*/ 1284 w 2568"/>
                <a:gd name="T21" fmla="*/ 4935 h 5256"/>
                <a:gd name="T22" fmla="*/ 1605 w 2568"/>
                <a:gd name="T23" fmla="*/ 5256 h 5256"/>
                <a:gd name="T24" fmla="*/ 1926 w 2568"/>
                <a:gd name="T25" fmla="*/ 4935 h 5256"/>
                <a:gd name="T26" fmla="*/ 2247 w 2568"/>
                <a:gd name="T27" fmla="*/ 5256 h 5256"/>
                <a:gd name="T28" fmla="*/ 2568 w 2568"/>
                <a:gd name="T29" fmla="*/ 4935 h 5256"/>
                <a:gd name="T30" fmla="*/ 2568 w 2568"/>
                <a:gd name="T31" fmla="*/ 1185 h 5256"/>
                <a:gd name="T32" fmla="*/ 2568 w 2568"/>
                <a:gd name="T33" fmla="*/ 1185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8" h="5256">
                  <a:moveTo>
                    <a:pt x="2568" y="1185"/>
                  </a:moveTo>
                  <a:cubicBezTo>
                    <a:pt x="2568" y="1023"/>
                    <a:pt x="2436" y="891"/>
                    <a:pt x="2274" y="891"/>
                  </a:cubicBezTo>
                  <a:lnTo>
                    <a:pt x="2274" y="0"/>
                  </a:lnTo>
                  <a:lnTo>
                    <a:pt x="294" y="0"/>
                  </a:lnTo>
                  <a:lnTo>
                    <a:pt x="294" y="891"/>
                  </a:lnTo>
                  <a:cubicBezTo>
                    <a:pt x="131" y="891"/>
                    <a:pt x="0" y="1023"/>
                    <a:pt x="0" y="1185"/>
                  </a:cubicBezTo>
                  <a:lnTo>
                    <a:pt x="0" y="4935"/>
                  </a:lnTo>
                  <a:cubicBezTo>
                    <a:pt x="0" y="5112"/>
                    <a:pt x="144" y="5256"/>
                    <a:pt x="321" y="5256"/>
                  </a:cubicBezTo>
                  <a:cubicBezTo>
                    <a:pt x="498" y="5256"/>
                    <a:pt x="642" y="5112"/>
                    <a:pt x="642" y="4935"/>
                  </a:cubicBezTo>
                  <a:cubicBezTo>
                    <a:pt x="642" y="5112"/>
                    <a:pt x="786" y="5256"/>
                    <a:pt x="963" y="5256"/>
                  </a:cubicBezTo>
                  <a:cubicBezTo>
                    <a:pt x="1140" y="5256"/>
                    <a:pt x="1284" y="5112"/>
                    <a:pt x="1284" y="4935"/>
                  </a:cubicBezTo>
                  <a:cubicBezTo>
                    <a:pt x="1284" y="5112"/>
                    <a:pt x="1428" y="5256"/>
                    <a:pt x="1605" y="5256"/>
                  </a:cubicBezTo>
                  <a:cubicBezTo>
                    <a:pt x="1782" y="5256"/>
                    <a:pt x="1926" y="5112"/>
                    <a:pt x="1926" y="4935"/>
                  </a:cubicBezTo>
                  <a:cubicBezTo>
                    <a:pt x="1926" y="5112"/>
                    <a:pt x="2070" y="5256"/>
                    <a:pt x="2247" y="5256"/>
                  </a:cubicBezTo>
                  <a:cubicBezTo>
                    <a:pt x="2424" y="5256"/>
                    <a:pt x="2568" y="5112"/>
                    <a:pt x="2568" y="4935"/>
                  </a:cubicBezTo>
                  <a:lnTo>
                    <a:pt x="2568" y="1185"/>
                  </a:lnTo>
                  <a:lnTo>
                    <a:pt x="2568" y="1185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Rectangle 46">
              <a:extLst>
                <a:ext uri="{FF2B5EF4-FFF2-40B4-BE49-F238E27FC236}">
                  <a16:creationId xmlns:a16="http://schemas.microsoft.com/office/drawing/2014/main" id="{1380CFB8-19D1-4754-8A8C-06A91C94D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665" y="3703455"/>
              <a:ext cx="235024" cy="188741"/>
            </a:xfrm>
            <a:prstGeom prst="rect">
              <a:avLst/>
            </a:pr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A560C55D-7E7D-40F8-8C85-4E740343715F}"/>
                </a:ext>
              </a:extLst>
            </p:cNvPr>
            <p:cNvSpPr/>
            <p:nvPr/>
          </p:nvSpPr>
          <p:spPr>
            <a:xfrm>
              <a:off x="3415741" y="3751245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C2E3FB1-220D-468E-BB0F-457C1AB556CF}"/>
                </a:ext>
              </a:extLst>
            </p:cNvPr>
            <p:cNvSpPr/>
            <p:nvPr/>
          </p:nvSpPr>
          <p:spPr>
            <a:xfrm>
              <a:off x="4120159" y="3739537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8FC7FE99-F48E-4C0E-95FD-B8E6ACF44F5F}"/>
                </a:ext>
              </a:extLst>
            </p:cNvPr>
            <p:cNvSpPr/>
            <p:nvPr/>
          </p:nvSpPr>
          <p:spPr>
            <a:xfrm>
              <a:off x="4870625" y="3739063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614A61ED-39A8-4722-8150-261B9E314590}"/>
                </a:ext>
              </a:extLst>
            </p:cNvPr>
            <p:cNvSpPr/>
            <p:nvPr/>
          </p:nvSpPr>
          <p:spPr>
            <a:xfrm>
              <a:off x="5606912" y="3746714"/>
              <a:ext cx="252252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832CFD5-E250-451F-A4D1-2D4E7037B398}"/>
                </a:ext>
              </a:extLst>
            </p:cNvPr>
            <p:cNvGrpSpPr/>
            <p:nvPr/>
          </p:nvGrpSpPr>
          <p:grpSpPr>
            <a:xfrm>
              <a:off x="3142031" y="3977464"/>
              <a:ext cx="3025304" cy="450943"/>
              <a:chOff x="3142031" y="2290527"/>
              <a:chExt cx="3025304" cy="450943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766DA12-BA5D-43F1-A24F-02519F52B2D4}"/>
                  </a:ext>
                </a:extLst>
              </p:cNvPr>
              <p:cNvSpPr/>
              <p:nvPr/>
            </p:nvSpPr>
            <p:spPr>
              <a:xfrm>
                <a:off x="3142032" y="2296897"/>
                <a:ext cx="3025303" cy="444573"/>
              </a:xfrm>
              <a:prstGeom prst="rect">
                <a:avLst/>
              </a:prstGeom>
              <a:solidFill>
                <a:srgbClr val="E4E6E5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9269EA2-C089-4C1C-9019-5F3A30644BAA}"/>
                  </a:ext>
                </a:extLst>
              </p:cNvPr>
              <p:cNvSpPr/>
              <p:nvPr/>
            </p:nvSpPr>
            <p:spPr>
              <a:xfrm>
                <a:off x="3142031" y="2290527"/>
                <a:ext cx="3025303" cy="219210"/>
              </a:xfrm>
              <a:prstGeom prst="rect">
                <a:avLst/>
              </a:prstGeom>
              <a:solidFill>
                <a:srgbClr val="F2F7F2"/>
              </a:solidFill>
              <a:ln>
                <a:noFill/>
              </a:ln>
              <a:effectLst>
                <a:innerShdw blurRad="38100">
                  <a:prstClr val="black">
                    <a:alpha val="71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5B48FC86-3E60-44D9-8C10-08585F583634}"/>
                </a:ext>
              </a:extLst>
            </p:cNvPr>
            <p:cNvSpPr/>
            <p:nvPr/>
          </p:nvSpPr>
          <p:spPr>
            <a:xfrm>
              <a:off x="3314092" y="4216901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58AED74E-D95B-4F25-B291-2DB5AD33EBBA}"/>
                </a:ext>
              </a:extLst>
            </p:cNvPr>
            <p:cNvSpPr/>
            <p:nvPr/>
          </p:nvSpPr>
          <p:spPr>
            <a:xfrm>
              <a:off x="3991380" y="4220386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0D91871E-0307-4450-B681-9B195C67AE3F}"/>
                </a:ext>
              </a:extLst>
            </p:cNvPr>
            <p:cNvSpPr/>
            <p:nvPr/>
          </p:nvSpPr>
          <p:spPr>
            <a:xfrm>
              <a:off x="4716090" y="4217287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35612DE1-BAA7-4F20-BD06-C25EC21E8453}"/>
                </a:ext>
              </a:extLst>
            </p:cNvPr>
            <p:cNvSpPr/>
            <p:nvPr/>
          </p:nvSpPr>
          <p:spPr>
            <a:xfrm>
              <a:off x="5452960" y="4223032"/>
              <a:ext cx="515566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36667CD-BF95-4CE8-94BE-464D7F6ED2AD}"/>
                </a:ext>
              </a:extLst>
            </p:cNvPr>
            <p:cNvSpPr/>
            <p:nvPr/>
          </p:nvSpPr>
          <p:spPr>
            <a:xfrm>
              <a:off x="3289141" y="4023414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9843B09-A969-4376-AF3B-89E4F90622E4}"/>
                </a:ext>
              </a:extLst>
            </p:cNvPr>
            <p:cNvSpPr/>
            <p:nvPr/>
          </p:nvSpPr>
          <p:spPr>
            <a:xfrm>
              <a:off x="3954270" y="4010757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F5EE5AF-6B8B-49D4-8C4A-4B2B99045342}"/>
                </a:ext>
              </a:extLst>
            </p:cNvPr>
            <p:cNvSpPr/>
            <p:nvPr/>
          </p:nvSpPr>
          <p:spPr>
            <a:xfrm>
              <a:off x="4703906" y="4019240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6227602-F80B-412D-B4FD-D39A6BFE7A8F}"/>
                </a:ext>
              </a:extLst>
            </p:cNvPr>
            <p:cNvSpPr/>
            <p:nvPr/>
          </p:nvSpPr>
          <p:spPr>
            <a:xfrm>
              <a:off x="5440193" y="4013789"/>
              <a:ext cx="528333" cy="15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4E692D7-03FD-4B90-96D7-2DF5C816E2DB}"/>
              </a:ext>
            </a:extLst>
          </p:cNvPr>
          <p:cNvSpPr txBox="1"/>
          <p:nvPr/>
        </p:nvSpPr>
        <p:spPr>
          <a:xfrm>
            <a:off x="10364404" y="2214508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INDEX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D9A4E-C5CC-4E28-AC23-8CF93C896262}"/>
              </a:ext>
            </a:extLst>
          </p:cNvPr>
          <p:cNvSpPr txBox="1"/>
          <p:nvPr/>
        </p:nvSpPr>
        <p:spPr>
          <a:xfrm>
            <a:off x="2686214" y="3019944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 </a:t>
            </a:r>
            <a:r>
              <a:rPr lang="en-US" altLang="ko-KR" dirty="0" err="1"/>
              <a:t>pepsi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D1E04AC-34AC-40CE-9114-31EEC77534B8}"/>
              </a:ext>
            </a:extLst>
          </p:cNvPr>
          <p:cNvSpPr txBox="1"/>
          <p:nvPr/>
        </p:nvSpPr>
        <p:spPr>
          <a:xfrm>
            <a:off x="4346985" y="302367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</a:t>
            </a:r>
            <a:r>
              <a:rPr lang="ko-KR" altLang="en-US" dirty="0"/>
              <a:t>키워드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1F72777-16AC-4D09-B4C7-4629F376748B}"/>
              </a:ext>
            </a:extLst>
          </p:cNvPr>
          <p:cNvSpPr txBox="1"/>
          <p:nvPr/>
        </p:nvSpPr>
        <p:spPr>
          <a:xfrm>
            <a:off x="6223621" y="300649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 </a:t>
            </a:r>
            <a:r>
              <a:rPr lang="ko-KR" altLang="en-US" dirty="0"/>
              <a:t>키워드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107A705-6B90-4E79-A3F5-F2119821B7DA}"/>
              </a:ext>
            </a:extLst>
          </p:cNvPr>
          <p:cNvSpPr txBox="1"/>
          <p:nvPr/>
        </p:nvSpPr>
        <p:spPr>
          <a:xfrm>
            <a:off x="8054186" y="300649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 </a:t>
            </a:r>
            <a:r>
              <a:rPr lang="ko-KR" altLang="en-US" dirty="0"/>
              <a:t>키워드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C2AFE7-E168-4134-B7CE-997982C3D17F}"/>
              </a:ext>
            </a:extLst>
          </p:cNvPr>
          <p:cNvSpPr txBox="1"/>
          <p:nvPr/>
        </p:nvSpPr>
        <p:spPr>
          <a:xfrm>
            <a:off x="10408578" y="1123240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9F7391A-54D6-4585-8FCE-4CBD05D5B9D5}"/>
              </a:ext>
            </a:extLst>
          </p:cNvPr>
          <p:cNvSpPr txBox="1"/>
          <p:nvPr/>
        </p:nvSpPr>
        <p:spPr>
          <a:xfrm>
            <a:off x="2689279" y="561640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 </a:t>
            </a:r>
            <a:r>
              <a:rPr lang="ko-KR" altLang="en-US" dirty="0"/>
              <a:t>키워드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F425437-546B-428F-8BBB-3EB6747BD2F2}"/>
              </a:ext>
            </a:extLst>
          </p:cNvPr>
          <p:cNvSpPr txBox="1"/>
          <p:nvPr/>
        </p:nvSpPr>
        <p:spPr>
          <a:xfrm>
            <a:off x="4437277" y="559868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 </a:t>
            </a:r>
            <a:r>
              <a:rPr lang="ko-KR" altLang="en-US" dirty="0"/>
              <a:t>키워드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204AA69-D457-4FA6-BA60-54F1A7B53C0B}"/>
              </a:ext>
            </a:extLst>
          </p:cNvPr>
          <p:cNvSpPr txBox="1"/>
          <p:nvPr/>
        </p:nvSpPr>
        <p:spPr>
          <a:xfrm>
            <a:off x="6270369" y="560220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 </a:t>
            </a:r>
            <a:r>
              <a:rPr lang="ko-KR" altLang="en-US" dirty="0"/>
              <a:t>키워드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F2CD6AF-DD16-421A-BB85-31ACB383DC18}"/>
              </a:ext>
            </a:extLst>
          </p:cNvPr>
          <p:cNvSpPr txBox="1"/>
          <p:nvPr/>
        </p:nvSpPr>
        <p:spPr>
          <a:xfrm>
            <a:off x="8021596" y="558410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 </a:t>
            </a:r>
            <a:r>
              <a:rPr lang="ko-KR" altLang="en-US" dirty="0"/>
              <a:t>키워드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29F4AB5F-17D6-417A-89C7-7B72DFDC5DE6}"/>
              </a:ext>
            </a:extLst>
          </p:cNvPr>
          <p:cNvSpPr/>
          <p:nvPr/>
        </p:nvSpPr>
        <p:spPr>
          <a:xfrm>
            <a:off x="2626831" y="3459760"/>
            <a:ext cx="1253287" cy="37521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877CF96A-8927-4BB2-9A0B-1355EADA0770}"/>
              </a:ext>
            </a:extLst>
          </p:cNvPr>
          <p:cNvGrpSpPr/>
          <p:nvPr/>
        </p:nvGrpSpPr>
        <p:grpSpPr>
          <a:xfrm>
            <a:off x="2690812" y="1700134"/>
            <a:ext cx="975205" cy="1328488"/>
            <a:chOff x="7814976" y="2290772"/>
            <a:chExt cx="324158" cy="473190"/>
          </a:xfrm>
        </p:grpSpPr>
        <p:sp>
          <p:nvSpPr>
            <p:cNvPr id="165" name="AutoShape 10">
              <a:extLst>
                <a:ext uri="{FF2B5EF4-FFF2-40B4-BE49-F238E27FC236}">
                  <a16:creationId xmlns:a16="http://schemas.microsoft.com/office/drawing/2014/main" id="{6D55D2A7-23EF-4FAB-9079-DA5766B6DC5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814976" y="2290772"/>
              <a:ext cx="324158" cy="473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12">
              <a:extLst>
                <a:ext uri="{FF2B5EF4-FFF2-40B4-BE49-F238E27FC236}">
                  <a16:creationId xmlns:a16="http://schemas.microsoft.com/office/drawing/2014/main" id="{5F600BEA-226C-4567-B666-33FCF589B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4976" y="2299627"/>
              <a:ext cx="305209" cy="436710"/>
            </a:xfrm>
            <a:custGeom>
              <a:avLst/>
              <a:gdLst>
                <a:gd name="T0" fmla="*/ 0 w 400"/>
                <a:gd name="T1" fmla="*/ 360 h 654"/>
                <a:gd name="T2" fmla="*/ 0 w 400"/>
                <a:gd name="T3" fmla="*/ 79 h 654"/>
                <a:gd name="T4" fmla="*/ 28 w 400"/>
                <a:gd name="T5" fmla="*/ 38 h 654"/>
                <a:gd name="T6" fmla="*/ 53 w 400"/>
                <a:gd name="T7" fmla="*/ 0 h 654"/>
                <a:gd name="T8" fmla="*/ 53 w 400"/>
                <a:gd name="T9" fmla="*/ 0 h 654"/>
                <a:gd name="T10" fmla="*/ 347 w 400"/>
                <a:gd name="T11" fmla="*/ 0 h 654"/>
                <a:gd name="T12" fmla="*/ 347 w 400"/>
                <a:gd name="T13" fmla="*/ 0 h 654"/>
                <a:gd name="T14" fmla="*/ 372 w 400"/>
                <a:gd name="T15" fmla="*/ 38 h 654"/>
                <a:gd name="T16" fmla="*/ 400 w 400"/>
                <a:gd name="T17" fmla="*/ 79 h 654"/>
                <a:gd name="T18" fmla="*/ 400 w 400"/>
                <a:gd name="T19" fmla="*/ 360 h 654"/>
                <a:gd name="T20" fmla="*/ 400 w 400"/>
                <a:gd name="T21" fmla="*/ 294 h 654"/>
                <a:gd name="T22" fmla="*/ 400 w 400"/>
                <a:gd name="T23" fmla="*/ 575 h 654"/>
                <a:gd name="T24" fmla="*/ 372 w 400"/>
                <a:gd name="T25" fmla="*/ 616 h 654"/>
                <a:gd name="T26" fmla="*/ 347 w 400"/>
                <a:gd name="T27" fmla="*/ 654 h 654"/>
                <a:gd name="T28" fmla="*/ 347 w 400"/>
                <a:gd name="T29" fmla="*/ 654 h 654"/>
                <a:gd name="T30" fmla="*/ 53 w 400"/>
                <a:gd name="T31" fmla="*/ 654 h 654"/>
                <a:gd name="T32" fmla="*/ 53 w 400"/>
                <a:gd name="T33" fmla="*/ 654 h 654"/>
                <a:gd name="T34" fmla="*/ 28 w 400"/>
                <a:gd name="T35" fmla="*/ 616 h 654"/>
                <a:gd name="T36" fmla="*/ 0 w 400"/>
                <a:gd name="T37" fmla="*/ 575 h 654"/>
                <a:gd name="T38" fmla="*/ 0 w 400"/>
                <a:gd name="T39" fmla="*/ 29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0" h="654">
                  <a:moveTo>
                    <a:pt x="0" y="360"/>
                  </a:moveTo>
                  <a:lnTo>
                    <a:pt x="0" y="79"/>
                  </a:lnTo>
                  <a:cubicBezTo>
                    <a:pt x="0" y="61"/>
                    <a:pt x="11" y="45"/>
                    <a:pt x="28" y="38"/>
                  </a:cubicBezTo>
                  <a:cubicBezTo>
                    <a:pt x="42" y="32"/>
                    <a:pt x="53" y="16"/>
                    <a:pt x="53" y="0"/>
                  </a:cubicBezTo>
                  <a:lnTo>
                    <a:pt x="53" y="0"/>
                  </a:lnTo>
                  <a:lnTo>
                    <a:pt x="347" y="0"/>
                  </a:lnTo>
                  <a:lnTo>
                    <a:pt x="347" y="0"/>
                  </a:lnTo>
                  <a:cubicBezTo>
                    <a:pt x="347" y="16"/>
                    <a:pt x="358" y="32"/>
                    <a:pt x="372" y="38"/>
                  </a:cubicBezTo>
                  <a:cubicBezTo>
                    <a:pt x="389" y="45"/>
                    <a:pt x="400" y="61"/>
                    <a:pt x="400" y="79"/>
                  </a:cubicBezTo>
                  <a:lnTo>
                    <a:pt x="400" y="360"/>
                  </a:lnTo>
                  <a:lnTo>
                    <a:pt x="400" y="294"/>
                  </a:lnTo>
                  <a:lnTo>
                    <a:pt x="400" y="575"/>
                  </a:lnTo>
                  <a:cubicBezTo>
                    <a:pt x="400" y="593"/>
                    <a:pt x="389" y="609"/>
                    <a:pt x="372" y="616"/>
                  </a:cubicBezTo>
                  <a:cubicBezTo>
                    <a:pt x="358" y="622"/>
                    <a:pt x="347" y="638"/>
                    <a:pt x="347" y="654"/>
                  </a:cubicBezTo>
                  <a:lnTo>
                    <a:pt x="347" y="654"/>
                  </a:lnTo>
                  <a:lnTo>
                    <a:pt x="53" y="654"/>
                  </a:lnTo>
                  <a:lnTo>
                    <a:pt x="53" y="654"/>
                  </a:lnTo>
                  <a:cubicBezTo>
                    <a:pt x="53" y="638"/>
                    <a:pt x="42" y="622"/>
                    <a:pt x="28" y="616"/>
                  </a:cubicBezTo>
                  <a:cubicBezTo>
                    <a:pt x="11" y="609"/>
                    <a:pt x="0" y="593"/>
                    <a:pt x="0" y="575"/>
                  </a:cubicBezTo>
                  <a:lnTo>
                    <a:pt x="0" y="294"/>
                  </a:lnTo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16">
              <a:extLst>
                <a:ext uri="{FF2B5EF4-FFF2-40B4-BE49-F238E27FC236}">
                  <a16:creationId xmlns:a16="http://schemas.microsoft.com/office/drawing/2014/main" id="{CFD6A972-022C-4AEB-AF66-6DBF8800B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456" y="2294314"/>
              <a:ext cx="232233" cy="18063"/>
            </a:xfrm>
            <a:custGeom>
              <a:avLst/>
              <a:gdLst>
                <a:gd name="T0" fmla="*/ 187 w 200"/>
                <a:gd name="T1" fmla="*/ 26 h 26"/>
                <a:gd name="T2" fmla="*/ 13 w 200"/>
                <a:gd name="T3" fmla="*/ 26 h 26"/>
                <a:gd name="T4" fmla="*/ 0 w 200"/>
                <a:gd name="T5" fmla="*/ 13 h 26"/>
                <a:gd name="T6" fmla="*/ 13 w 200"/>
                <a:gd name="T7" fmla="*/ 0 h 26"/>
                <a:gd name="T8" fmla="*/ 187 w 200"/>
                <a:gd name="T9" fmla="*/ 0 h 26"/>
                <a:gd name="T10" fmla="*/ 200 w 200"/>
                <a:gd name="T11" fmla="*/ 13 h 26"/>
                <a:gd name="T12" fmla="*/ 187 w 20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6">
                  <a:moveTo>
                    <a:pt x="187" y="26"/>
                  </a:move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87" y="0"/>
                  </a:lnTo>
                  <a:cubicBezTo>
                    <a:pt x="194" y="0"/>
                    <a:pt x="200" y="6"/>
                    <a:pt x="200" y="13"/>
                  </a:cubicBezTo>
                  <a:cubicBezTo>
                    <a:pt x="200" y="20"/>
                    <a:pt x="194" y="26"/>
                    <a:pt x="187" y="26"/>
                  </a:cubicBez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17">
              <a:extLst>
                <a:ext uri="{FF2B5EF4-FFF2-40B4-BE49-F238E27FC236}">
                  <a16:creationId xmlns:a16="http://schemas.microsoft.com/office/drawing/2014/main" id="{D3CE733A-CB96-4623-80C3-126D63349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7395" y="2377193"/>
              <a:ext cx="302789" cy="296452"/>
            </a:xfrm>
            <a:custGeom>
              <a:avLst/>
              <a:gdLst>
                <a:gd name="T0" fmla="*/ 400 w 400"/>
                <a:gd name="T1" fmla="*/ 293 h 426"/>
                <a:gd name="T2" fmla="*/ 0 w 400"/>
                <a:gd name="T3" fmla="*/ 426 h 426"/>
                <a:gd name="T4" fmla="*/ 0 w 400"/>
                <a:gd name="T5" fmla="*/ 133 h 426"/>
                <a:gd name="T6" fmla="*/ 400 w 400"/>
                <a:gd name="T7" fmla="*/ 0 h 426"/>
                <a:gd name="T8" fmla="*/ 400 w 400"/>
                <a:gd name="T9" fmla="*/ 29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26">
                  <a:moveTo>
                    <a:pt x="400" y="293"/>
                  </a:moveTo>
                  <a:lnTo>
                    <a:pt x="0" y="426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2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8">
              <a:extLst>
                <a:ext uri="{FF2B5EF4-FFF2-40B4-BE49-F238E27FC236}">
                  <a16:creationId xmlns:a16="http://schemas.microsoft.com/office/drawing/2014/main" id="{F25D0991-8F15-43A9-BAFA-A3416E7E4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4976" y="2404819"/>
              <a:ext cx="305612" cy="233408"/>
            </a:xfrm>
            <a:custGeom>
              <a:avLst/>
              <a:gdLst>
                <a:gd name="T0" fmla="*/ 400 w 400"/>
                <a:gd name="T1" fmla="*/ 187 h 320"/>
                <a:gd name="T2" fmla="*/ 0 w 400"/>
                <a:gd name="T3" fmla="*/ 320 h 320"/>
                <a:gd name="T4" fmla="*/ 0 w 400"/>
                <a:gd name="T5" fmla="*/ 133 h 320"/>
                <a:gd name="T6" fmla="*/ 400 w 400"/>
                <a:gd name="T7" fmla="*/ 0 h 320"/>
                <a:gd name="T8" fmla="*/ 400 w 400"/>
                <a:gd name="T9" fmla="*/ 18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320">
                  <a:moveTo>
                    <a:pt x="400" y="187"/>
                  </a:moveTo>
                  <a:lnTo>
                    <a:pt x="0" y="320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187"/>
                  </a:lnTo>
                  <a:close/>
                </a:path>
              </a:pathLst>
            </a:custGeom>
            <a:solidFill>
              <a:srgbClr val="E7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8B38DA0C-0BC4-4883-AC90-563D5A76D201}"/>
              </a:ext>
            </a:extLst>
          </p:cNvPr>
          <p:cNvSpPr/>
          <p:nvPr/>
        </p:nvSpPr>
        <p:spPr>
          <a:xfrm>
            <a:off x="2853600" y="2557604"/>
            <a:ext cx="603910" cy="406583"/>
          </a:xfrm>
          <a:custGeom>
            <a:avLst/>
            <a:gdLst>
              <a:gd name="connsiteX0" fmla="*/ 301955 w 603910"/>
              <a:gd name="connsiteY0" fmla="*/ 0 h 406583"/>
              <a:gd name="connsiteX1" fmla="*/ 603910 w 603910"/>
              <a:gd name="connsiteY1" fmla="*/ 292799 h 406583"/>
              <a:gd name="connsiteX2" fmla="*/ 597775 w 603910"/>
              <a:gd name="connsiteY2" fmla="*/ 351808 h 406583"/>
              <a:gd name="connsiteX3" fmla="*/ 580241 w 603910"/>
              <a:gd name="connsiteY3" fmla="*/ 406583 h 406583"/>
              <a:gd name="connsiteX4" fmla="*/ 23670 w 603910"/>
              <a:gd name="connsiteY4" fmla="*/ 406583 h 406583"/>
              <a:gd name="connsiteX5" fmla="*/ 6135 w 603910"/>
              <a:gd name="connsiteY5" fmla="*/ 351808 h 406583"/>
              <a:gd name="connsiteX6" fmla="*/ 0 w 603910"/>
              <a:gd name="connsiteY6" fmla="*/ 292799 h 406583"/>
              <a:gd name="connsiteX7" fmla="*/ 301955 w 603910"/>
              <a:gd name="connsiteY7" fmla="*/ 0 h 40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3910" h="406583">
                <a:moveTo>
                  <a:pt x="301955" y="0"/>
                </a:moveTo>
                <a:cubicBezTo>
                  <a:pt x="468720" y="0"/>
                  <a:pt x="603910" y="131091"/>
                  <a:pt x="603910" y="292799"/>
                </a:cubicBezTo>
                <a:cubicBezTo>
                  <a:pt x="603910" y="313012"/>
                  <a:pt x="601798" y="332747"/>
                  <a:pt x="597775" y="351808"/>
                </a:cubicBezTo>
                <a:lnTo>
                  <a:pt x="580241" y="406583"/>
                </a:lnTo>
                <a:lnTo>
                  <a:pt x="23670" y="406583"/>
                </a:lnTo>
                <a:lnTo>
                  <a:pt x="6135" y="351808"/>
                </a:lnTo>
                <a:cubicBezTo>
                  <a:pt x="2113" y="332747"/>
                  <a:pt x="0" y="313012"/>
                  <a:pt x="0" y="292799"/>
                </a:cubicBezTo>
                <a:cubicBezTo>
                  <a:pt x="0" y="131091"/>
                  <a:pt x="135190" y="0"/>
                  <a:pt x="301955" y="0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94BA912-47A9-4F5F-A63D-0F5299287C4E}"/>
              </a:ext>
            </a:extLst>
          </p:cNvPr>
          <p:cNvGrpSpPr/>
          <p:nvPr/>
        </p:nvGrpSpPr>
        <p:grpSpPr>
          <a:xfrm>
            <a:off x="-3804811" y="3410093"/>
            <a:ext cx="3128570" cy="920602"/>
            <a:chOff x="-22758399" y="-1402062"/>
            <a:chExt cx="29480819" cy="9024361"/>
          </a:xfrm>
        </p:grpSpPr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3439DA2D-EC17-481D-868B-CDC85E88F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758399" y="453237"/>
              <a:ext cx="11302872" cy="6941026"/>
            </a:xfrm>
            <a:custGeom>
              <a:avLst/>
              <a:gdLst>
                <a:gd name="T0" fmla="*/ 1618 w 1766"/>
                <a:gd name="T1" fmla="*/ 3384 h 3384"/>
                <a:gd name="T2" fmla="*/ 147 w 1766"/>
                <a:gd name="T3" fmla="*/ 3384 h 3384"/>
                <a:gd name="T4" fmla="*/ 0 w 1766"/>
                <a:gd name="T5" fmla="*/ 3236 h 3384"/>
                <a:gd name="T6" fmla="*/ 0 w 1766"/>
                <a:gd name="T7" fmla="*/ 147 h 3384"/>
                <a:gd name="T8" fmla="*/ 147 w 1766"/>
                <a:gd name="T9" fmla="*/ 0 h 3384"/>
                <a:gd name="T10" fmla="*/ 1618 w 1766"/>
                <a:gd name="T11" fmla="*/ 0 h 3384"/>
                <a:gd name="T12" fmla="*/ 1766 w 1766"/>
                <a:gd name="T13" fmla="*/ 147 h 3384"/>
                <a:gd name="T14" fmla="*/ 1766 w 1766"/>
                <a:gd name="T15" fmla="*/ 3236 h 3384"/>
                <a:gd name="T16" fmla="*/ 1618 w 1766"/>
                <a:gd name="T17" fmla="*/ 3384 h 3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6" h="3384">
                  <a:moveTo>
                    <a:pt x="1618" y="3384"/>
                  </a:moveTo>
                  <a:lnTo>
                    <a:pt x="147" y="3384"/>
                  </a:lnTo>
                  <a:cubicBezTo>
                    <a:pt x="66" y="3384"/>
                    <a:pt x="0" y="3318"/>
                    <a:pt x="0" y="3236"/>
                  </a:cubicBezTo>
                  <a:lnTo>
                    <a:pt x="0" y="147"/>
                  </a:lnTo>
                  <a:cubicBezTo>
                    <a:pt x="0" y="66"/>
                    <a:pt x="66" y="0"/>
                    <a:pt x="147" y="0"/>
                  </a:cubicBezTo>
                  <a:lnTo>
                    <a:pt x="1618" y="0"/>
                  </a:lnTo>
                  <a:cubicBezTo>
                    <a:pt x="1700" y="0"/>
                    <a:pt x="1766" y="66"/>
                    <a:pt x="1766" y="147"/>
                  </a:cubicBezTo>
                  <a:lnTo>
                    <a:pt x="1766" y="3236"/>
                  </a:lnTo>
                  <a:cubicBezTo>
                    <a:pt x="1766" y="3318"/>
                    <a:pt x="1700" y="3384"/>
                    <a:pt x="1618" y="3384"/>
                  </a:cubicBez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287B7C8E-F04D-4A65-AD68-6556CF375A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-11888513" y="-1402062"/>
              <a:ext cx="18610933" cy="9024361"/>
              <a:chOff x="-9600" y="0"/>
              <a:chExt cx="7680" cy="3724"/>
            </a:xfrm>
          </p:grpSpPr>
          <p:sp>
            <p:nvSpPr>
              <p:cNvPr id="9" name="AutoShape 3">
                <a:extLst>
                  <a:ext uri="{FF2B5EF4-FFF2-40B4-BE49-F238E27FC236}">
                    <a16:creationId xmlns:a16="http://schemas.microsoft.com/office/drawing/2014/main" id="{C56E33BE-BFEC-42F5-84FD-B29CE3D8A07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-9600" y="0"/>
                <a:ext cx="7680" cy="37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89B5B2FF-BCDF-4745-8C36-A375B2C579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14" y="0"/>
                <a:ext cx="6090" cy="3691"/>
              </a:xfrm>
              <a:custGeom>
                <a:avLst/>
                <a:gdLst>
                  <a:gd name="T0" fmla="*/ 6301 w 6780"/>
                  <a:gd name="T1" fmla="*/ 589 h 4120"/>
                  <a:gd name="T2" fmla="*/ 4119 w 6780"/>
                  <a:gd name="T3" fmla="*/ 589 h 4120"/>
                  <a:gd name="T4" fmla="*/ 4119 w 6780"/>
                  <a:gd name="T5" fmla="*/ 441 h 4120"/>
                  <a:gd name="T6" fmla="*/ 3678 w 6780"/>
                  <a:gd name="T7" fmla="*/ 0 h 4120"/>
                  <a:gd name="T8" fmla="*/ 2724 w 6780"/>
                  <a:gd name="T9" fmla="*/ 0 h 4120"/>
                  <a:gd name="T10" fmla="*/ 1821 w 6780"/>
                  <a:gd name="T11" fmla="*/ 310 h 4120"/>
                  <a:gd name="T12" fmla="*/ 1244 w 6780"/>
                  <a:gd name="T13" fmla="*/ 759 h 4120"/>
                  <a:gd name="T14" fmla="*/ 882 w 6780"/>
                  <a:gd name="T15" fmla="*/ 883 h 4120"/>
                  <a:gd name="T16" fmla="*/ 0 w 6780"/>
                  <a:gd name="T17" fmla="*/ 883 h 4120"/>
                  <a:gd name="T18" fmla="*/ 0 w 6780"/>
                  <a:gd name="T19" fmla="*/ 3973 h 4120"/>
                  <a:gd name="T20" fmla="*/ 528 w 6780"/>
                  <a:gd name="T21" fmla="*/ 3973 h 4120"/>
                  <a:gd name="T22" fmla="*/ 1181 w 6780"/>
                  <a:gd name="T23" fmla="*/ 4027 h 4120"/>
                  <a:gd name="T24" fmla="*/ 1416 w 6780"/>
                  <a:gd name="T25" fmla="*/ 4066 h 4120"/>
                  <a:gd name="T26" fmla="*/ 2069 w 6780"/>
                  <a:gd name="T27" fmla="*/ 4120 h 4120"/>
                  <a:gd name="T28" fmla="*/ 3481 w 6780"/>
                  <a:gd name="T29" fmla="*/ 4120 h 4120"/>
                  <a:gd name="T30" fmla="*/ 3946 w 6780"/>
                  <a:gd name="T31" fmla="*/ 3702 h 4120"/>
                  <a:gd name="T32" fmla="*/ 3506 w 6780"/>
                  <a:gd name="T33" fmla="*/ 3237 h 4120"/>
                  <a:gd name="T34" fmla="*/ 3775 w 6780"/>
                  <a:gd name="T35" fmla="*/ 3237 h 4120"/>
                  <a:gd name="T36" fmla="*/ 4241 w 6780"/>
                  <a:gd name="T37" fmla="*/ 2819 h 4120"/>
                  <a:gd name="T38" fmla="*/ 3800 w 6780"/>
                  <a:gd name="T39" fmla="*/ 2354 h 4120"/>
                  <a:gd name="T40" fmla="*/ 4094 w 6780"/>
                  <a:gd name="T41" fmla="*/ 2354 h 4120"/>
                  <a:gd name="T42" fmla="*/ 4560 w 6780"/>
                  <a:gd name="T43" fmla="*/ 1937 h 4120"/>
                  <a:gd name="T44" fmla="*/ 4119 w 6780"/>
                  <a:gd name="T45" fmla="*/ 1471 h 4120"/>
                  <a:gd name="T46" fmla="*/ 6326 w 6780"/>
                  <a:gd name="T47" fmla="*/ 1471 h 4120"/>
                  <a:gd name="T48" fmla="*/ 6767 w 6780"/>
                  <a:gd name="T49" fmla="*/ 1006 h 4120"/>
                  <a:gd name="T50" fmla="*/ 6301 w 6780"/>
                  <a:gd name="T51" fmla="*/ 589 h 4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80" h="4120">
                    <a:moveTo>
                      <a:pt x="6301" y="589"/>
                    </a:moveTo>
                    <a:lnTo>
                      <a:pt x="4119" y="589"/>
                    </a:lnTo>
                    <a:lnTo>
                      <a:pt x="4119" y="441"/>
                    </a:lnTo>
                    <a:cubicBezTo>
                      <a:pt x="4119" y="198"/>
                      <a:pt x="3921" y="0"/>
                      <a:pt x="3678" y="0"/>
                    </a:cubicBezTo>
                    <a:lnTo>
                      <a:pt x="2724" y="0"/>
                    </a:lnTo>
                    <a:cubicBezTo>
                      <a:pt x="2397" y="0"/>
                      <a:pt x="2079" y="109"/>
                      <a:pt x="1821" y="310"/>
                    </a:cubicBezTo>
                    <a:lnTo>
                      <a:pt x="1244" y="759"/>
                    </a:lnTo>
                    <a:cubicBezTo>
                      <a:pt x="1140" y="839"/>
                      <a:pt x="1013" y="883"/>
                      <a:pt x="882" y="883"/>
                    </a:cubicBezTo>
                    <a:lnTo>
                      <a:pt x="0" y="883"/>
                    </a:lnTo>
                    <a:lnTo>
                      <a:pt x="0" y="3973"/>
                    </a:lnTo>
                    <a:lnTo>
                      <a:pt x="528" y="3973"/>
                    </a:lnTo>
                    <a:cubicBezTo>
                      <a:pt x="747" y="3973"/>
                      <a:pt x="966" y="3991"/>
                      <a:pt x="1181" y="4027"/>
                    </a:cubicBezTo>
                    <a:lnTo>
                      <a:pt x="1416" y="4066"/>
                    </a:lnTo>
                    <a:cubicBezTo>
                      <a:pt x="1632" y="4102"/>
                      <a:pt x="1850" y="4120"/>
                      <a:pt x="2069" y="4120"/>
                    </a:cubicBezTo>
                    <a:lnTo>
                      <a:pt x="3481" y="4120"/>
                    </a:lnTo>
                    <a:cubicBezTo>
                      <a:pt x="3720" y="4120"/>
                      <a:pt x="3934" y="3941"/>
                      <a:pt x="3946" y="3702"/>
                    </a:cubicBezTo>
                    <a:cubicBezTo>
                      <a:pt x="3960" y="3447"/>
                      <a:pt x="3757" y="3237"/>
                      <a:pt x="3506" y="3237"/>
                    </a:cubicBezTo>
                    <a:lnTo>
                      <a:pt x="3775" y="3237"/>
                    </a:lnTo>
                    <a:cubicBezTo>
                      <a:pt x="4014" y="3237"/>
                      <a:pt x="4228" y="3058"/>
                      <a:pt x="4241" y="2819"/>
                    </a:cubicBezTo>
                    <a:cubicBezTo>
                      <a:pt x="4254" y="2565"/>
                      <a:pt x="4051" y="2354"/>
                      <a:pt x="3800" y="2354"/>
                    </a:cubicBezTo>
                    <a:lnTo>
                      <a:pt x="4094" y="2354"/>
                    </a:lnTo>
                    <a:cubicBezTo>
                      <a:pt x="4333" y="2354"/>
                      <a:pt x="4547" y="2175"/>
                      <a:pt x="4560" y="1937"/>
                    </a:cubicBezTo>
                    <a:cubicBezTo>
                      <a:pt x="4573" y="1682"/>
                      <a:pt x="4371" y="1471"/>
                      <a:pt x="4119" y="1471"/>
                    </a:cubicBezTo>
                    <a:lnTo>
                      <a:pt x="6326" y="1471"/>
                    </a:lnTo>
                    <a:cubicBezTo>
                      <a:pt x="6578" y="1471"/>
                      <a:pt x="6780" y="1261"/>
                      <a:pt x="6767" y="1006"/>
                    </a:cubicBezTo>
                    <a:cubicBezTo>
                      <a:pt x="6754" y="768"/>
                      <a:pt x="6540" y="589"/>
                      <a:pt x="6301" y="589"/>
                    </a:cubicBezTo>
                  </a:path>
                </a:pathLst>
              </a:custGeom>
              <a:solidFill>
                <a:srgbClr val="F5D3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4708DAEB-8A89-4273-BFDE-76AF71365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600" y="659"/>
                <a:ext cx="1586" cy="3032"/>
              </a:xfrm>
              <a:custGeom>
                <a:avLst/>
                <a:gdLst>
                  <a:gd name="T0" fmla="*/ 1618 w 1766"/>
                  <a:gd name="T1" fmla="*/ 3384 h 3384"/>
                  <a:gd name="T2" fmla="*/ 147 w 1766"/>
                  <a:gd name="T3" fmla="*/ 3384 h 3384"/>
                  <a:gd name="T4" fmla="*/ 0 w 1766"/>
                  <a:gd name="T5" fmla="*/ 3236 h 3384"/>
                  <a:gd name="T6" fmla="*/ 0 w 1766"/>
                  <a:gd name="T7" fmla="*/ 147 h 3384"/>
                  <a:gd name="T8" fmla="*/ 147 w 1766"/>
                  <a:gd name="T9" fmla="*/ 0 h 3384"/>
                  <a:gd name="T10" fmla="*/ 1618 w 1766"/>
                  <a:gd name="T11" fmla="*/ 0 h 3384"/>
                  <a:gd name="T12" fmla="*/ 1766 w 1766"/>
                  <a:gd name="T13" fmla="*/ 147 h 3384"/>
                  <a:gd name="T14" fmla="*/ 1766 w 1766"/>
                  <a:gd name="T15" fmla="*/ 3236 h 3384"/>
                  <a:gd name="T16" fmla="*/ 1618 w 1766"/>
                  <a:gd name="T17" fmla="*/ 3384 h 3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6" h="3384">
                    <a:moveTo>
                      <a:pt x="1618" y="3384"/>
                    </a:moveTo>
                    <a:lnTo>
                      <a:pt x="147" y="3384"/>
                    </a:lnTo>
                    <a:cubicBezTo>
                      <a:pt x="66" y="3384"/>
                      <a:pt x="0" y="3318"/>
                      <a:pt x="0" y="3236"/>
                    </a:cubicBezTo>
                    <a:lnTo>
                      <a:pt x="0" y="147"/>
                    </a:lnTo>
                    <a:cubicBezTo>
                      <a:pt x="0" y="66"/>
                      <a:pt x="66" y="0"/>
                      <a:pt x="147" y="0"/>
                    </a:cubicBezTo>
                    <a:lnTo>
                      <a:pt x="1618" y="0"/>
                    </a:lnTo>
                    <a:cubicBezTo>
                      <a:pt x="1700" y="0"/>
                      <a:pt x="1766" y="66"/>
                      <a:pt x="1766" y="147"/>
                    </a:cubicBezTo>
                    <a:lnTo>
                      <a:pt x="1766" y="3236"/>
                    </a:lnTo>
                    <a:cubicBezTo>
                      <a:pt x="1766" y="3318"/>
                      <a:pt x="1700" y="3384"/>
                      <a:pt x="1618" y="3384"/>
                    </a:cubicBezTo>
                    <a:close/>
                  </a:path>
                </a:pathLst>
              </a:custGeom>
              <a:solidFill>
                <a:srgbClr val="DCAE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Oval 8">
                <a:extLst>
                  <a:ext uri="{FF2B5EF4-FFF2-40B4-BE49-F238E27FC236}">
                    <a16:creationId xmlns:a16="http://schemas.microsoft.com/office/drawing/2014/main" id="{22CD78A9-C542-4F9A-A0F6-8F28D6D3C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071" y="2768"/>
                <a:ext cx="528" cy="527"/>
              </a:xfrm>
              <a:prstGeom prst="ellipse">
                <a:avLst/>
              </a:prstGeom>
              <a:solidFill>
                <a:srgbClr val="F3F5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3410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54 0.00324 L 0.30026 0.00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96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A8238D40-96AF-4CD8-A3C3-C91A79A67A1D}"/>
              </a:ext>
            </a:extLst>
          </p:cNvPr>
          <p:cNvGrpSpPr/>
          <p:nvPr/>
        </p:nvGrpSpPr>
        <p:grpSpPr>
          <a:xfrm>
            <a:off x="0" y="-9229062"/>
            <a:ext cx="12355033" cy="18068262"/>
            <a:chOff x="20575845" y="5353129"/>
            <a:chExt cx="583886" cy="1402366"/>
          </a:xfrm>
        </p:grpSpPr>
        <p:sp>
          <p:nvSpPr>
            <p:cNvPr id="141" name="AutoShape 40">
              <a:extLst>
                <a:ext uri="{FF2B5EF4-FFF2-40B4-BE49-F238E27FC236}">
                  <a16:creationId xmlns:a16="http://schemas.microsoft.com/office/drawing/2014/main" id="{23AE8C8F-52B5-42FE-A00E-90FD476476B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575845" y="5353129"/>
              <a:ext cx="583886" cy="1402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42">
              <a:extLst>
                <a:ext uri="{FF2B5EF4-FFF2-40B4-BE49-F238E27FC236}">
                  <a16:creationId xmlns:a16="http://schemas.microsoft.com/office/drawing/2014/main" id="{72649605-A6CD-4185-8B22-C1A779927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845" y="5476484"/>
              <a:ext cx="576972" cy="332414"/>
            </a:xfrm>
            <a:custGeom>
              <a:avLst/>
              <a:gdLst>
                <a:gd name="T0" fmla="*/ 2272 w 2568"/>
                <a:gd name="T1" fmla="*/ 1859 h 1859"/>
                <a:gd name="T2" fmla="*/ 2568 w 2568"/>
                <a:gd name="T3" fmla="*/ 1017 h 1859"/>
                <a:gd name="T4" fmla="*/ 2103 w 2568"/>
                <a:gd name="T5" fmla="*/ 0 h 1859"/>
                <a:gd name="T6" fmla="*/ 465 w 2568"/>
                <a:gd name="T7" fmla="*/ 0 h 1859"/>
                <a:gd name="T8" fmla="*/ 0 w 2568"/>
                <a:gd name="T9" fmla="*/ 1017 h 1859"/>
                <a:gd name="T10" fmla="*/ 296 w 2568"/>
                <a:gd name="T11" fmla="*/ 1859 h 1859"/>
                <a:gd name="T12" fmla="*/ 2272 w 2568"/>
                <a:gd name="T13" fmla="*/ 1859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8" h="1859">
                  <a:moveTo>
                    <a:pt x="2272" y="1859"/>
                  </a:moveTo>
                  <a:cubicBezTo>
                    <a:pt x="2456" y="1630"/>
                    <a:pt x="2568" y="1338"/>
                    <a:pt x="2568" y="1017"/>
                  </a:cubicBezTo>
                  <a:cubicBezTo>
                    <a:pt x="2568" y="608"/>
                    <a:pt x="2387" y="242"/>
                    <a:pt x="2103" y="0"/>
                  </a:cubicBezTo>
                  <a:lnTo>
                    <a:pt x="465" y="0"/>
                  </a:lnTo>
                  <a:cubicBezTo>
                    <a:pt x="181" y="242"/>
                    <a:pt x="0" y="608"/>
                    <a:pt x="0" y="1017"/>
                  </a:cubicBezTo>
                  <a:cubicBezTo>
                    <a:pt x="0" y="1338"/>
                    <a:pt x="112" y="1630"/>
                    <a:pt x="296" y="1859"/>
                  </a:cubicBezTo>
                  <a:lnTo>
                    <a:pt x="2272" y="1859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43">
              <a:extLst>
                <a:ext uri="{FF2B5EF4-FFF2-40B4-BE49-F238E27FC236}">
                  <a16:creationId xmlns:a16="http://schemas.microsoft.com/office/drawing/2014/main" id="{5336C43D-F4CC-44B1-BB30-71FD58533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1333" y="5353129"/>
              <a:ext cx="245996" cy="123357"/>
            </a:xfrm>
            <a:custGeom>
              <a:avLst/>
              <a:gdLst>
                <a:gd name="T0" fmla="*/ 1095 w 1095"/>
                <a:gd name="T1" fmla="*/ 690 h 690"/>
                <a:gd name="T2" fmla="*/ 0 w 1095"/>
                <a:gd name="T3" fmla="*/ 690 h 690"/>
                <a:gd name="T4" fmla="*/ 0 w 1095"/>
                <a:gd name="T5" fmla="*/ 104 h 690"/>
                <a:gd name="T6" fmla="*/ 104 w 1095"/>
                <a:gd name="T7" fmla="*/ 0 h 690"/>
                <a:gd name="T8" fmla="*/ 991 w 1095"/>
                <a:gd name="T9" fmla="*/ 0 h 690"/>
                <a:gd name="T10" fmla="*/ 1095 w 1095"/>
                <a:gd name="T11" fmla="*/ 104 h 690"/>
                <a:gd name="T12" fmla="*/ 1095 w 1095"/>
                <a:gd name="T1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690">
                  <a:moveTo>
                    <a:pt x="1095" y="690"/>
                  </a:moveTo>
                  <a:lnTo>
                    <a:pt x="0" y="690"/>
                  </a:lnTo>
                  <a:lnTo>
                    <a:pt x="0" y="104"/>
                  </a:lnTo>
                  <a:cubicBezTo>
                    <a:pt x="0" y="47"/>
                    <a:pt x="47" y="0"/>
                    <a:pt x="104" y="0"/>
                  </a:cubicBezTo>
                  <a:lnTo>
                    <a:pt x="991" y="0"/>
                  </a:lnTo>
                  <a:cubicBezTo>
                    <a:pt x="1049" y="0"/>
                    <a:pt x="1095" y="47"/>
                    <a:pt x="1095" y="104"/>
                  </a:cubicBezTo>
                  <a:lnTo>
                    <a:pt x="1095" y="690"/>
                  </a:lnTo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44">
              <a:extLst>
                <a:ext uri="{FF2B5EF4-FFF2-40B4-BE49-F238E27FC236}">
                  <a16:creationId xmlns:a16="http://schemas.microsoft.com/office/drawing/2014/main" id="{40AA35FE-E813-43D7-835C-267293CF0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845" y="5808896"/>
              <a:ext cx="576972" cy="940105"/>
            </a:xfrm>
            <a:custGeom>
              <a:avLst/>
              <a:gdLst>
                <a:gd name="T0" fmla="*/ 2568 w 2568"/>
                <a:gd name="T1" fmla="*/ 1185 h 5256"/>
                <a:gd name="T2" fmla="*/ 2274 w 2568"/>
                <a:gd name="T3" fmla="*/ 891 h 5256"/>
                <a:gd name="T4" fmla="*/ 2274 w 2568"/>
                <a:gd name="T5" fmla="*/ 0 h 5256"/>
                <a:gd name="T6" fmla="*/ 294 w 2568"/>
                <a:gd name="T7" fmla="*/ 0 h 5256"/>
                <a:gd name="T8" fmla="*/ 294 w 2568"/>
                <a:gd name="T9" fmla="*/ 891 h 5256"/>
                <a:gd name="T10" fmla="*/ 0 w 2568"/>
                <a:gd name="T11" fmla="*/ 1185 h 5256"/>
                <a:gd name="T12" fmla="*/ 0 w 2568"/>
                <a:gd name="T13" fmla="*/ 4935 h 5256"/>
                <a:gd name="T14" fmla="*/ 321 w 2568"/>
                <a:gd name="T15" fmla="*/ 5256 h 5256"/>
                <a:gd name="T16" fmla="*/ 642 w 2568"/>
                <a:gd name="T17" fmla="*/ 4935 h 5256"/>
                <a:gd name="T18" fmla="*/ 963 w 2568"/>
                <a:gd name="T19" fmla="*/ 5256 h 5256"/>
                <a:gd name="T20" fmla="*/ 1284 w 2568"/>
                <a:gd name="T21" fmla="*/ 4935 h 5256"/>
                <a:gd name="T22" fmla="*/ 1605 w 2568"/>
                <a:gd name="T23" fmla="*/ 5256 h 5256"/>
                <a:gd name="T24" fmla="*/ 1926 w 2568"/>
                <a:gd name="T25" fmla="*/ 4935 h 5256"/>
                <a:gd name="T26" fmla="*/ 2247 w 2568"/>
                <a:gd name="T27" fmla="*/ 5256 h 5256"/>
                <a:gd name="T28" fmla="*/ 2568 w 2568"/>
                <a:gd name="T29" fmla="*/ 4935 h 5256"/>
                <a:gd name="T30" fmla="*/ 2568 w 2568"/>
                <a:gd name="T31" fmla="*/ 1185 h 5256"/>
                <a:gd name="T32" fmla="*/ 2568 w 2568"/>
                <a:gd name="T33" fmla="*/ 1185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8" h="5256">
                  <a:moveTo>
                    <a:pt x="2568" y="1185"/>
                  </a:moveTo>
                  <a:cubicBezTo>
                    <a:pt x="2568" y="1023"/>
                    <a:pt x="2436" y="891"/>
                    <a:pt x="2274" y="891"/>
                  </a:cubicBezTo>
                  <a:lnTo>
                    <a:pt x="2274" y="0"/>
                  </a:lnTo>
                  <a:lnTo>
                    <a:pt x="294" y="0"/>
                  </a:lnTo>
                  <a:lnTo>
                    <a:pt x="294" y="891"/>
                  </a:lnTo>
                  <a:cubicBezTo>
                    <a:pt x="131" y="891"/>
                    <a:pt x="0" y="1023"/>
                    <a:pt x="0" y="1185"/>
                  </a:cubicBezTo>
                  <a:lnTo>
                    <a:pt x="0" y="4935"/>
                  </a:lnTo>
                  <a:cubicBezTo>
                    <a:pt x="0" y="5112"/>
                    <a:pt x="144" y="5256"/>
                    <a:pt x="321" y="5256"/>
                  </a:cubicBezTo>
                  <a:cubicBezTo>
                    <a:pt x="498" y="5256"/>
                    <a:pt x="642" y="5112"/>
                    <a:pt x="642" y="4935"/>
                  </a:cubicBezTo>
                  <a:cubicBezTo>
                    <a:pt x="642" y="5112"/>
                    <a:pt x="786" y="5256"/>
                    <a:pt x="963" y="5256"/>
                  </a:cubicBezTo>
                  <a:cubicBezTo>
                    <a:pt x="1140" y="5256"/>
                    <a:pt x="1284" y="5112"/>
                    <a:pt x="1284" y="4935"/>
                  </a:cubicBezTo>
                  <a:cubicBezTo>
                    <a:pt x="1284" y="5112"/>
                    <a:pt x="1428" y="5256"/>
                    <a:pt x="1605" y="5256"/>
                  </a:cubicBezTo>
                  <a:cubicBezTo>
                    <a:pt x="1782" y="5256"/>
                    <a:pt x="1926" y="5112"/>
                    <a:pt x="1926" y="4935"/>
                  </a:cubicBezTo>
                  <a:cubicBezTo>
                    <a:pt x="1926" y="5112"/>
                    <a:pt x="2070" y="5256"/>
                    <a:pt x="2247" y="5256"/>
                  </a:cubicBezTo>
                  <a:cubicBezTo>
                    <a:pt x="2424" y="5256"/>
                    <a:pt x="2568" y="5112"/>
                    <a:pt x="2568" y="4935"/>
                  </a:cubicBezTo>
                  <a:lnTo>
                    <a:pt x="2568" y="1185"/>
                  </a:lnTo>
                  <a:lnTo>
                    <a:pt x="2568" y="1185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Rectangle 46">
              <a:extLst>
                <a:ext uri="{FF2B5EF4-FFF2-40B4-BE49-F238E27FC236}">
                  <a16:creationId xmlns:a16="http://schemas.microsoft.com/office/drawing/2014/main" id="{23FA1C56-6D2D-4B3B-B2ED-A6F2F850D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5845" y="6140987"/>
              <a:ext cx="576972" cy="406427"/>
            </a:xfrm>
            <a:prstGeom prst="rect">
              <a:avLst/>
            </a:pr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6640307-300E-45A3-9D1F-1CB8464ADCCE}"/>
              </a:ext>
            </a:extLst>
          </p:cNvPr>
          <p:cNvSpPr txBox="1"/>
          <p:nvPr/>
        </p:nvSpPr>
        <p:spPr>
          <a:xfrm>
            <a:off x="151507" y="-6194781"/>
            <a:ext cx="942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</a:p>
          <a:p>
            <a:pPr algn="ctr"/>
            <a:r>
              <a:rPr lang="ko-KR" altLang="en-US" dirty="0"/>
              <a:t>주스주스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EAAFFC5-F84F-4C0E-938F-1672F0579C8A}"/>
              </a:ext>
            </a:extLst>
          </p:cNvPr>
          <p:cNvGrpSpPr/>
          <p:nvPr/>
        </p:nvGrpSpPr>
        <p:grpSpPr>
          <a:xfrm>
            <a:off x="4233007" y="2089396"/>
            <a:ext cx="3742717" cy="2477139"/>
            <a:chOff x="1285414" y="1538411"/>
            <a:chExt cx="3742717" cy="247713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3BC64C0-3262-4949-B2FD-20F3BA02426C}"/>
                </a:ext>
              </a:extLst>
            </p:cNvPr>
            <p:cNvSpPr txBox="1"/>
            <p:nvPr/>
          </p:nvSpPr>
          <p:spPr>
            <a:xfrm>
              <a:off x="1285414" y="1538411"/>
              <a:ext cx="2519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solidFill>
                  <a:srgbClr val="8BBD9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484D0E3-CAB9-4695-9EB7-3C8038220B61}"/>
                </a:ext>
              </a:extLst>
            </p:cNvPr>
            <p:cNvSpPr/>
            <p:nvPr/>
          </p:nvSpPr>
          <p:spPr>
            <a:xfrm>
              <a:off x="2014983" y="2075805"/>
              <a:ext cx="2869659" cy="3793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6E01CB0-9648-481D-9A67-4BB00C37932D}"/>
                </a:ext>
              </a:extLst>
            </p:cNvPr>
            <p:cNvSpPr/>
            <p:nvPr/>
          </p:nvSpPr>
          <p:spPr>
            <a:xfrm>
              <a:off x="2014983" y="2595927"/>
              <a:ext cx="2869659" cy="3793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C1679E0-0FBC-4F1D-87A9-0C4076EB3465}"/>
                </a:ext>
              </a:extLst>
            </p:cNvPr>
            <p:cNvSpPr/>
            <p:nvPr/>
          </p:nvSpPr>
          <p:spPr>
            <a:xfrm>
              <a:off x="2014983" y="3116049"/>
              <a:ext cx="2869659" cy="3793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0A4EAEA-6015-42FF-A9EB-7FC5B38E238A}"/>
                </a:ext>
              </a:extLst>
            </p:cNvPr>
            <p:cNvSpPr/>
            <p:nvPr/>
          </p:nvSpPr>
          <p:spPr>
            <a:xfrm>
              <a:off x="2014983" y="3636171"/>
              <a:ext cx="2869659" cy="3793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DB039CF-FB9D-4A6B-A77F-2095DBB181ED}"/>
                </a:ext>
              </a:extLst>
            </p:cNvPr>
            <p:cNvSpPr/>
            <p:nvPr/>
          </p:nvSpPr>
          <p:spPr>
            <a:xfrm>
              <a:off x="2014984" y="2075805"/>
              <a:ext cx="1420242" cy="379379"/>
            </a:xfrm>
            <a:prstGeom prst="rect">
              <a:avLst/>
            </a:prstGeom>
            <a:solidFill>
              <a:srgbClr val="E4B4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4E416EF-2D71-4203-8F79-D75A596FA5FE}"/>
                </a:ext>
              </a:extLst>
            </p:cNvPr>
            <p:cNvSpPr/>
            <p:nvPr/>
          </p:nvSpPr>
          <p:spPr>
            <a:xfrm>
              <a:off x="2014983" y="2595927"/>
              <a:ext cx="2140089" cy="379379"/>
            </a:xfrm>
            <a:prstGeom prst="rect">
              <a:avLst/>
            </a:prstGeom>
            <a:solidFill>
              <a:srgbClr val="E4B4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84BA371-2AF6-4B7C-A3B9-C814B026FE56}"/>
                </a:ext>
              </a:extLst>
            </p:cNvPr>
            <p:cNvSpPr/>
            <p:nvPr/>
          </p:nvSpPr>
          <p:spPr>
            <a:xfrm>
              <a:off x="2014983" y="3116049"/>
              <a:ext cx="1789891" cy="379379"/>
            </a:xfrm>
            <a:prstGeom prst="rect">
              <a:avLst/>
            </a:prstGeom>
            <a:solidFill>
              <a:srgbClr val="E4B4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6D19849-7B7D-4979-B964-F11D2B9DA791}"/>
                </a:ext>
              </a:extLst>
            </p:cNvPr>
            <p:cNvSpPr/>
            <p:nvPr/>
          </p:nvSpPr>
          <p:spPr>
            <a:xfrm>
              <a:off x="2014983" y="3636171"/>
              <a:ext cx="1624523" cy="379379"/>
            </a:xfrm>
            <a:prstGeom prst="rect">
              <a:avLst/>
            </a:prstGeom>
            <a:solidFill>
              <a:srgbClr val="E4B4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A5887F0-605A-4CD6-B569-0D3E8C04AA30}"/>
                </a:ext>
              </a:extLst>
            </p:cNvPr>
            <p:cNvSpPr txBox="1"/>
            <p:nvPr/>
          </p:nvSpPr>
          <p:spPr>
            <a:xfrm>
              <a:off x="3527634" y="2105307"/>
              <a:ext cx="7830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3A40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11 %</a:t>
              </a:r>
              <a:endParaRPr lang="ko-KR" altLang="en-US" sz="12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AFEBE62-8A3D-4FED-9766-F110D3FD52D2}"/>
                </a:ext>
              </a:extLst>
            </p:cNvPr>
            <p:cNvSpPr txBox="1"/>
            <p:nvPr/>
          </p:nvSpPr>
          <p:spPr>
            <a:xfrm>
              <a:off x="4245050" y="2625429"/>
              <a:ext cx="7830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18 %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1C0EE26-7609-4E03-AC7E-F5A423C8AF79}"/>
                </a:ext>
              </a:extLst>
            </p:cNvPr>
            <p:cNvSpPr txBox="1"/>
            <p:nvPr/>
          </p:nvSpPr>
          <p:spPr>
            <a:xfrm>
              <a:off x="3882696" y="3145551"/>
              <a:ext cx="7830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3A40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13 %</a:t>
              </a:r>
              <a:endParaRPr lang="ko-KR" altLang="en-US" sz="12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C002382-1E47-4D0A-91C7-28E3017F5193}"/>
                </a:ext>
              </a:extLst>
            </p:cNvPr>
            <p:cNvSpPr txBox="1"/>
            <p:nvPr/>
          </p:nvSpPr>
          <p:spPr>
            <a:xfrm>
              <a:off x="3717328" y="3665673"/>
              <a:ext cx="7830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3A40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12 %</a:t>
              </a:r>
              <a:endParaRPr lang="ko-KR" altLang="en-US" sz="12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551BC1C-9BB8-4430-808A-E7D044E3617C}"/>
              </a:ext>
            </a:extLst>
          </p:cNvPr>
          <p:cNvSpPr txBox="1"/>
          <p:nvPr/>
        </p:nvSpPr>
        <p:spPr>
          <a:xfrm>
            <a:off x="5270322" y="1861071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차트를 설명하세요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2F706-21BA-46B3-B459-FB00C7D6C4FA}"/>
              </a:ext>
            </a:extLst>
          </p:cNvPr>
          <p:cNvSpPr txBox="1"/>
          <p:nvPr/>
        </p:nvSpPr>
        <p:spPr>
          <a:xfrm>
            <a:off x="4233007" y="256395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콜라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6C60B4-CFA2-4B80-9796-1A342185A710}"/>
              </a:ext>
            </a:extLst>
          </p:cNvPr>
          <p:cNvSpPr txBox="1"/>
          <p:nvPr/>
        </p:nvSpPr>
        <p:spPr>
          <a:xfrm>
            <a:off x="4128009" y="313024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사이다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C773A4-6EC0-4EB7-8C78-7AE983145157}"/>
              </a:ext>
            </a:extLst>
          </p:cNvPr>
          <p:cNvSpPr txBox="1"/>
          <p:nvPr/>
        </p:nvSpPr>
        <p:spPr>
          <a:xfrm>
            <a:off x="4240759" y="367205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펩시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E791E5-DE6F-4B25-80B8-375B2C556332}"/>
              </a:ext>
            </a:extLst>
          </p:cNvPr>
          <p:cNvSpPr txBox="1"/>
          <p:nvPr/>
        </p:nvSpPr>
        <p:spPr>
          <a:xfrm>
            <a:off x="4240759" y="417049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환타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5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A8238D40-96AF-4CD8-A3C3-C91A79A67A1D}"/>
              </a:ext>
            </a:extLst>
          </p:cNvPr>
          <p:cNvGrpSpPr/>
          <p:nvPr/>
        </p:nvGrpSpPr>
        <p:grpSpPr>
          <a:xfrm>
            <a:off x="0" y="-9229062"/>
            <a:ext cx="12355033" cy="18068262"/>
            <a:chOff x="20575845" y="5353129"/>
            <a:chExt cx="583886" cy="1402366"/>
          </a:xfrm>
        </p:grpSpPr>
        <p:sp>
          <p:nvSpPr>
            <p:cNvPr id="141" name="AutoShape 40">
              <a:extLst>
                <a:ext uri="{FF2B5EF4-FFF2-40B4-BE49-F238E27FC236}">
                  <a16:creationId xmlns:a16="http://schemas.microsoft.com/office/drawing/2014/main" id="{23AE8C8F-52B5-42FE-A00E-90FD476476B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575845" y="5353129"/>
              <a:ext cx="583886" cy="1402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42">
              <a:extLst>
                <a:ext uri="{FF2B5EF4-FFF2-40B4-BE49-F238E27FC236}">
                  <a16:creationId xmlns:a16="http://schemas.microsoft.com/office/drawing/2014/main" id="{72649605-A6CD-4185-8B22-C1A779927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845" y="5476484"/>
              <a:ext cx="576972" cy="332414"/>
            </a:xfrm>
            <a:custGeom>
              <a:avLst/>
              <a:gdLst>
                <a:gd name="T0" fmla="*/ 2272 w 2568"/>
                <a:gd name="T1" fmla="*/ 1859 h 1859"/>
                <a:gd name="T2" fmla="*/ 2568 w 2568"/>
                <a:gd name="T3" fmla="*/ 1017 h 1859"/>
                <a:gd name="T4" fmla="*/ 2103 w 2568"/>
                <a:gd name="T5" fmla="*/ 0 h 1859"/>
                <a:gd name="T6" fmla="*/ 465 w 2568"/>
                <a:gd name="T7" fmla="*/ 0 h 1859"/>
                <a:gd name="T8" fmla="*/ 0 w 2568"/>
                <a:gd name="T9" fmla="*/ 1017 h 1859"/>
                <a:gd name="T10" fmla="*/ 296 w 2568"/>
                <a:gd name="T11" fmla="*/ 1859 h 1859"/>
                <a:gd name="T12" fmla="*/ 2272 w 2568"/>
                <a:gd name="T13" fmla="*/ 1859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8" h="1859">
                  <a:moveTo>
                    <a:pt x="2272" y="1859"/>
                  </a:moveTo>
                  <a:cubicBezTo>
                    <a:pt x="2456" y="1630"/>
                    <a:pt x="2568" y="1338"/>
                    <a:pt x="2568" y="1017"/>
                  </a:cubicBezTo>
                  <a:cubicBezTo>
                    <a:pt x="2568" y="608"/>
                    <a:pt x="2387" y="242"/>
                    <a:pt x="2103" y="0"/>
                  </a:cubicBezTo>
                  <a:lnTo>
                    <a:pt x="465" y="0"/>
                  </a:lnTo>
                  <a:cubicBezTo>
                    <a:pt x="181" y="242"/>
                    <a:pt x="0" y="608"/>
                    <a:pt x="0" y="1017"/>
                  </a:cubicBezTo>
                  <a:cubicBezTo>
                    <a:pt x="0" y="1338"/>
                    <a:pt x="112" y="1630"/>
                    <a:pt x="296" y="1859"/>
                  </a:cubicBezTo>
                  <a:lnTo>
                    <a:pt x="2272" y="1859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43">
              <a:extLst>
                <a:ext uri="{FF2B5EF4-FFF2-40B4-BE49-F238E27FC236}">
                  <a16:creationId xmlns:a16="http://schemas.microsoft.com/office/drawing/2014/main" id="{5336C43D-F4CC-44B1-BB30-71FD58533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1333" y="5353129"/>
              <a:ext cx="245996" cy="123357"/>
            </a:xfrm>
            <a:custGeom>
              <a:avLst/>
              <a:gdLst>
                <a:gd name="T0" fmla="*/ 1095 w 1095"/>
                <a:gd name="T1" fmla="*/ 690 h 690"/>
                <a:gd name="T2" fmla="*/ 0 w 1095"/>
                <a:gd name="T3" fmla="*/ 690 h 690"/>
                <a:gd name="T4" fmla="*/ 0 w 1095"/>
                <a:gd name="T5" fmla="*/ 104 h 690"/>
                <a:gd name="T6" fmla="*/ 104 w 1095"/>
                <a:gd name="T7" fmla="*/ 0 h 690"/>
                <a:gd name="T8" fmla="*/ 991 w 1095"/>
                <a:gd name="T9" fmla="*/ 0 h 690"/>
                <a:gd name="T10" fmla="*/ 1095 w 1095"/>
                <a:gd name="T11" fmla="*/ 104 h 690"/>
                <a:gd name="T12" fmla="*/ 1095 w 1095"/>
                <a:gd name="T1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690">
                  <a:moveTo>
                    <a:pt x="1095" y="690"/>
                  </a:moveTo>
                  <a:lnTo>
                    <a:pt x="0" y="690"/>
                  </a:lnTo>
                  <a:lnTo>
                    <a:pt x="0" y="104"/>
                  </a:lnTo>
                  <a:cubicBezTo>
                    <a:pt x="0" y="47"/>
                    <a:pt x="47" y="0"/>
                    <a:pt x="104" y="0"/>
                  </a:cubicBezTo>
                  <a:lnTo>
                    <a:pt x="991" y="0"/>
                  </a:lnTo>
                  <a:cubicBezTo>
                    <a:pt x="1049" y="0"/>
                    <a:pt x="1095" y="47"/>
                    <a:pt x="1095" y="104"/>
                  </a:cubicBezTo>
                  <a:lnTo>
                    <a:pt x="1095" y="690"/>
                  </a:lnTo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44">
              <a:extLst>
                <a:ext uri="{FF2B5EF4-FFF2-40B4-BE49-F238E27FC236}">
                  <a16:creationId xmlns:a16="http://schemas.microsoft.com/office/drawing/2014/main" id="{40AA35FE-E813-43D7-835C-267293CF0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845" y="5808896"/>
              <a:ext cx="576972" cy="940105"/>
            </a:xfrm>
            <a:custGeom>
              <a:avLst/>
              <a:gdLst>
                <a:gd name="T0" fmla="*/ 2568 w 2568"/>
                <a:gd name="T1" fmla="*/ 1185 h 5256"/>
                <a:gd name="T2" fmla="*/ 2274 w 2568"/>
                <a:gd name="T3" fmla="*/ 891 h 5256"/>
                <a:gd name="T4" fmla="*/ 2274 w 2568"/>
                <a:gd name="T5" fmla="*/ 0 h 5256"/>
                <a:gd name="T6" fmla="*/ 294 w 2568"/>
                <a:gd name="T7" fmla="*/ 0 h 5256"/>
                <a:gd name="T8" fmla="*/ 294 w 2568"/>
                <a:gd name="T9" fmla="*/ 891 h 5256"/>
                <a:gd name="T10" fmla="*/ 0 w 2568"/>
                <a:gd name="T11" fmla="*/ 1185 h 5256"/>
                <a:gd name="T12" fmla="*/ 0 w 2568"/>
                <a:gd name="T13" fmla="*/ 4935 h 5256"/>
                <a:gd name="T14" fmla="*/ 321 w 2568"/>
                <a:gd name="T15" fmla="*/ 5256 h 5256"/>
                <a:gd name="T16" fmla="*/ 642 w 2568"/>
                <a:gd name="T17" fmla="*/ 4935 h 5256"/>
                <a:gd name="T18" fmla="*/ 963 w 2568"/>
                <a:gd name="T19" fmla="*/ 5256 h 5256"/>
                <a:gd name="T20" fmla="*/ 1284 w 2568"/>
                <a:gd name="T21" fmla="*/ 4935 h 5256"/>
                <a:gd name="T22" fmla="*/ 1605 w 2568"/>
                <a:gd name="T23" fmla="*/ 5256 h 5256"/>
                <a:gd name="T24" fmla="*/ 1926 w 2568"/>
                <a:gd name="T25" fmla="*/ 4935 h 5256"/>
                <a:gd name="T26" fmla="*/ 2247 w 2568"/>
                <a:gd name="T27" fmla="*/ 5256 h 5256"/>
                <a:gd name="T28" fmla="*/ 2568 w 2568"/>
                <a:gd name="T29" fmla="*/ 4935 h 5256"/>
                <a:gd name="T30" fmla="*/ 2568 w 2568"/>
                <a:gd name="T31" fmla="*/ 1185 h 5256"/>
                <a:gd name="T32" fmla="*/ 2568 w 2568"/>
                <a:gd name="T33" fmla="*/ 1185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8" h="5256">
                  <a:moveTo>
                    <a:pt x="2568" y="1185"/>
                  </a:moveTo>
                  <a:cubicBezTo>
                    <a:pt x="2568" y="1023"/>
                    <a:pt x="2436" y="891"/>
                    <a:pt x="2274" y="891"/>
                  </a:cubicBezTo>
                  <a:lnTo>
                    <a:pt x="2274" y="0"/>
                  </a:lnTo>
                  <a:lnTo>
                    <a:pt x="294" y="0"/>
                  </a:lnTo>
                  <a:lnTo>
                    <a:pt x="294" y="891"/>
                  </a:lnTo>
                  <a:cubicBezTo>
                    <a:pt x="131" y="891"/>
                    <a:pt x="0" y="1023"/>
                    <a:pt x="0" y="1185"/>
                  </a:cubicBezTo>
                  <a:lnTo>
                    <a:pt x="0" y="4935"/>
                  </a:lnTo>
                  <a:cubicBezTo>
                    <a:pt x="0" y="5112"/>
                    <a:pt x="144" y="5256"/>
                    <a:pt x="321" y="5256"/>
                  </a:cubicBezTo>
                  <a:cubicBezTo>
                    <a:pt x="498" y="5256"/>
                    <a:pt x="642" y="5112"/>
                    <a:pt x="642" y="4935"/>
                  </a:cubicBezTo>
                  <a:cubicBezTo>
                    <a:pt x="642" y="5112"/>
                    <a:pt x="786" y="5256"/>
                    <a:pt x="963" y="5256"/>
                  </a:cubicBezTo>
                  <a:cubicBezTo>
                    <a:pt x="1140" y="5256"/>
                    <a:pt x="1284" y="5112"/>
                    <a:pt x="1284" y="4935"/>
                  </a:cubicBezTo>
                  <a:cubicBezTo>
                    <a:pt x="1284" y="5112"/>
                    <a:pt x="1428" y="5256"/>
                    <a:pt x="1605" y="5256"/>
                  </a:cubicBezTo>
                  <a:cubicBezTo>
                    <a:pt x="1782" y="5256"/>
                    <a:pt x="1926" y="5112"/>
                    <a:pt x="1926" y="4935"/>
                  </a:cubicBezTo>
                  <a:cubicBezTo>
                    <a:pt x="1926" y="5112"/>
                    <a:pt x="2070" y="5256"/>
                    <a:pt x="2247" y="5256"/>
                  </a:cubicBezTo>
                  <a:cubicBezTo>
                    <a:pt x="2424" y="5256"/>
                    <a:pt x="2568" y="5112"/>
                    <a:pt x="2568" y="4935"/>
                  </a:cubicBezTo>
                  <a:lnTo>
                    <a:pt x="2568" y="1185"/>
                  </a:lnTo>
                  <a:lnTo>
                    <a:pt x="2568" y="1185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Rectangle 46">
              <a:extLst>
                <a:ext uri="{FF2B5EF4-FFF2-40B4-BE49-F238E27FC236}">
                  <a16:creationId xmlns:a16="http://schemas.microsoft.com/office/drawing/2014/main" id="{23FA1C56-6D2D-4B3B-B2ED-A6F2F850D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5845" y="6140987"/>
              <a:ext cx="576972" cy="406427"/>
            </a:xfrm>
            <a:prstGeom prst="rect">
              <a:avLst/>
            </a:pr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6640307-300E-45A3-9D1F-1CB8464ADCCE}"/>
              </a:ext>
            </a:extLst>
          </p:cNvPr>
          <p:cNvSpPr txBox="1"/>
          <p:nvPr/>
        </p:nvSpPr>
        <p:spPr>
          <a:xfrm>
            <a:off x="151507" y="-6194781"/>
            <a:ext cx="942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</a:p>
          <a:p>
            <a:pPr algn="ctr"/>
            <a:r>
              <a:rPr lang="ko-KR" altLang="en-US" dirty="0"/>
              <a:t>주스주스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7281BA2-E24B-45F8-A314-007EB834D70D}"/>
              </a:ext>
            </a:extLst>
          </p:cNvPr>
          <p:cNvSpPr/>
          <p:nvPr/>
        </p:nvSpPr>
        <p:spPr>
          <a:xfrm>
            <a:off x="2214017" y="2002571"/>
            <a:ext cx="1297882" cy="1260985"/>
          </a:xfrm>
          <a:prstGeom prst="ellipse">
            <a:avLst/>
          </a:prstGeom>
          <a:solidFill>
            <a:srgbClr val="FF6699">
              <a:alpha val="21961"/>
            </a:srgbClr>
          </a:solidFill>
          <a:ln>
            <a:noFill/>
          </a:ln>
          <a:effectLst>
            <a:outerShdw blurRad="177800" dist="50800" dir="4560000" sx="101000" sy="101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657801D-DD42-4156-B96E-D8F9EBA5F15F}"/>
              </a:ext>
            </a:extLst>
          </p:cNvPr>
          <p:cNvSpPr/>
          <p:nvPr/>
        </p:nvSpPr>
        <p:spPr>
          <a:xfrm>
            <a:off x="4388163" y="4065414"/>
            <a:ext cx="1297882" cy="1260985"/>
          </a:xfrm>
          <a:prstGeom prst="ellipse">
            <a:avLst/>
          </a:prstGeom>
          <a:solidFill>
            <a:srgbClr val="FF0000">
              <a:alpha val="21961"/>
            </a:srgbClr>
          </a:solidFill>
          <a:ln>
            <a:noFill/>
          </a:ln>
          <a:effectLst>
            <a:outerShdw blurRad="177800" dist="50800" dir="4560000" sx="101000" sy="101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D44095F-09BF-4F56-9035-0C8B6508398E}"/>
              </a:ext>
            </a:extLst>
          </p:cNvPr>
          <p:cNvSpPr/>
          <p:nvPr/>
        </p:nvSpPr>
        <p:spPr>
          <a:xfrm>
            <a:off x="6382299" y="2002571"/>
            <a:ext cx="1297882" cy="1260985"/>
          </a:xfrm>
          <a:prstGeom prst="ellipse">
            <a:avLst/>
          </a:prstGeom>
          <a:solidFill>
            <a:srgbClr val="FF6699">
              <a:alpha val="21961"/>
            </a:srgbClr>
          </a:solidFill>
          <a:ln>
            <a:noFill/>
          </a:ln>
          <a:effectLst>
            <a:outerShdw blurRad="177800" dist="50800" dir="4560000" sx="101000" sy="101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4E9E9F4-9135-45CA-8D20-C62E173B20ED}"/>
              </a:ext>
            </a:extLst>
          </p:cNvPr>
          <p:cNvSpPr/>
          <p:nvPr/>
        </p:nvSpPr>
        <p:spPr>
          <a:xfrm>
            <a:off x="8536767" y="4065413"/>
            <a:ext cx="1297882" cy="1260985"/>
          </a:xfrm>
          <a:prstGeom prst="ellipse">
            <a:avLst/>
          </a:prstGeom>
          <a:solidFill>
            <a:srgbClr val="FF0000">
              <a:alpha val="21961"/>
            </a:srgbClr>
          </a:solidFill>
          <a:ln>
            <a:noFill/>
          </a:ln>
          <a:effectLst>
            <a:outerShdw blurRad="177800" dist="50800" dir="4560000" sx="101000" sy="101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5CDEDB0-5107-4684-8782-0B0E0E20FB48}"/>
              </a:ext>
            </a:extLst>
          </p:cNvPr>
          <p:cNvCxnSpPr>
            <a:stCxn id="28" idx="5"/>
            <a:endCxn id="29" idx="1"/>
          </p:cNvCxnSpPr>
          <p:nvPr/>
        </p:nvCxnSpPr>
        <p:spPr>
          <a:xfrm>
            <a:off x="3321829" y="3078889"/>
            <a:ext cx="1256404" cy="1171192"/>
          </a:xfrm>
          <a:prstGeom prst="line">
            <a:avLst/>
          </a:prstGeom>
          <a:ln w="12700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BF82586-9F6C-4F24-820F-D046520F343C}"/>
              </a:ext>
            </a:extLst>
          </p:cNvPr>
          <p:cNvCxnSpPr>
            <a:stCxn id="29" idx="7"/>
            <a:endCxn id="30" idx="3"/>
          </p:cNvCxnSpPr>
          <p:nvPr/>
        </p:nvCxnSpPr>
        <p:spPr>
          <a:xfrm flipV="1">
            <a:off x="5495975" y="3078889"/>
            <a:ext cx="1076394" cy="1171192"/>
          </a:xfrm>
          <a:prstGeom prst="line">
            <a:avLst/>
          </a:prstGeom>
          <a:ln w="12700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878987C-87BB-4021-AA4A-1506B26B88C2}"/>
              </a:ext>
            </a:extLst>
          </p:cNvPr>
          <p:cNvCxnSpPr>
            <a:stCxn id="30" idx="5"/>
            <a:endCxn id="31" idx="1"/>
          </p:cNvCxnSpPr>
          <p:nvPr/>
        </p:nvCxnSpPr>
        <p:spPr>
          <a:xfrm>
            <a:off x="7490111" y="3078889"/>
            <a:ext cx="1236726" cy="1171191"/>
          </a:xfrm>
          <a:prstGeom prst="line">
            <a:avLst/>
          </a:prstGeom>
          <a:ln w="12700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8872200-3D22-4F59-B2A9-ED869792B630}"/>
              </a:ext>
            </a:extLst>
          </p:cNvPr>
          <p:cNvSpPr txBox="1"/>
          <p:nvPr/>
        </p:nvSpPr>
        <p:spPr>
          <a:xfrm>
            <a:off x="3687940" y="2309897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DD6266-D0F5-46CF-90C4-0C3E9377E67A}"/>
              </a:ext>
            </a:extLst>
          </p:cNvPr>
          <p:cNvSpPr txBox="1"/>
          <p:nvPr/>
        </p:nvSpPr>
        <p:spPr>
          <a:xfrm>
            <a:off x="2411359" y="4415950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8AFD78-3B95-4343-98DA-ECE70A165B3D}"/>
              </a:ext>
            </a:extLst>
          </p:cNvPr>
          <p:cNvSpPr txBox="1"/>
          <p:nvPr/>
        </p:nvSpPr>
        <p:spPr>
          <a:xfrm>
            <a:off x="7856222" y="2309897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441B11-FF22-481C-9181-C05E2437BE96}"/>
              </a:ext>
            </a:extLst>
          </p:cNvPr>
          <p:cNvSpPr txBox="1"/>
          <p:nvPr/>
        </p:nvSpPr>
        <p:spPr>
          <a:xfrm>
            <a:off x="6533689" y="4307777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8BD922-869A-44D6-9CD0-74D2EEF1448F}"/>
              </a:ext>
            </a:extLst>
          </p:cNvPr>
          <p:cNvSpPr txBox="1"/>
          <p:nvPr/>
        </p:nvSpPr>
        <p:spPr>
          <a:xfrm>
            <a:off x="5216355" y="1431183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490994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A8238D40-96AF-4CD8-A3C3-C91A79A67A1D}"/>
              </a:ext>
            </a:extLst>
          </p:cNvPr>
          <p:cNvGrpSpPr/>
          <p:nvPr/>
        </p:nvGrpSpPr>
        <p:grpSpPr>
          <a:xfrm>
            <a:off x="0" y="-9229062"/>
            <a:ext cx="12355033" cy="18068262"/>
            <a:chOff x="20575845" y="5353129"/>
            <a:chExt cx="583886" cy="1402366"/>
          </a:xfrm>
        </p:grpSpPr>
        <p:sp>
          <p:nvSpPr>
            <p:cNvPr id="141" name="AutoShape 40">
              <a:extLst>
                <a:ext uri="{FF2B5EF4-FFF2-40B4-BE49-F238E27FC236}">
                  <a16:creationId xmlns:a16="http://schemas.microsoft.com/office/drawing/2014/main" id="{23AE8C8F-52B5-42FE-A00E-90FD476476B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575845" y="5353129"/>
              <a:ext cx="583886" cy="1402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42">
              <a:extLst>
                <a:ext uri="{FF2B5EF4-FFF2-40B4-BE49-F238E27FC236}">
                  <a16:creationId xmlns:a16="http://schemas.microsoft.com/office/drawing/2014/main" id="{72649605-A6CD-4185-8B22-C1A779927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845" y="5476484"/>
              <a:ext cx="576972" cy="332414"/>
            </a:xfrm>
            <a:custGeom>
              <a:avLst/>
              <a:gdLst>
                <a:gd name="T0" fmla="*/ 2272 w 2568"/>
                <a:gd name="T1" fmla="*/ 1859 h 1859"/>
                <a:gd name="T2" fmla="*/ 2568 w 2568"/>
                <a:gd name="T3" fmla="*/ 1017 h 1859"/>
                <a:gd name="T4" fmla="*/ 2103 w 2568"/>
                <a:gd name="T5" fmla="*/ 0 h 1859"/>
                <a:gd name="T6" fmla="*/ 465 w 2568"/>
                <a:gd name="T7" fmla="*/ 0 h 1859"/>
                <a:gd name="T8" fmla="*/ 0 w 2568"/>
                <a:gd name="T9" fmla="*/ 1017 h 1859"/>
                <a:gd name="T10" fmla="*/ 296 w 2568"/>
                <a:gd name="T11" fmla="*/ 1859 h 1859"/>
                <a:gd name="T12" fmla="*/ 2272 w 2568"/>
                <a:gd name="T13" fmla="*/ 1859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8" h="1859">
                  <a:moveTo>
                    <a:pt x="2272" y="1859"/>
                  </a:moveTo>
                  <a:cubicBezTo>
                    <a:pt x="2456" y="1630"/>
                    <a:pt x="2568" y="1338"/>
                    <a:pt x="2568" y="1017"/>
                  </a:cubicBezTo>
                  <a:cubicBezTo>
                    <a:pt x="2568" y="608"/>
                    <a:pt x="2387" y="242"/>
                    <a:pt x="2103" y="0"/>
                  </a:cubicBezTo>
                  <a:lnTo>
                    <a:pt x="465" y="0"/>
                  </a:lnTo>
                  <a:cubicBezTo>
                    <a:pt x="181" y="242"/>
                    <a:pt x="0" y="608"/>
                    <a:pt x="0" y="1017"/>
                  </a:cubicBezTo>
                  <a:cubicBezTo>
                    <a:pt x="0" y="1338"/>
                    <a:pt x="112" y="1630"/>
                    <a:pt x="296" y="1859"/>
                  </a:cubicBezTo>
                  <a:lnTo>
                    <a:pt x="2272" y="1859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43">
              <a:extLst>
                <a:ext uri="{FF2B5EF4-FFF2-40B4-BE49-F238E27FC236}">
                  <a16:creationId xmlns:a16="http://schemas.microsoft.com/office/drawing/2014/main" id="{5336C43D-F4CC-44B1-BB30-71FD58533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1333" y="5353129"/>
              <a:ext cx="245996" cy="123357"/>
            </a:xfrm>
            <a:custGeom>
              <a:avLst/>
              <a:gdLst>
                <a:gd name="T0" fmla="*/ 1095 w 1095"/>
                <a:gd name="T1" fmla="*/ 690 h 690"/>
                <a:gd name="T2" fmla="*/ 0 w 1095"/>
                <a:gd name="T3" fmla="*/ 690 h 690"/>
                <a:gd name="T4" fmla="*/ 0 w 1095"/>
                <a:gd name="T5" fmla="*/ 104 h 690"/>
                <a:gd name="T6" fmla="*/ 104 w 1095"/>
                <a:gd name="T7" fmla="*/ 0 h 690"/>
                <a:gd name="T8" fmla="*/ 991 w 1095"/>
                <a:gd name="T9" fmla="*/ 0 h 690"/>
                <a:gd name="T10" fmla="*/ 1095 w 1095"/>
                <a:gd name="T11" fmla="*/ 104 h 690"/>
                <a:gd name="T12" fmla="*/ 1095 w 1095"/>
                <a:gd name="T1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690">
                  <a:moveTo>
                    <a:pt x="1095" y="690"/>
                  </a:moveTo>
                  <a:lnTo>
                    <a:pt x="0" y="690"/>
                  </a:lnTo>
                  <a:lnTo>
                    <a:pt x="0" y="104"/>
                  </a:lnTo>
                  <a:cubicBezTo>
                    <a:pt x="0" y="47"/>
                    <a:pt x="47" y="0"/>
                    <a:pt x="104" y="0"/>
                  </a:cubicBezTo>
                  <a:lnTo>
                    <a:pt x="991" y="0"/>
                  </a:lnTo>
                  <a:cubicBezTo>
                    <a:pt x="1049" y="0"/>
                    <a:pt x="1095" y="47"/>
                    <a:pt x="1095" y="104"/>
                  </a:cubicBezTo>
                  <a:lnTo>
                    <a:pt x="1095" y="690"/>
                  </a:lnTo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44">
              <a:extLst>
                <a:ext uri="{FF2B5EF4-FFF2-40B4-BE49-F238E27FC236}">
                  <a16:creationId xmlns:a16="http://schemas.microsoft.com/office/drawing/2014/main" id="{40AA35FE-E813-43D7-835C-267293CF0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845" y="5808896"/>
              <a:ext cx="576972" cy="940105"/>
            </a:xfrm>
            <a:custGeom>
              <a:avLst/>
              <a:gdLst>
                <a:gd name="T0" fmla="*/ 2568 w 2568"/>
                <a:gd name="T1" fmla="*/ 1185 h 5256"/>
                <a:gd name="T2" fmla="*/ 2274 w 2568"/>
                <a:gd name="T3" fmla="*/ 891 h 5256"/>
                <a:gd name="T4" fmla="*/ 2274 w 2568"/>
                <a:gd name="T5" fmla="*/ 0 h 5256"/>
                <a:gd name="T6" fmla="*/ 294 w 2568"/>
                <a:gd name="T7" fmla="*/ 0 h 5256"/>
                <a:gd name="T8" fmla="*/ 294 w 2568"/>
                <a:gd name="T9" fmla="*/ 891 h 5256"/>
                <a:gd name="T10" fmla="*/ 0 w 2568"/>
                <a:gd name="T11" fmla="*/ 1185 h 5256"/>
                <a:gd name="T12" fmla="*/ 0 w 2568"/>
                <a:gd name="T13" fmla="*/ 4935 h 5256"/>
                <a:gd name="T14" fmla="*/ 321 w 2568"/>
                <a:gd name="T15" fmla="*/ 5256 h 5256"/>
                <a:gd name="T16" fmla="*/ 642 w 2568"/>
                <a:gd name="T17" fmla="*/ 4935 h 5256"/>
                <a:gd name="T18" fmla="*/ 963 w 2568"/>
                <a:gd name="T19" fmla="*/ 5256 h 5256"/>
                <a:gd name="T20" fmla="*/ 1284 w 2568"/>
                <a:gd name="T21" fmla="*/ 4935 h 5256"/>
                <a:gd name="T22" fmla="*/ 1605 w 2568"/>
                <a:gd name="T23" fmla="*/ 5256 h 5256"/>
                <a:gd name="T24" fmla="*/ 1926 w 2568"/>
                <a:gd name="T25" fmla="*/ 4935 h 5256"/>
                <a:gd name="T26" fmla="*/ 2247 w 2568"/>
                <a:gd name="T27" fmla="*/ 5256 h 5256"/>
                <a:gd name="T28" fmla="*/ 2568 w 2568"/>
                <a:gd name="T29" fmla="*/ 4935 h 5256"/>
                <a:gd name="T30" fmla="*/ 2568 w 2568"/>
                <a:gd name="T31" fmla="*/ 1185 h 5256"/>
                <a:gd name="T32" fmla="*/ 2568 w 2568"/>
                <a:gd name="T33" fmla="*/ 1185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8" h="5256">
                  <a:moveTo>
                    <a:pt x="2568" y="1185"/>
                  </a:moveTo>
                  <a:cubicBezTo>
                    <a:pt x="2568" y="1023"/>
                    <a:pt x="2436" y="891"/>
                    <a:pt x="2274" y="891"/>
                  </a:cubicBezTo>
                  <a:lnTo>
                    <a:pt x="2274" y="0"/>
                  </a:lnTo>
                  <a:lnTo>
                    <a:pt x="294" y="0"/>
                  </a:lnTo>
                  <a:lnTo>
                    <a:pt x="294" y="891"/>
                  </a:lnTo>
                  <a:cubicBezTo>
                    <a:pt x="131" y="891"/>
                    <a:pt x="0" y="1023"/>
                    <a:pt x="0" y="1185"/>
                  </a:cubicBezTo>
                  <a:lnTo>
                    <a:pt x="0" y="4935"/>
                  </a:lnTo>
                  <a:cubicBezTo>
                    <a:pt x="0" y="5112"/>
                    <a:pt x="144" y="5256"/>
                    <a:pt x="321" y="5256"/>
                  </a:cubicBezTo>
                  <a:cubicBezTo>
                    <a:pt x="498" y="5256"/>
                    <a:pt x="642" y="5112"/>
                    <a:pt x="642" y="4935"/>
                  </a:cubicBezTo>
                  <a:cubicBezTo>
                    <a:pt x="642" y="5112"/>
                    <a:pt x="786" y="5256"/>
                    <a:pt x="963" y="5256"/>
                  </a:cubicBezTo>
                  <a:cubicBezTo>
                    <a:pt x="1140" y="5256"/>
                    <a:pt x="1284" y="5112"/>
                    <a:pt x="1284" y="4935"/>
                  </a:cubicBezTo>
                  <a:cubicBezTo>
                    <a:pt x="1284" y="5112"/>
                    <a:pt x="1428" y="5256"/>
                    <a:pt x="1605" y="5256"/>
                  </a:cubicBezTo>
                  <a:cubicBezTo>
                    <a:pt x="1782" y="5256"/>
                    <a:pt x="1926" y="5112"/>
                    <a:pt x="1926" y="4935"/>
                  </a:cubicBezTo>
                  <a:cubicBezTo>
                    <a:pt x="1926" y="5112"/>
                    <a:pt x="2070" y="5256"/>
                    <a:pt x="2247" y="5256"/>
                  </a:cubicBezTo>
                  <a:cubicBezTo>
                    <a:pt x="2424" y="5256"/>
                    <a:pt x="2568" y="5112"/>
                    <a:pt x="2568" y="4935"/>
                  </a:cubicBezTo>
                  <a:lnTo>
                    <a:pt x="2568" y="1185"/>
                  </a:lnTo>
                  <a:lnTo>
                    <a:pt x="2568" y="1185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Rectangle 46">
              <a:extLst>
                <a:ext uri="{FF2B5EF4-FFF2-40B4-BE49-F238E27FC236}">
                  <a16:creationId xmlns:a16="http://schemas.microsoft.com/office/drawing/2014/main" id="{23FA1C56-6D2D-4B3B-B2ED-A6F2F850D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5845" y="6140987"/>
              <a:ext cx="576972" cy="406427"/>
            </a:xfrm>
            <a:prstGeom prst="rect">
              <a:avLst/>
            </a:pr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6640307-300E-45A3-9D1F-1CB8464ADCCE}"/>
              </a:ext>
            </a:extLst>
          </p:cNvPr>
          <p:cNvSpPr txBox="1"/>
          <p:nvPr/>
        </p:nvSpPr>
        <p:spPr>
          <a:xfrm>
            <a:off x="151507" y="-6194781"/>
            <a:ext cx="942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</a:p>
          <a:p>
            <a:pPr algn="ctr"/>
            <a:r>
              <a:rPr lang="ko-KR" altLang="en-US" dirty="0"/>
              <a:t>주스주스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7E1D164-33A4-47B6-BF92-B7AA8A63E083}"/>
              </a:ext>
            </a:extLst>
          </p:cNvPr>
          <p:cNvSpPr/>
          <p:nvPr/>
        </p:nvSpPr>
        <p:spPr>
          <a:xfrm>
            <a:off x="1834213" y="1947254"/>
            <a:ext cx="8832508" cy="964717"/>
          </a:xfrm>
          <a:prstGeom prst="roundRect">
            <a:avLst/>
          </a:prstGeom>
          <a:solidFill>
            <a:srgbClr val="FDE3E3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54E4987-16A6-43B9-8EC3-3235B81F259E}"/>
              </a:ext>
            </a:extLst>
          </p:cNvPr>
          <p:cNvSpPr/>
          <p:nvPr/>
        </p:nvSpPr>
        <p:spPr>
          <a:xfrm>
            <a:off x="1832494" y="2818829"/>
            <a:ext cx="8832508" cy="884937"/>
          </a:xfrm>
          <a:prstGeom prst="roundRect">
            <a:avLst/>
          </a:prstGeom>
          <a:solidFill>
            <a:srgbClr val="FDE3E3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8E5B0B-4F4A-4EA7-ACC0-504D10DC516B}"/>
              </a:ext>
            </a:extLst>
          </p:cNvPr>
          <p:cNvSpPr/>
          <p:nvPr/>
        </p:nvSpPr>
        <p:spPr>
          <a:xfrm>
            <a:off x="1833424" y="3624897"/>
            <a:ext cx="8832508" cy="884937"/>
          </a:xfrm>
          <a:prstGeom prst="roundRect">
            <a:avLst/>
          </a:prstGeom>
          <a:solidFill>
            <a:srgbClr val="FDE3E3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A0902B9-7908-4457-90C7-4951FC0BD917}"/>
              </a:ext>
            </a:extLst>
          </p:cNvPr>
          <p:cNvSpPr/>
          <p:nvPr/>
        </p:nvSpPr>
        <p:spPr>
          <a:xfrm>
            <a:off x="1836470" y="4443334"/>
            <a:ext cx="8832508" cy="884937"/>
          </a:xfrm>
          <a:prstGeom prst="roundRect">
            <a:avLst/>
          </a:prstGeom>
          <a:solidFill>
            <a:srgbClr val="FDE3E3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02D2EEC-1FD6-43F4-9D94-4C9C0A612AD1}"/>
              </a:ext>
            </a:extLst>
          </p:cNvPr>
          <p:cNvSpPr/>
          <p:nvPr/>
        </p:nvSpPr>
        <p:spPr>
          <a:xfrm>
            <a:off x="1445301" y="1831972"/>
            <a:ext cx="1080000" cy="1080000"/>
          </a:xfrm>
          <a:prstGeom prst="ellipse">
            <a:avLst/>
          </a:prstGeom>
          <a:solidFill>
            <a:srgbClr val="FDE3E3">
              <a:alpha val="47059"/>
            </a:srgbClr>
          </a:solidFill>
          <a:ln>
            <a:noFill/>
          </a:ln>
          <a:effectLst>
            <a:outerShdw blurRad="177800" dist="50800" dir="4560000" sx="101000" sy="101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E1A709E-62D3-4B22-8CD4-78488C08E558}"/>
              </a:ext>
            </a:extLst>
          </p:cNvPr>
          <p:cNvSpPr/>
          <p:nvPr/>
        </p:nvSpPr>
        <p:spPr>
          <a:xfrm>
            <a:off x="1445301" y="2623768"/>
            <a:ext cx="1080000" cy="1080000"/>
          </a:xfrm>
          <a:prstGeom prst="ellipse">
            <a:avLst/>
          </a:prstGeom>
          <a:solidFill>
            <a:srgbClr val="FDE3E3">
              <a:alpha val="47059"/>
            </a:srgbClr>
          </a:solidFill>
          <a:ln>
            <a:noFill/>
          </a:ln>
          <a:effectLst>
            <a:outerShdw blurRad="177800" dist="50800" dir="4560000" sx="101000" sy="101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F3F3BBE-9F69-4B14-B958-22B0325F14BC}"/>
              </a:ext>
            </a:extLst>
          </p:cNvPr>
          <p:cNvSpPr/>
          <p:nvPr/>
        </p:nvSpPr>
        <p:spPr>
          <a:xfrm>
            <a:off x="1445301" y="3495343"/>
            <a:ext cx="1080000" cy="1080000"/>
          </a:xfrm>
          <a:prstGeom prst="ellipse">
            <a:avLst/>
          </a:prstGeom>
          <a:solidFill>
            <a:srgbClr val="FDE3E3">
              <a:alpha val="47059"/>
            </a:srgbClr>
          </a:solidFill>
          <a:ln>
            <a:noFill/>
          </a:ln>
          <a:effectLst>
            <a:outerShdw blurRad="177800" dist="50800" dir="4560000" sx="101000" sy="101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C4427ED-890C-40D9-9DE4-DE0ED300B0A0}"/>
              </a:ext>
            </a:extLst>
          </p:cNvPr>
          <p:cNvSpPr/>
          <p:nvPr/>
        </p:nvSpPr>
        <p:spPr>
          <a:xfrm>
            <a:off x="1445301" y="4366918"/>
            <a:ext cx="1080000" cy="1080000"/>
          </a:xfrm>
          <a:prstGeom prst="ellipse">
            <a:avLst/>
          </a:prstGeom>
          <a:solidFill>
            <a:srgbClr val="FDE3E3">
              <a:alpha val="47059"/>
            </a:srgbClr>
          </a:solidFill>
          <a:ln>
            <a:noFill/>
          </a:ln>
          <a:effectLst>
            <a:outerShdw blurRad="177800" dist="50800" dir="4560000" sx="101000" sy="101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4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3CE797-2E0D-4C83-95D1-812BE729233F}"/>
              </a:ext>
            </a:extLst>
          </p:cNvPr>
          <p:cNvSpPr txBox="1"/>
          <p:nvPr/>
        </p:nvSpPr>
        <p:spPr>
          <a:xfrm>
            <a:off x="2652372" y="2207190"/>
            <a:ext cx="2036135" cy="369332"/>
          </a:xfrm>
          <a:prstGeom prst="rect">
            <a:avLst/>
          </a:prstGeom>
          <a:solidFill>
            <a:srgbClr val="FDE3E3">
              <a:alpha val="47059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684E51-2F36-495A-A4DE-D5C6B61BDB69}"/>
              </a:ext>
            </a:extLst>
          </p:cNvPr>
          <p:cNvSpPr txBox="1"/>
          <p:nvPr/>
        </p:nvSpPr>
        <p:spPr>
          <a:xfrm>
            <a:off x="2677806" y="3073687"/>
            <a:ext cx="2036135" cy="369332"/>
          </a:xfrm>
          <a:prstGeom prst="rect">
            <a:avLst/>
          </a:prstGeom>
          <a:solidFill>
            <a:srgbClr val="FDE3E3">
              <a:alpha val="47059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0114E8-061B-45EB-A9D9-6FC6704753C4}"/>
              </a:ext>
            </a:extLst>
          </p:cNvPr>
          <p:cNvSpPr txBox="1"/>
          <p:nvPr/>
        </p:nvSpPr>
        <p:spPr>
          <a:xfrm>
            <a:off x="2652371" y="3892124"/>
            <a:ext cx="2036135" cy="369332"/>
          </a:xfrm>
          <a:prstGeom prst="rect">
            <a:avLst/>
          </a:prstGeom>
          <a:solidFill>
            <a:srgbClr val="FDE3E3">
              <a:alpha val="47059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A8A961-10CC-436C-B7FF-691F4B444AC3}"/>
              </a:ext>
            </a:extLst>
          </p:cNvPr>
          <p:cNvSpPr txBox="1"/>
          <p:nvPr/>
        </p:nvSpPr>
        <p:spPr>
          <a:xfrm>
            <a:off x="2677806" y="4710561"/>
            <a:ext cx="2036135" cy="369332"/>
          </a:xfrm>
          <a:prstGeom prst="rect">
            <a:avLst/>
          </a:prstGeom>
          <a:solidFill>
            <a:srgbClr val="FDE3E3">
              <a:alpha val="47059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7A158D-0989-46C1-B064-665B24BA2DB7}"/>
              </a:ext>
            </a:extLst>
          </p:cNvPr>
          <p:cNvSpPr txBox="1"/>
          <p:nvPr/>
        </p:nvSpPr>
        <p:spPr>
          <a:xfrm>
            <a:off x="5216355" y="1431183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7079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A8238D40-96AF-4CD8-A3C3-C91A79A67A1D}"/>
              </a:ext>
            </a:extLst>
          </p:cNvPr>
          <p:cNvGrpSpPr/>
          <p:nvPr/>
        </p:nvGrpSpPr>
        <p:grpSpPr>
          <a:xfrm>
            <a:off x="0" y="-9229062"/>
            <a:ext cx="12355033" cy="18068262"/>
            <a:chOff x="20575845" y="5353129"/>
            <a:chExt cx="583886" cy="1402366"/>
          </a:xfrm>
        </p:grpSpPr>
        <p:sp>
          <p:nvSpPr>
            <p:cNvPr id="141" name="AutoShape 40">
              <a:extLst>
                <a:ext uri="{FF2B5EF4-FFF2-40B4-BE49-F238E27FC236}">
                  <a16:creationId xmlns:a16="http://schemas.microsoft.com/office/drawing/2014/main" id="{23AE8C8F-52B5-42FE-A00E-90FD476476B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575845" y="5353129"/>
              <a:ext cx="583886" cy="1402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42">
              <a:extLst>
                <a:ext uri="{FF2B5EF4-FFF2-40B4-BE49-F238E27FC236}">
                  <a16:creationId xmlns:a16="http://schemas.microsoft.com/office/drawing/2014/main" id="{72649605-A6CD-4185-8B22-C1A779927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845" y="5476484"/>
              <a:ext cx="576972" cy="332414"/>
            </a:xfrm>
            <a:custGeom>
              <a:avLst/>
              <a:gdLst>
                <a:gd name="T0" fmla="*/ 2272 w 2568"/>
                <a:gd name="T1" fmla="*/ 1859 h 1859"/>
                <a:gd name="T2" fmla="*/ 2568 w 2568"/>
                <a:gd name="T3" fmla="*/ 1017 h 1859"/>
                <a:gd name="T4" fmla="*/ 2103 w 2568"/>
                <a:gd name="T5" fmla="*/ 0 h 1859"/>
                <a:gd name="T6" fmla="*/ 465 w 2568"/>
                <a:gd name="T7" fmla="*/ 0 h 1859"/>
                <a:gd name="T8" fmla="*/ 0 w 2568"/>
                <a:gd name="T9" fmla="*/ 1017 h 1859"/>
                <a:gd name="T10" fmla="*/ 296 w 2568"/>
                <a:gd name="T11" fmla="*/ 1859 h 1859"/>
                <a:gd name="T12" fmla="*/ 2272 w 2568"/>
                <a:gd name="T13" fmla="*/ 1859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8" h="1859">
                  <a:moveTo>
                    <a:pt x="2272" y="1859"/>
                  </a:moveTo>
                  <a:cubicBezTo>
                    <a:pt x="2456" y="1630"/>
                    <a:pt x="2568" y="1338"/>
                    <a:pt x="2568" y="1017"/>
                  </a:cubicBezTo>
                  <a:cubicBezTo>
                    <a:pt x="2568" y="608"/>
                    <a:pt x="2387" y="242"/>
                    <a:pt x="2103" y="0"/>
                  </a:cubicBezTo>
                  <a:lnTo>
                    <a:pt x="465" y="0"/>
                  </a:lnTo>
                  <a:cubicBezTo>
                    <a:pt x="181" y="242"/>
                    <a:pt x="0" y="608"/>
                    <a:pt x="0" y="1017"/>
                  </a:cubicBezTo>
                  <a:cubicBezTo>
                    <a:pt x="0" y="1338"/>
                    <a:pt x="112" y="1630"/>
                    <a:pt x="296" y="1859"/>
                  </a:cubicBezTo>
                  <a:lnTo>
                    <a:pt x="2272" y="1859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43">
              <a:extLst>
                <a:ext uri="{FF2B5EF4-FFF2-40B4-BE49-F238E27FC236}">
                  <a16:creationId xmlns:a16="http://schemas.microsoft.com/office/drawing/2014/main" id="{5336C43D-F4CC-44B1-BB30-71FD58533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1333" y="5353129"/>
              <a:ext cx="245996" cy="123357"/>
            </a:xfrm>
            <a:custGeom>
              <a:avLst/>
              <a:gdLst>
                <a:gd name="T0" fmla="*/ 1095 w 1095"/>
                <a:gd name="T1" fmla="*/ 690 h 690"/>
                <a:gd name="T2" fmla="*/ 0 w 1095"/>
                <a:gd name="T3" fmla="*/ 690 h 690"/>
                <a:gd name="T4" fmla="*/ 0 w 1095"/>
                <a:gd name="T5" fmla="*/ 104 h 690"/>
                <a:gd name="T6" fmla="*/ 104 w 1095"/>
                <a:gd name="T7" fmla="*/ 0 h 690"/>
                <a:gd name="T8" fmla="*/ 991 w 1095"/>
                <a:gd name="T9" fmla="*/ 0 h 690"/>
                <a:gd name="T10" fmla="*/ 1095 w 1095"/>
                <a:gd name="T11" fmla="*/ 104 h 690"/>
                <a:gd name="T12" fmla="*/ 1095 w 1095"/>
                <a:gd name="T1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690">
                  <a:moveTo>
                    <a:pt x="1095" y="690"/>
                  </a:moveTo>
                  <a:lnTo>
                    <a:pt x="0" y="690"/>
                  </a:lnTo>
                  <a:lnTo>
                    <a:pt x="0" y="104"/>
                  </a:lnTo>
                  <a:cubicBezTo>
                    <a:pt x="0" y="47"/>
                    <a:pt x="47" y="0"/>
                    <a:pt x="104" y="0"/>
                  </a:cubicBezTo>
                  <a:lnTo>
                    <a:pt x="991" y="0"/>
                  </a:lnTo>
                  <a:cubicBezTo>
                    <a:pt x="1049" y="0"/>
                    <a:pt x="1095" y="47"/>
                    <a:pt x="1095" y="104"/>
                  </a:cubicBezTo>
                  <a:lnTo>
                    <a:pt x="1095" y="690"/>
                  </a:lnTo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44">
              <a:extLst>
                <a:ext uri="{FF2B5EF4-FFF2-40B4-BE49-F238E27FC236}">
                  <a16:creationId xmlns:a16="http://schemas.microsoft.com/office/drawing/2014/main" id="{40AA35FE-E813-43D7-835C-267293CF0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845" y="5808896"/>
              <a:ext cx="576972" cy="940105"/>
            </a:xfrm>
            <a:custGeom>
              <a:avLst/>
              <a:gdLst>
                <a:gd name="T0" fmla="*/ 2568 w 2568"/>
                <a:gd name="T1" fmla="*/ 1185 h 5256"/>
                <a:gd name="T2" fmla="*/ 2274 w 2568"/>
                <a:gd name="T3" fmla="*/ 891 h 5256"/>
                <a:gd name="T4" fmla="*/ 2274 w 2568"/>
                <a:gd name="T5" fmla="*/ 0 h 5256"/>
                <a:gd name="T6" fmla="*/ 294 w 2568"/>
                <a:gd name="T7" fmla="*/ 0 h 5256"/>
                <a:gd name="T8" fmla="*/ 294 w 2568"/>
                <a:gd name="T9" fmla="*/ 891 h 5256"/>
                <a:gd name="T10" fmla="*/ 0 w 2568"/>
                <a:gd name="T11" fmla="*/ 1185 h 5256"/>
                <a:gd name="T12" fmla="*/ 0 w 2568"/>
                <a:gd name="T13" fmla="*/ 4935 h 5256"/>
                <a:gd name="T14" fmla="*/ 321 w 2568"/>
                <a:gd name="T15" fmla="*/ 5256 h 5256"/>
                <a:gd name="T16" fmla="*/ 642 w 2568"/>
                <a:gd name="T17" fmla="*/ 4935 h 5256"/>
                <a:gd name="T18" fmla="*/ 963 w 2568"/>
                <a:gd name="T19" fmla="*/ 5256 h 5256"/>
                <a:gd name="T20" fmla="*/ 1284 w 2568"/>
                <a:gd name="T21" fmla="*/ 4935 h 5256"/>
                <a:gd name="T22" fmla="*/ 1605 w 2568"/>
                <a:gd name="T23" fmla="*/ 5256 h 5256"/>
                <a:gd name="T24" fmla="*/ 1926 w 2568"/>
                <a:gd name="T25" fmla="*/ 4935 h 5256"/>
                <a:gd name="T26" fmla="*/ 2247 w 2568"/>
                <a:gd name="T27" fmla="*/ 5256 h 5256"/>
                <a:gd name="T28" fmla="*/ 2568 w 2568"/>
                <a:gd name="T29" fmla="*/ 4935 h 5256"/>
                <a:gd name="T30" fmla="*/ 2568 w 2568"/>
                <a:gd name="T31" fmla="*/ 1185 h 5256"/>
                <a:gd name="T32" fmla="*/ 2568 w 2568"/>
                <a:gd name="T33" fmla="*/ 1185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8" h="5256">
                  <a:moveTo>
                    <a:pt x="2568" y="1185"/>
                  </a:moveTo>
                  <a:cubicBezTo>
                    <a:pt x="2568" y="1023"/>
                    <a:pt x="2436" y="891"/>
                    <a:pt x="2274" y="891"/>
                  </a:cubicBezTo>
                  <a:lnTo>
                    <a:pt x="2274" y="0"/>
                  </a:lnTo>
                  <a:lnTo>
                    <a:pt x="294" y="0"/>
                  </a:lnTo>
                  <a:lnTo>
                    <a:pt x="294" y="891"/>
                  </a:lnTo>
                  <a:cubicBezTo>
                    <a:pt x="131" y="891"/>
                    <a:pt x="0" y="1023"/>
                    <a:pt x="0" y="1185"/>
                  </a:cubicBezTo>
                  <a:lnTo>
                    <a:pt x="0" y="4935"/>
                  </a:lnTo>
                  <a:cubicBezTo>
                    <a:pt x="0" y="5112"/>
                    <a:pt x="144" y="5256"/>
                    <a:pt x="321" y="5256"/>
                  </a:cubicBezTo>
                  <a:cubicBezTo>
                    <a:pt x="498" y="5256"/>
                    <a:pt x="642" y="5112"/>
                    <a:pt x="642" y="4935"/>
                  </a:cubicBezTo>
                  <a:cubicBezTo>
                    <a:pt x="642" y="5112"/>
                    <a:pt x="786" y="5256"/>
                    <a:pt x="963" y="5256"/>
                  </a:cubicBezTo>
                  <a:cubicBezTo>
                    <a:pt x="1140" y="5256"/>
                    <a:pt x="1284" y="5112"/>
                    <a:pt x="1284" y="4935"/>
                  </a:cubicBezTo>
                  <a:cubicBezTo>
                    <a:pt x="1284" y="5112"/>
                    <a:pt x="1428" y="5256"/>
                    <a:pt x="1605" y="5256"/>
                  </a:cubicBezTo>
                  <a:cubicBezTo>
                    <a:pt x="1782" y="5256"/>
                    <a:pt x="1926" y="5112"/>
                    <a:pt x="1926" y="4935"/>
                  </a:cubicBezTo>
                  <a:cubicBezTo>
                    <a:pt x="1926" y="5112"/>
                    <a:pt x="2070" y="5256"/>
                    <a:pt x="2247" y="5256"/>
                  </a:cubicBezTo>
                  <a:cubicBezTo>
                    <a:pt x="2424" y="5256"/>
                    <a:pt x="2568" y="5112"/>
                    <a:pt x="2568" y="4935"/>
                  </a:cubicBezTo>
                  <a:lnTo>
                    <a:pt x="2568" y="1185"/>
                  </a:lnTo>
                  <a:lnTo>
                    <a:pt x="2568" y="1185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Rectangle 46">
              <a:extLst>
                <a:ext uri="{FF2B5EF4-FFF2-40B4-BE49-F238E27FC236}">
                  <a16:creationId xmlns:a16="http://schemas.microsoft.com/office/drawing/2014/main" id="{23FA1C56-6D2D-4B3B-B2ED-A6F2F850D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5845" y="6140987"/>
              <a:ext cx="576972" cy="406427"/>
            </a:xfrm>
            <a:prstGeom prst="rect">
              <a:avLst/>
            </a:pr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6640307-300E-45A3-9D1F-1CB8464ADCCE}"/>
              </a:ext>
            </a:extLst>
          </p:cNvPr>
          <p:cNvSpPr txBox="1"/>
          <p:nvPr/>
        </p:nvSpPr>
        <p:spPr>
          <a:xfrm>
            <a:off x="151507" y="-6194781"/>
            <a:ext cx="942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</a:p>
          <a:p>
            <a:pPr algn="ctr"/>
            <a:r>
              <a:rPr lang="ko-KR" altLang="en-US" dirty="0"/>
              <a:t>주스주스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7A158D-0989-46C1-B064-665B24BA2DB7}"/>
              </a:ext>
            </a:extLst>
          </p:cNvPr>
          <p:cNvSpPr txBox="1"/>
          <p:nvPr/>
        </p:nvSpPr>
        <p:spPr>
          <a:xfrm>
            <a:off x="5342340" y="1475980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제목을 입력하세요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475B436-4660-4B55-91F8-8667F5896D84}"/>
              </a:ext>
            </a:extLst>
          </p:cNvPr>
          <p:cNvSpPr/>
          <p:nvPr/>
        </p:nvSpPr>
        <p:spPr>
          <a:xfrm>
            <a:off x="8803694" y="2258041"/>
            <a:ext cx="2251167" cy="2222574"/>
          </a:xfrm>
          <a:prstGeom prst="ellipse">
            <a:avLst/>
          </a:prstGeom>
          <a:solidFill>
            <a:srgbClr val="FFFFFF">
              <a:alpha val="61176"/>
            </a:srgbClr>
          </a:solidFill>
          <a:ln>
            <a:noFill/>
          </a:ln>
          <a:effectLst>
            <a:outerShdw blurRad="177800" dist="50800" dir="4560000" sx="101000" sy="101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9A8AD19-843D-42BB-B182-32D46D7CCB2E}"/>
              </a:ext>
            </a:extLst>
          </p:cNvPr>
          <p:cNvSpPr/>
          <p:nvPr/>
        </p:nvSpPr>
        <p:spPr>
          <a:xfrm>
            <a:off x="1484563" y="2258042"/>
            <a:ext cx="2251167" cy="2222574"/>
          </a:xfrm>
          <a:prstGeom prst="ellipse">
            <a:avLst/>
          </a:prstGeom>
          <a:solidFill>
            <a:srgbClr val="FFFFFF">
              <a:alpha val="61176"/>
            </a:srgbClr>
          </a:solidFill>
          <a:ln>
            <a:noFill/>
          </a:ln>
          <a:effectLst>
            <a:outerShdw blurRad="177800" dist="50800" dir="4560000" sx="101000" sy="101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EB11B86-BDE5-47A4-B5DC-D5B5DEB559F9}"/>
              </a:ext>
            </a:extLst>
          </p:cNvPr>
          <p:cNvSpPr/>
          <p:nvPr/>
        </p:nvSpPr>
        <p:spPr>
          <a:xfrm>
            <a:off x="5177918" y="2258041"/>
            <a:ext cx="2251167" cy="2222574"/>
          </a:xfrm>
          <a:prstGeom prst="ellipse">
            <a:avLst/>
          </a:prstGeom>
          <a:solidFill>
            <a:srgbClr val="FFFFFF">
              <a:alpha val="61176"/>
            </a:srgbClr>
          </a:solidFill>
          <a:ln>
            <a:noFill/>
          </a:ln>
          <a:effectLst>
            <a:outerShdw blurRad="177800" dist="50800" dir="4560000" sx="101000" sy="101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래픽 3" descr="스톱워치">
            <a:extLst>
              <a:ext uri="{FF2B5EF4-FFF2-40B4-BE49-F238E27FC236}">
                <a16:creationId xmlns:a16="http://schemas.microsoft.com/office/drawing/2014/main" id="{01E40C8B-2250-44DD-AA6E-EC544ACCD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6301" y="2883348"/>
            <a:ext cx="914400" cy="914400"/>
          </a:xfrm>
          <a:prstGeom prst="rect">
            <a:avLst/>
          </a:prstGeom>
        </p:spPr>
      </p:pic>
      <p:pic>
        <p:nvPicPr>
          <p:cNvPr id="6" name="그래픽 5" descr="단일 톱니바퀴">
            <a:extLst>
              <a:ext uri="{FF2B5EF4-FFF2-40B4-BE49-F238E27FC236}">
                <a16:creationId xmlns:a16="http://schemas.microsoft.com/office/drawing/2014/main" id="{2FD142E8-8861-4C12-AEA3-C7BA4C976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2942" y="2912128"/>
            <a:ext cx="914400" cy="914400"/>
          </a:xfrm>
          <a:prstGeom prst="rect">
            <a:avLst/>
          </a:prstGeom>
        </p:spPr>
      </p:pic>
      <p:pic>
        <p:nvPicPr>
          <p:cNvPr id="8" name="그래픽 7" descr="전구">
            <a:extLst>
              <a:ext uri="{FF2B5EF4-FFF2-40B4-BE49-F238E27FC236}">
                <a16:creationId xmlns:a16="http://schemas.microsoft.com/office/drawing/2014/main" id="{B19CB021-9249-4B9F-8099-525D42C018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1759" y="2912128"/>
            <a:ext cx="914400" cy="9144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704FDE3F-0C69-45C4-A16C-C6A36114C630}"/>
              </a:ext>
            </a:extLst>
          </p:cNvPr>
          <p:cNvSpPr txBox="1"/>
          <p:nvPr/>
        </p:nvSpPr>
        <p:spPr>
          <a:xfrm>
            <a:off x="1620932" y="4811536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6792F6-2A98-46DA-8DFD-1BB07C5875FB}"/>
              </a:ext>
            </a:extLst>
          </p:cNvPr>
          <p:cNvSpPr txBox="1"/>
          <p:nvPr/>
        </p:nvSpPr>
        <p:spPr>
          <a:xfrm>
            <a:off x="5342340" y="4811536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58F6D9-C941-4635-A001-6116B1DE3B10}"/>
              </a:ext>
            </a:extLst>
          </p:cNvPr>
          <p:cNvSpPr txBox="1"/>
          <p:nvPr/>
        </p:nvSpPr>
        <p:spPr>
          <a:xfrm>
            <a:off x="9076434" y="4811536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731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58" name="직선 연결선 9257">
            <a:extLst>
              <a:ext uri="{FF2B5EF4-FFF2-40B4-BE49-F238E27FC236}">
                <a16:creationId xmlns:a16="http://schemas.microsoft.com/office/drawing/2014/main" id="{001443B6-1B59-4292-BEF6-52197783D0F3}"/>
              </a:ext>
            </a:extLst>
          </p:cNvPr>
          <p:cNvCxnSpPr/>
          <p:nvPr/>
        </p:nvCxnSpPr>
        <p:spPr>
          <a:xfrm flipH="1">
            <a:off x="3004636" y="0"/>
            <a:ext cx="10499" cy="5731778"/>
          </a:xfrm>
          <a:prstGeom prst="line">
            <a:avLst/>
          </a:prstGeom>
          <a:ln>
            <a:solidFill>
              <a:srgbClr val="C78F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6" name="이등변 삼각형 9255">
            <a:extLst>
              <a:ext uri="{FF2B5EF4-FFF2-40B4-BE49-F238E27FC236}">
                <a16:creationId xmlns:a16="http://schemas.microsoft.com/office/drawing/2014/main" id="{57D9E6C7-31DB-44EF-A492-7AE9A1AF208C}"/>
              </a:ext>
            </a:extLst>
          </p:cNvPr>
          <p:cNvSpPr/>
          <p:nvPr/>
        </p:nvSpPr>
        <p:spPr>
          <a:xfrm>
            <a:off x="0" y="4817118"/>
            <a:ext cx="12192000" cy="2040882"/>
          </a:xfrm>
          <a:prstGeom prst="triangle">
            <a:avLst>
              <a:gd name="adj" fmla="val 21428"/>
            </a:avLst>
          </a:prstGeom>
          <a:solidFill>
            <a:srgbClr val="E3C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55" name="그룹 9254">
            <a:extLst>
              <a:ext uri="{FF2B5EF4-FFF2-40B4-BE49-F238E27FC236}">
                <a16:creationId xmlns:a16="http://schemas.microsoft.com/office/drawing/2014/main" id="{AA46A10D-535C-4E3E-8024-BBE47DE97005}"/>
              </a:ext>
            </a:extLst>
          </p:cNvPr>
          <p:cNvGrpSpPr/>
          <p:nvPr/>
        </p:nvGrpSpPr>
        <p:grpSpPr>
          <a:xfrm>
            <a:off x="1652779" y="938022"/>
            <a:ext cx="3561481" cy="4998115"/>
            <a:chOff x="2850202" y="150829"/>
            <a:chExt cx="4331062" cy="6497971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5096EBB0-B930-4323-B278-7F5641704619}"/>
                </a:ext>
              </a:extLst>
            </p:cNvPr>
            <p:cNvSpPr/>
            <p:nvPr/>
          </p:nvSpPr>
          <p:spPr>
            <a:xfrm>
              <a:off x="3142031" y="492918"/>
              <a:ext cx="3025300" cy="4565462"/>
            </a:xfrm>
            <a:custGeom>
              <a:avLst/>
              <a:gdLst>
                <a:gd name="connsiteX0" fmla="*/ 172109 w 3025303"/>
                <a:gd name="connsiteY0" fmla="*/ 0 h 4565466"/>
                <a:gd name="connsiteX1" fmla="*/ 2853194 w 3025303"/>
                <a:gd name="connsiteY1" fmla="*/ 0 h 4565466"/>
                <a:gd name="connsiteX2" fmla="*/ 3025303 w 3025303"/>
                <a:gd name="connsiteY2" fmla="*/ 172109 h 4565466"/>
                <a:gd name="connsiteX3" fmla="*/ 3025303 w 3025303"/>
                <a:gd name="connsiteY3" fmla="*/ 4393357 h 4565466"/>
                <a:gd name="connsiteX4" fmla="*/ 2853194 w 3025303"/>
                <a:gd name="connsiteY4" fmla="*/ 4565466 h 4565466"/>
                <a:gd name="connsiteX5" fmla="*/ 172109 w 3025303"/>
                <a:gd name="connsiteY5" fmla="*/ 4565466 h 4565466"/>
                <a:gd name="connsiteX6" fmla="*/ 0 w 3025303"/>
                <a:gd name="connsiteY6" fmla="*/ 4393357 h 4565466"/>
                <a:gd name="connsiteX7" fmla="*/ 0 w 3025303"/>
                <a:gd name="connsiteY7" fmla="*/ 172109 h 4565466"/>
                <a:gd name="connsiteX8" fmla="*/ 172109 w 3025303"/>
                <a:gd name="connsiteY8" fmla="*/ 0 h 4565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25303" h="4565466">
                  <a:moveTo>
                    <a:pt x="172109" y="0"/>
                  </a:moveTo>
                  <a:lnTo>
                    <a:pt x="2853194" y="0"/>
                  </a:lnTo>
                  <a:cubicBezTo>
                    <a:pt x="2948247" y="0"/>
                    <a:pt x="3025303" y="77056"/>
                    <a:pt x="3025303" y="172109"/>
                  </a:cubicBezTo>
                  <a:lnTo>
                    <a:pt x="3025303" y="4393357"/>
                  </a:lnTo>
                  <a:cubicBezTo>
                    <a:pt x="3025303" y="4488410"/>
                    <a:pt x="2948247" y="4565466"/>
                    <a:pt x="2853194" y="4565466"/>
                  </a:cubicBezTo>
                  <a:lnTo>
                    <a:pt x="172109" y="4565466"/>
                  </a:lnTo>
                  <a:cubicBezTo>
                    <a:pt x="77056" y="4565466"/>
                    <a:pt x="0" y="4488410"/>
                    <a:pt x="0" y="4393357"/>
                  </a:cubicBezTo>
                  <a:lnTo>
                    <a:pt x="0" y="172109"/>
                  </a:lnTo>
                  <a:cubicBezTo>
                    <a:pt x="0" y="77056"/>
                    <a:pt x="77056" y="0"/>
                    <a:pt x="172109" y="0"/>
                  </a:cubicBezTo>
                  <a:close/>
                </a:path>
              </a:pathLst>
            </a:custGeom>
            <a:solidFill>
              <a:srgbClr val="F3FB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51797D5F-273D-4032-8D9B-8E64CD9BE723}"/>
                </a:ext>
              </a:extLst>
            </p:cNvPr>
            <p:cNvSpPr/>
            <p:nvPr/>
          </p:nvSpPr>
          <p:spPr>
            <a:xfrm>
              <a:off x="2850202" y="150830"/>
              <a:ext cx="4202345" cy="6497970"/>
            </a:xfrm>
            <a:custGeom>
              <a:avLst/>
              <a:gdLst>
                <a:gd name="connsiteX0" fmla="*/ 0 w 4202349"/>
                <a:gd name="connsiteY0" fmla="*/ 0 h 6497976"/>
                <a:gd name="connsiteX1" fmla="*/ 4202349 w 4202349"/>
                <a:gd name="connsiteY1" fmla="*/ 0 h 6497976"/>
                <a:gd name="connsiteX2" fmla="*/ 4202349 w 4202349"/>
                <a:gd name="connsiteY2" fmla="*/ 6497976 h 6497976"/>
                <a:gd name="connsiteX3" fmla="*/ 0 w 4202349"/>
                <a:gd name="connsiteY3" fmla="*/ 6497976 h 6497976"/>
                <a:gd name="connsiteX4" fmla="*/ 0 w 4202349"/>
                <a:gd name="connsiteY4" fmla="*/ 0 h 6497976"/>
                <a:gd name="connsiteX5" fmla="*/ 463938 w 4202349"/>
                <a:gd name="connsiteY5" fmla="*/ 342088 h 6497976"/>
                <a:gd name="connsiteX6" fmla="*/ 291829 w 4202349"/>
                <a:gd name="connsiteY6" fmla="*/ 514197 h 6497976"/>
                <a:gd name="connsiteX7" fmla="*/ 291829 w 4202349"/>
                <a:gd name="connsiteY7" fmla="*/ 4735445 h 6497976"/>
                <a:gd name="connsiteX8" fmla="*/ 463938 w 4202349"/>
                <a:gd name="connsiteY8" fmla="*/ 4907554 h 6497976"/>
                <a:gd name="connsiteX9" fmla="*/ 3145023 w 4202349"/>
                <a:gd name="connsiteY9" fmla="*/ 4907554 h 6497976"/>
                <a:gd name="connsiteX10" fmla="*/ 3317132 w 4202349"/>
                <a:gd name="connsiteY10" fmla="*/ 4735445 h 6497976"/>
                <a:gd name="connsiteX11" fmla="*/ 3317132 w 4202349"/>
                <a:gd name="connsiteY11" fmla="*/ 514197 h 6497976"/>
                <a:gd name="connsiteX12" fmla="*/ 3145023 w 4202349"/>
                <a:gd name="connsiteY12" fmla="*/ 342088 h 6497976"/>
                <a:gd name="connsiteX13" fmla="*/ 463938 w 4202349"/>
                <a:gd name="connsiteY13" fmla="*/ 342088 h 649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02349" h="6497976">
                  <a:moveTo>
                    <a:pt x="0" y="0"/>
                  </a:moveTo>
                  <a:lnTo>
                    <a:pt x="4202349" y="0"/>
                  </a:lnTo>
                  <a:lnTo>
                    <a:pt x="4202349" y="6497976"/>
                  </a:lnTo>
                  <a:lnTo>
                    <a:pt x="0" y="6497976"/>
                  </a:lnTo>
                  <a:lnTo>
                    <a:pt x="0" y="0"/>
                  </a:lnTo>
                  <a:close/>
                  <a:moveTo>
                    <a:pt x="463938" y="342088"/>
                  </a:moveTo>
                  <a:cubicBezTo>
                    <a:pt x="368885" y="342088"/>
                    <a:pt x="291829" y="419144"/>
                    <a:pt x="291829" y="514197"/>
                  </a:cubicBezTo>
                  <a:lnTo>
                    <a:pt x="291829" y="4735445"/>
                  </a:lnTo>
                  <a:cubicBezTo>
                    <a:pt x="291829" y="4830498"/>
                    <a:pt x="368885" y="4907554"/>
                    <a:pt x="463938" y="4907554"/>
                  </a:cubicBezTo>
                  <a:lnTo>
                    <a:pt x="3145023" y="4907554"/>
                  </a:lnTo>
                  <a:cubicBezTo>
                    <a:pt x="3240076" y="4907554"/>
                    <a:pt x="3317132" y="4830498"/>
                    <a:pt x="3317132" y="4735445"/>
                  </a:cubicBezTo>
                  <a:lnTo>
                    <a:pt x="3317132" y="514197"/>
                  </a:lnTo>
                  <a:cubicBezTo>
                    <a:pt x="3317132" y="419144"/>
                    <a:pt x="3240076" y="342088"/>
                    <a:pt x="3145023" y="342088"/>
                  </a:cubicBezTo>
                  <a:lnTo>
                    <a:pt x="463938" y="342088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748175-0FEB-442F-83BB-AB556575C6BB}"/>
                </a:ext>
              </a:extLst>
            </p:cNvPr>
            <p:cNvSpPr/>
            <p:nvPr/>
          </p:nvSpPr>
          <p:spPr>
            <a:xfrm>
              <a:off x="6340707" y="150829"/>
              <a:ext cx="840557" cy="6493067"/>
            </a:xfrm>
            <a:prstGeom prst="rect">
              <a:avLst/>
            </a:prstGeom>
            <a:solidFill>
              <a:srgbClr val="E7C8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5CDF6C9-19F0-4BBD-A272-A459D85BC19E}"/>
                </a:ext>
              </a:extLst>
            </p:cNvPr>
            <p:cNvSpPr/>
            <p:nvPr/>
          </p:nvSpPr>
          <p:spPr>
            <a:xfrm>
              <a:off x="7005934" y="150830"/>
              <a:ext cx="118684" cy="6497970"/>
            </a:xfrm>
            <a:prstGeom prst="rect">
              <a:avLst/>
            </a:prstGeom>
            <a:solidFill>
              <a:srgbClr val="FD95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21" name="사각형: 둥근 모서리 9220">
              <a:extLst>
                <a:ext uri="{FF2B5EF4-FFF2-40B4-BE49-F238E27FC236}">
                  <a16:creationId xmlns:a16="http://schemas.microsoft.com/office/drawing/2014/main" id="{6436DD82-25B3-4683-BD0A-BB9211B442E3}"/>
                </a:ext>
              </a:extLst>
            </p:cNvPr>
            <p:cNvSpPr/>
            <p:nvPr/>
          </p:nvSpPr>
          <p:spPr>
            <a:xfrm>
              <a:off x="6339821" y="2739502"/>
              <a:ext cx="657487" cy="4190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23" name="사각형: 둥근 모서리 9222">
              <a:extLst>
                <a:ext uri="{FF2B5EF4-FFF2-40B4-BE49-F238E27FC236}">
                  <a16:creationId xmlns:a16="http://schemas.microsoft.com/office/drawing/2014/main" id="{86682180-0847-4240-94DD-F28E03D518AE}"/>
                </a:ext>
              </a:extLst>
            </p:cNvPr>
            <p:cNvSpPr/>
            <p:nvPr/>
          </p:nvSpPr>
          <p:spPr>
            <a:xfrm>
              <a:off x="6387748" y="2824751"/>
              <a:ext cx="560655" cy="2546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지폐투입구</a:t>
              </a:r>
            </a:p>
          </p:txBody>
        </p:sp>
        <p:sp>
          <p:nvSpPr>
            <p:cNvPr id="9229" name="직사각형 9228">
              <a:extLst>
                <a:ext uri="{FF2B5EF4-FFF2-40B4-BE49-F238E27FC236}">
                  <a16:creationId xmlns:a16="http://schemas.microsoft.com/office/drawing/2014/main" id="{23EAA428-0A11-4C19-B631-7F7F4FFC531F}"/>
                </a:ext>
              </a:extLst>
            </p:cNvPr>
            <p:cNvSpPr/>
            <p:nvPr/>
          </p:nvSpPr>
          <p:spPr>
            <a:xfrm>
              <a:off x="6331576" y="1051360"/>
              <a:ext cx="638295" cy="1323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34" name="그림 9233">
              <a:extLst>
                <a:ext uri="{FF2B5EF4-FFF2-40B4-BE49-F238E27FC236}">
                  <a16:creationId xmlns:a16="http://schemas.microsoft.com/office/drawing/2014/main" id="{82613768-95F5-40AD-B0F0-BEBC0D71C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654" y="1494030"/>
              <a:ext cx="536572" cy="733835"/>
            </a:xfrm>
            <a:prstGeom prst="rect">
              <a:avLst/>
            </a:prstGeom>
          </p:spPr>
        </p:pic>
        <p:sp>
          <p:nvSpPr>
            <p:cNvPr id="9219" name="직사각형 9218">
              <a:extLst>
                <a:ext uri="{FF2B5EF4-FFF2-40B4-BE49-F238E27FC236}">
                  <a16:creationId xmlns:a16="http://schemas.microsoft.com/office/drawing/2014/main" id="{91334CF5-11E1-4D56-9C02-E1098A6D2991}"/>
                </a:ext>
              </a:extLst>
            </p:cNvPr>
            <p:cNvSpPr/>
            <p:nvPr/>
          </p:nvSpPr>
          <p:spPr>
            <a:xfrm>
              <a:off x="6375796" y="1138802"/>
              <a:ext cx="560655" cy="2760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36" name="타원 9235">
              <a:extLst>
                <a:ext uri="{FF2B5EF4-FFF2-40B4-BE49-F238E27FC236}">
                  <a16:creationId xmlns:a16="http://schemas.microsoft.com/office/drawing/2014/main" id="{1000F124-D484-4E03-9264-B347F0D9404C}"/>
                </a:ext>
              </a:extLst>
            </p:cNvPr>
            <p:cNvSpPr/>
            <p:nvPr/>
          </p:nvSpPr>
          <p:spPr>
            <a:xfrm>
              <a:off x="6486703" y="3348266"/>
              <a:ext cx="373236" cy="3501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  <a:alpha val="6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770D813-953E-4B30-99B0-2FA48AC17B9B}"/>
                </a:ext>
              </a:extLst>
            </p:cNvPr>
            <p:cNvCxnSpPr>
              <a:cxnSpLocks/>
            </p:cNvCxnSpPr>
            <p:nvPr/>
          </p:nvCxnSpPr>
          <p:spPr>
            <a:xfrm>
              <a:off x="6557388" y="3523364"/>
              <a:ext cx="234000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  <a:alpha val="4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14B4DBF9-86B8-4D4A-9C3F-92C76C73CED4}"/>
                </a:ext>
              </a:extLst>
            </p:cNvPr>
            <p:cNvSpPr/>
            <p:nvPr/>
          </p:nvSpPr>
          <p:spPr>
            <a:xfrm>
              <a:off x="3322289" y="5313625"/>
              <a:ext cx="2596673" cy="1069492"/>
            </a:xfrm>
            <a:prstGeom prst="roundRect">
              <a:avLst/>
            </a:prstGeom>
            <a:solidFill>
              <a:srgbClr val="0D1214"/>
            </a:solidFill>
            <a:ln w="76200">
              <a:solidFill>
                <a:srgbClr val="E3C7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6FE9743-8A9B-4E14-91FB-FB14E220E4E0}"/>
                </a:ext>
              </a:extLst>
            </p:cNvPr>
            <p:cNvSpPr/>
            <p:nvPr/>
          </p:nvSpPr>
          <p:spPr>
            <a:xfrm>
              <a:off x="3338472" y="5331938"/>
              <a:ext cx="2529533" cy="794753"/>
            </a:xfrm>
            <a:custGeom>
              <a:avLst/>
              <a:gdLst>
                <a:gd name="connsiteX0" fmla="*/ 0 w 2422187"/>
                <a:gd name="connsiteY0" fmla="*/ 0 h 911485"/>
                <a:gd name="connsiteX1" fmla="*/ 2422187 w 2422187"/>
                <a:gd name="connsiteY1" fmla="*/ 0 h 911485"/>
                <a:gd name="connsiteX2" fmla="*/ 2422187 w 2422187"/>
                <a:gd name="connsiteY2" fmla="*/ 911485 h 911485"/>
                <a:gd name="connsiteX3" fmla="*/ 0 w 2422187"/>
                <a:gd name="connsiteY3" fmla="*/ 911485 h 911485"/>
                <a:gd name="connsiteX4" fmla="*/ 0 w 2422187"/>
                <a:gd name="connsiteY4" fmla="*/ 0 h 911485"/>
                <a:gd name="connsiteX0" fmla="*/ 0 w 2422187"/>
                <a:gd name="connsiteY0" fmla="*/ 0 h 911485"/>
                <a:gd name="connsiteX1" fmla="*/ 2422187 w 2422187"/>
                <a:gd name="connsiteY1" fmla="*/ 0 h 911485"/>
                <a:gd name="connsiteX2" fmla="*/ 1984442 w 2422187"/>
                <a:gd name="connsiteY2" fmla="*/ 726659 h 911485"/>
                <a:gd name="connsiteX3" fmla="*/ 0 w 2422187"/>
                <a:gd name="connsiteY3" fmla="*/ 911485 h 911485"/>
                <a:gd name="connsiteX4" fmla="*/ 0 w 2422187"/>
                <a:gd name="connsiteY4" fmla="*/ 0 h 911485"/>
                <a:gd name="connsiteX0" fmla="*/ 0 w 2422187"/>
                <a:gd name="connsiteY0" fmla="*/ 0 h 930941"/>
                <a:gd name="connsiteX1" fmla="*/ 2422187 w 2422187"/>
                <a:gd name="connsiteY1" fmla="*/ 0 h 930941"/>
                <a:gd name="connsiteX2" fmla="*/ 1984442 w 2422187"/>
                <a:gd name="connsiteY2" fmla="*/ 726659 h 930941"/>
                <a:gd name="connsiteX3" fmla="*/ 408562 w 2422187"/>
                <a:gd name="connsiteY3" fmla="*/ 930941 h 930941"/>
                <a:gd name="connsiteX4" fmla="*/ 0 w 2422187"/>
                <a:gd name="connsiteY4" fmla="*/ 0 h 930941"/>
                <a:gd name="connsiteX0" fmla="*/ 0 w 2422187"/>
                <a:gd name="connsiteY0" fmla="*/ 0 h 930941"/>
                <a:gd name="connsiteX1" fmla="*/ 2422187 w 2422187"/>
                <a:gd name="connsiteY1" fmla="*/ 0 h 930941"/>
                <a:gd name="connsiteX2" fmla="*/ 1964987 w 2422187"/>
                <a:gd name="connsiteY2" fmla="*/ 814208 h 930941"/>
                <a:gd name="connsiteX3" fmla="*/ 408562 w 2422187"/>
                <a:gd name="connsiteY3" fmla="*/ 930941 h 930941"/>
                <a:gd name="connsiteX4" fmla="*/ 0 w 2422187"/>
                <a:gd name="connsiteY4" fmla="*/ 0 h 930941"/>
                <a:gd name="connsiteX0" fmla="*/ 0 w 2422187"/>
                <a:gd name="connsiteY0" fmla="*/ 0 h 814208"/>
                <a:gd name="connsiteX1" fmla="*/ 2422187 w 2422187"/>
                <a:gd name="connsiteY1" fmla="*/ 0 h 814208"/>
                <a:gd name="connsiteX2" fmla="*/ 1964987 w 2422187"/>
                <a:gd name="connsiteY2" fmla="*/ 814208 h 814208"/>
                <a:gd name="connsiteX3" fmla="*/ 418289 w 2422187"/>
                <a:gd name="connsiteY3" fmla="*/ 765571 h 814208"/>
                <a:gd name="connsiteX4" fmla="*/ 0 w 2422187"/>
                <a:gd name="connsiteY4" fmla="*/ 0 h 814208"/>
                <a:gd name="connsiteX0" fmla="*/ 0 w 2422187"/>
                <a:gd name="connsiteY0" fmla="*/ 0 h 765571"/>
                <a:gd name="connsiteX1" fmla="*/ 2422187 w 2422187"/>
                <a:gd name="connsiteY1" fmla="*/ 0 h 765571"/>
                <a:gd name="connsiteX2" fmla="*/ 1964987 w 2422187"/>
                <a:gd name="connsiteY2" fmla="*/ 765569 h 765571"/>
                <a:gd name="connsiteX3" fmla="*/ 418289 w 2422187"/>
                <a:gd name="connsiteY3" fmla="*/ 765571 h 765571"/>
                <a:gd name="connsiteX4" fmla="*/ 0 w 2422187"/>
                <a:gd name="connsiteY4" fmla="*/ 0 h 765571"/>
                <a:gd name="connsiteX0" fmla="*/ 0 w 2402732"/>
                <a:gd name="connsiteY0" fmla="*/ 0 h 765571"/>
                <a:gd name="connsiteX1" fmla="*/ 2402732 w 2402732"/>
                <a:gd name="connsiteY1" fmla="*/ 0 h 765571"/>
                <a:gd name="connsiteX2" fmla="*/ 1964987 w 2402732"/>
                <a:gd name="connsiteY2" fmla="*/ 765569 h 765571"/>
                <a:gd name="connsiteX3" fmla="*/ 418289 w 2402732"/>
                <a:gd name="connsiteY3" fmla="*/ 765571 h 765571"/>
                <a:gd name="connsiteX4" fmla="*/ 0 w 2402732"/>
                <a:gd name="connsiteY4" fmla="*/ 0 h 765571"/>
                <a:gd name="connsiteX0" fmla="*/ 0 w 2429606"/>
                <a:gd name="connsiteY0" fmla="*/ 0 h 765571"/>
                <a:gd name="connsiteX1" fmla="*/ 2402732 w 2429606"/>
                <a:gd name="connsiteY1" fmla="*/ 0 h 765571"/>
                <a:gd name="connsiteX2" fmla="*/ 2427060 w 2429606"/>
                <a:gd name="connsiteY2" fmla="*/ 115549 h 765571"/>
                <a:gd name="connsiteX3" fmla="*/ 1964987 w 2429606"/>
                <a:gd name="connsiteY3" fmla="*/ 765569 h 765571"/>
                <a:gd name="connsiteX4" fmla="*/ 418289 w 2429606"/>
                <a:gd name="connsiteY4" fmla="*/ 765571 h 765571"/>
                <a:gd name="connsiteX5" fmla="*/ 0 w 2429606"/>
                <a:gd name="connsiteY5" fmla="*/ 0 h 765571"/>
                <a:gd name="connsiteX0" fmla="*/ 24310 w 2453916"/>
                <a:gd name="connsiteY0" fmla="*/ 0 h 765571"/>
                <a:gd name="connsiteX1" fmla="*/ 2427042 w 2453916"/>
                <a:gd name="connsiteY1" fmla="*/ 0 h 765571"/>
                <a:gd name="connsiteX2" fmla="*/ 2451370 w 2453916"/>
                <a:gd name="connsiteY2" fmla="*/ 115549 h 765571"/>
                <a:gd name="connsiteX3" fmla="*/ 1989297 w 2453916"/>
                <a:gd name="connsiteY3" fmla="*/ 765569 h 765571"/>
                <a:gd name="connsiteX4" fmla="*/ 442599 w 2453916"/>
                <a:gd name="connsiteY4" fmla="*/ 765571 h 765571"/>
                <a:gd name="connsiteX5" fmla="*/ 0 w 2453916"/>
                <a:gd name="connsiteY5" fmla="*/ 115549 h 765571"/>
                <a:gd name="connsiteX6" fmla="*/ 24310 w 2453916"/>
                <a:gd name="connsiteY6" fmla="*/ 0 h 765571"/>
                <a:gd name="connsiteX0" fmla="*/ 63220 w 2453916"/>
                <a:gd name="connsiteY0" fmla="*/ 19456 h 765571"/>
                <a:gd name="connsiteX1" fmla="*/ 2427042 w 2453916"/>
                <a:gd name="connsiteY1" fmla="*/ 0 h 765571"/>
                <a:gd name="connsiteX2" fmla="*/ 2451370 w 2453916"/>
                <a:gd name="connsiteY2" fmla="*/ 115549 h 765571"/>
                <a:gd name="connsiteX3" fmla="*/ 1989297 w 2453916"/>
                <a:gd name="connsiteY3" fmla="*/ 765569 h 765571"/>
                <a:gd name="connsiteX4" fmla="*/ 442599 w 2453916"/>
                <a:gd name="connsiteY4" fmla="*/ 765571 h 765571"/>
                <a:gd name="connsiteX5" fmla="*/ 0 w 2453916"/>
                <a:gd name="connsiteY5" fmla="*/ 115549 h 765571"/>
                <a:gd name="connsiteX6" fmla="*/ 63220 w 2453916"/>
                <a:gd name="connsiteY6" fmla="*/ 19456 h 765571"/>
                <a:gd name="connsiteX0" fmla="*/ 63220 w 2452937"/>
                <a:gd name="connsiteY0" fmla="*/ 19456 h 765571"/>
                <a:gd name="connsiteX1" fmla="*/ 2388132 w 2452937"/>
                <a:gd name="connsiteY1" fmla="*/ 0 h 765571"/>
                <a:gd name="connsiteX2" fmla="*/ 2451370 w 2452937"/>
                <a:gd name="connsiteY2" fmla="*/ 115549 h 765571"/>
                <a:gd name="connsiteX3" fmla="*/ 1989297 w 2452937"/>
                <a:gd name="connsiteY3" fmla="*/ 765569 h 765571"/>
                <a:gd name="connsiteX4" fmla="*/ 442599 w 2452937"/>
                <a:gd name="connsiteY4" fmla="*/ 765571 h 765571"/>
                <a:gd name="connsiteX5" fmla="*/ 0 w 2452937"/>
                <a:gd name="connsiteY5" fmla="*/ 115549 h 765571"/>
                <a:gd name="connsiteX6" fmla="*/ 63220 w 2452937"/>
                <a:gd name="connsiteY6" fmla="*/ 19456 h 765571"/>
                <a:gd name="connsiteX0" fmla="*/ 82675 w 2472392"/>
                <a:gd name="connsiteY0" fmla="*/ 19456 h 765571"/>
                <a:gd name="connsiteX1" fmla="*/ 2407587 w 2472392"/>
                <a:gd name="connsiteY1" fmla="*/ 0 h 765571"/>
                <a:gd name="connsiteX2" fmla="*/ 2470825 w 2472392"/>
                <a:gd name="connsiteY2" fmla="*/ 115549 h 765571"/>
                <a:gd name="connsiteX3" fmla="*/ 2008752 w 2472392"/>
                <a:gd name="connsiteY3" fmla="*/ 765569 h 765571"/>
                <a:gd name="connsiteX4" fmla="*/ 462054 w 2472392"/>
                <a:gd name="connsiteY4" fmla="*/ 765571 h 765571"/>
                <a:gd name="connsiteX5" fmla="*/ 0 w 2472392"/>
                <a:gd name="connsiteY5" fmla="*/ 125276 h 765571"/>
                <a:gd name="connsiteX6" fmla="*/ 82675 w 2472392"/>
                <a:gd name="connsiteY6" fmla="*/ 19456 h 765571"/>
                <a:gd name="connsiteX0" fmla="*/ 82675 w 2472392"/>
                <a:gd name="connsiteY0" fmla="*/ 19456 h 765571"/>
                <a:gd name="connsiteX1" fmla="*/ 2407587 w 2472392"/>
                <a:gd name="connsiteY1" fmla="*/ 0 h 765571"/>
                <a:gd name="connsiteX2" fmla="*/ 2470825 w 2472392"/>
                <a:gd name="connsiteY2" fmla="*/ 115549 h 765571"/>
                <a:gd name="connsiteX3" fmla="*/ 2008752 w 2472392"/>
                <a:gd name="connsiteY3" fmla="*/ 765569 h 765571"/>
                <a:gd name="connsiteX4" fmla="*/ 462054 w 2472392"/>
                <a:gd name="connsiteY4" fmla="*/ 765571 h 765571"/>
                <a:gd name="connsiteX5" fmla="*/ 0 w 2472392"/>
                <a:gd name="connsiteY5" fmla="*/ 125276 h 765571"/>
                <a:gd name="connsiteX6" fmla="*/ 82675 w 2472392"/>
                <a:gd name="connsiteY6" fmla="*/ 19456 h 765571"/>
                <a:gd name="connsiteX0" fmla="*/ 82675 w 2472392"/>
                <a:gd name="connsiteY0" fmla="*/ 19456 h 775299"/>
                <a:gd name="connsiteX1" fmla="*/ 2407587 w 2472392"/>
                <a:gd name="connsiteY1" fmla="*/ 0 h 775299"/>
                <a:gd name="connsiteX2" fmla="*/ 2470825 w 2472392"/>
                <a:gd name="connsiteY2" fmla="*/ 115549 h 775299"/>
                <a:gd name="connsiteX3" fmla="*/ 2008752 w 2472392"/>
                <a:gd name="connsiteY3" fmla="*/ 765569 h 775299"/>
                <a:gd name="connsiteX4" fmla="*/ 238317 w 2472392"/>
                <a:gd name="connsiteY4" fmla="*/ 775299 h 775299"/>
                <a:gd name="connsiteX5" fmla="*/ 0 w 2472392"/>
                <a:gd name="connsiteY5" fmla="*/ 125276 h 775299"/>
                <a:gd name="connsiteX6" fmla="*/ 82675 w 2472392"/>
                <a:gd name="connsiteY6" fmla="*/ 19456 h 775299"/>
                <a:gd name="connsiteX0" fmla="*/ 82675 w 2472392"/>
                <a:gd name="connsiteY0" fmla="*/ 19456 h 785024"/>
                <a:gd name="connsiteX1" fmla="*/ 2407587 w 2472392"/>
                <a:gd name="connsiteY1" fmla="*/ 0 h 785024"/>
                <a:gd name="connsiteX2" fmla="*/ 2470825 w 2472392"/>
                <a:gd name="connsiteY2" fmla="*/ 115549 h 785024"/>
                <a:gd name="connsiteX3" fmla="*/ 2193578 w 2472392"/>
                <a:gd name="connsiteY3" fmla="*/ 785024 h 785024"/>
                <a:gd name="connsiteX4" fmla="*/ 238317 w 2472392"/>
                <a:gd name="connsiteY4" fmla="*/ 775299 h 785024"/>
                <a:gd name="connsiteX5" fmla="*/ 0 w 2472392"/>
                <a:gd name="connsiteY5" fmla="*/ 125276 h 785024"/>
                <a:gd name="connsiteX6" fmla="*/ 82675 w 2472392"/>
                <a:gd name="connsiteY6" fmla="*/ 19456 h 785024"/>
                <a:gd name="connsiteX0" fmla="*/ 82675 w 2472392"/>
                <a:gd name="connsiteY0" fmla="*/ 19456 h 833665"/>
                <a:gd name="connsiteX1" fmla="*/ 2407587 w 2472392"/>
                <a:gd name="connsiteY1" fmla="*/ 0 h 833665"/>
                <a:gd name="connsiteX2" fmla="*/ 2470825 w 2472392"/>
                <a:gd name="connsiteY2" fmla="*/ 115549 h 833665"/>
                <a:gd name="connsiteX3" fmla="*/ 2193578 w 2472392"/>
                <a:gd name="connsiteY3" fmla="*/ 785024 h 833665"/>
                <a:gd name="connsiteX4" fmla="*/ 248045 w 2472392"/>
                <a:gd name="connsiteY4" fmla="*/ 833665 h 833665"/>
                <a:gd name="connsiteX5" fmla="*/ 0 w 2472392"/>
                <a:gd name="connsiteY5" fmla="*/ 125276 h 833665"/>
                <a:gd name="connsiteX6" fmla="*/ 82675 w 2472392"/>
                <a:gd name="connsiteY6" fmla="*/ 19456 h 833665"/>
                <a:gd name="connsiteX0" fmla="*/ 111858 w 2501575"/>
                <a:gd name="connsiteY0" fmla="*/ 19456 h 833665"/>
                <a:gd name="connsiteX1" fmla="*/ 2436770 w 2501575"/>
                <a:gd name="connsiteY1" fmla="*/ 0 h 833665"/>
                <a:gd name="connsiteX2" fmla="*/ 2500008 w 2501575"/>
                <a:gd name="connsiteY2" fmla="*/ 115549 h 833665"/>
                <a:gd name="connsiteX3" fmla="*/ 2222761 w 2501575"/>
                <a:gd name="connsiteY3" fmla="*/ 785024 h 833665"/>
                <a:gd name="connsiteX4" fmla="*/ 277228 w 2501575"/>
                <a:gd name="connsiteY4" fmla="*/ 833665 h 833665"/>
                <a:gd name="connsiteX5" fmla="*/ 0 w 2501575"/>
                <a:gd name="connsiteY5" fmla="*/ 125276 h 833665"/>
                <a:gd name="connsiteX6" fmla="*/ 111858 w 2501575"/>
                <a:gd name="connsiteY6" fmla="*/ 19456 h 833665"/>
                <a:gd name="connsiteX0" fmla="*/ 111858 w 2501575"/>
                <a:gd name="connsiteY0" fmla="*/ 19456 h 833665"/>
                <a:gd name="connsiteX1" fmla="*/ 2436770 w 2501575"/>
                <a:gd name="connsiteY1" fmla="*/ 0 h 833665"/>
                <a:gd name="connsiteX2" fmla="*/ 2500008 w 2501575"/>
                <a:gd name="connsiteY2" fmla="*/ 115549 h 833665"/>
                <a:gd name="connsiteX3" fmla="*/ 2222761 w 2501575"/>
                <a:gd name="connsiteY3" fmla="*/ 785024 h 833665"/>
                <a:gd name="connsiteX4" fmla="*/ 277228 w 2501575"/>
                <a:gd name="connsiteY4" fmla="*/ 833665 h 833665"/>
                <a:gd name="connsiteX5" fmla="*/ 0 w 2501575"/>
                <a:gd name="connsiteY5" fmla="*/ 125276 h 833665"/>
                <a:gd name="connsiteX6" fmla="*/ 111858 w 2501575"/>
                <a:gd name="connsiteY6" fmla="*/ 19456 h 833665"/>
                <a:gd name="connsiteX0" fmla="*/ 111858 w 2501575"/>
                <a:gd name="connsiteY0" fmla="*/ 19456 h 794754"/>
                <a:gd name="connsiteX1" fmla="*/ 2436770 w 2501575"/>
                <a:gd name="connsiteY1" fmla="*/ 0 h 794754"/>
                <a:gd name="connsiteX2" fmla="*/ 2500008 w 2501575"/>
                <a:gd name="connsiteY2" fmla="*/ 115549 h 794754"/>
                <a:gd name="connsiteX3" fmla="*/ 2222761 w 2501575"/>
                <a:gd name="connsiteY3" fmla="*/ 785024 h 794754"/>
                <a:gd name="connsiteX4" fmla="*/ 267501 w 2501575"/>
                <a:gd name="connsiteY4" fmla="*/ 794754 h 794754"/>
                <a:gd name="connsiteX5" fmla="*/ 0 w 2501575"/>
                <a:gd name="connsiteY5" fmla="*/ 125276 h 794754"/>
                <a:gd name="connsiteX6" fmla="*/ 111858 w 2501575"/>
                <a:gd name="connsiteY6" fmla="*/ 19456 h 794754"/>
                <a:gd name="connsiteX0" fmla="*/ 131313 w 2521030"/>
                <a:gd name="connsiteY0" fmla="*/ 19456 h 794754"/>
                <a:gd name="connsiteX1" fmla="*/ 2456225 w 2521030"/>
                <a:gd name="connsiteY1" fmla="*/ 0 h 794754"/>
                <a:gd name="connsiteX2" fmla="*/ 2519463 w 2521030"/>
                <a:gd name="connsiteY2" fmla="*/ 115549 h 794754"/>
                <a:gd name="connsiteX3" fmla="*/ 2242216 w 2521030"/>
                <a:gd name="connsiteY3" fmla="*/ 785024 h 794754"/>
                <a:gd name="connsiteX4" fmla="*/ 286956 w 2521030"/>
                <a:gd name="connsiteY4" fmla="*/ 794754 h 794754"/>
                <a:gd name="connsiteX5" fmla="*/ 0 w 2521030"/>
                <a:gd name="connsiteY5" fmla="*/ 135003 h 794754"/>
                <a:gd name="connsiteX6" fmla="*/ 131313 w 2521030"/>
                <a:gd name="connsiteY6" fmla="*/ 19456 h 794754"/>
                <a:gd name="connsiteX0" fmla="*/ 111858 w 2521030"/>
                <a:gd name="connsiteY0" fmla="*/ 19456 h 794754"/>
                <a:gd name="connsiteX1" fmla="*/ 2456225 w 2521030"/>
                <a:gd name="connsiteY1" fmla="*/ 0 h 794754"/>
                <a:gd name="connsiteX2" fmla="*/ 2519463 w 2521030"/>
                <a:gd name="connsiteY2" fmla="*/ 115549 h 794754"/>
                <a:gd name="connsiteX3" fmla="*/ 2242216 w 2521030"/>
                <a:gd name="connsiteY3" fmla="*/ 785024 h 794754"/>
                <a:gd name="connsiteX4" fmla="*/ 286956 w 2521030"/>
                <a:gd name="connsiteY4" fmla="*/ 794754 h 794754"/>
                <a:gd name="connsiteX5" fmla="*/ 0 w 2521030"/>
                <a:gd name="connsiteY5" fmla="*/ 135003 h 794754"/>
                <a:gd name="connsiteX6" fmla="*/ 111858 w 2521030"/>
                <a:gd name="connsiteY6" fmla="*/ 19456 h 794754"/>
                <a:gd name="connsiteX0" fmla="*/ 120364 w 2529536"/>
                <a:gd name="connsiteY0" fmla="*/ 19456 h 794754"/>
                <a:gd name="connsiteX1" fmla="*/ 2464731 w 2529536"/>
                <a:gd name="connsiteY1" fmla="*/ 0 h 794754"/>
                <a:gd name="connsiteX2" fmla="*/ 2527969 w 2529536"/>
                <a:gd name="connsiteY2" fmla="*/ 115549 h 794754"/>
                <a:gd name="connsiteX3" fmla="*/ 2250722 w 2529536"/>
                <a:gd name="connsiteY3" fmla="*/ 785024 h 794754"/>
                <a:gd name="connsiteX4" fmla="*/ 295462 w 2529536"/>
                <a:gd name="connsiteY4" fmla="*/ 794754 h 794754"/>
                <a:gd name="connsiteX5" fmla="*/ 0 w 2529536"/>
                <a:gd name="connsiteY5" fmla="*/ 125023 h 794754"/>
                <a:gd name="connsiteX6" fmla="*/ 120364 w 2529536"/>
                <a:gd name="connsiteY6" fmla="*/ 19456 h 794754"/>
                <a:gd name="connsiteX0" fmla="*/ 86340 w 2529536"/>
                <a:gd name="connsiteY0" fmla="*/ 19456 h 794754"/>
                <a:gd name="connsiteX1" fmla="*/ 2464731 w 2529536"/>
                <a:gd name="connsiteY1" fmla="*/ 0 h 794754"/>
                <a:gd name="connsiteX2" fmla="*/ 2527969 w 2529536"/>
                <a:gd name="connsiteY2" fmla="*/ 115549 h 794754"/>
                <a:gd name="connsiteX3" fmla="*/ 2250722 w 2529536"/>
                <a:gd name="connsiteY3" fmla="*/ 785024 h 794754"/>
                <a:gd name="connsiteX4" fmla="*/ 295462 w 2529536"/>
                <a:gd name="connsiteY4" fmla="*/ 794754 h 794754"/>
                <a:gd name="connsiteX5" fmla="*/ 0 w 2529536"/>
                <a:gd name="connsiteY5" fmla="*/ 125023 h 794754"/>
                <a:gd name="connsiteX6" fmla="*/ 86340 w 2529536"/>
                <a:gd name="connsiteY6" fmla="*/ 19456 h 794754"/>
                <a:gd name="connsiteX0" fmla="*/ 86340 w 2529536"/>
                <a:gd name="connsiteY0" fmla="*/ 19456 h 794754"/>
                <a:gd name="connsiteX1" fmla="*/ 2464731 w 2529536"/>
                <a:gd name="connsiteY1" fmla="*/ 0 h 794754"/>
                <a:gd name="connsiteX2" fmla="*/ 2527969 w 2529536"/>
                <a:gd name="connsiteY2" fmla="*/ 115549 h 794754"/>
                <a:gd name="connsiteX3" fmla="*/ 2250722 w 2529536"/>
                <a:gd name="connsiteY3" fmla="*/ 785024 h 794754"/>
                <a:gd name="connsiteX4" fmla="*/ 295462 w 2529536"/>
                <a:gd name="connsiteY4" fmla="*/ 794754 h 794754"/>
                <a:gd name="connsiteX5" fmla="*/ 0 w 2529536"/>
                <a:gd name="connsiteY5" fmla="*/ 125023 h 794754"/>
                <a:gd name="connsiteX6" fmla="*/ 86340 w 2529536"/>
                <a:gd name="connsiteY6" fmla="*/ 19456 h 7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9536" h="794754">
                  <a:moveTo>
                    <a:pt x="86340" y="19456"/>
                  </a:moveTo>
                  <a:lnTo>
                    <a:pt x="2464731" y="0"/>
                  </a:lnTo>
                  <a:cubicBezTo>
                    <a:pt x="2450142" y="35274"/>
                    <a:pt x="2542558" y="80275"/>
                    <a:pt x="2527969" y="115549"/>
                  </a:cubicBezTo>
                  <a:lnTo>
                    <a:pt x="2250722" y="785024"/>
                  </a:lnTo>
                  <a:lnTo>
                    <a:pt x="295462" y="794754"/>
                  </a:lnTo>
                  <a:cubicBezTo>
                    <a:pt x="177112" y="574838"/>
                    <a:pt x="118350" y="344939"/>
                    <a:pt x="0" y="125023"/>
                  </a:cubicBezTo>
                  <a:lnTo>
                    <a:pt x="86340" y="1945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AutoShape 10">
              <a:extLst>
                <a:ext uri="{FF2B5EF4-FFF2-40B4-BE49-F238E27FC236}">
                  <a16:creationId xmlns:a16="http://schemas.microsoft.com/office/drawing/2014/main" id="{66EDA90B-9632-4F99-A6C9-469665D3A4A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14089" y="942934"/>
              <a:ext cx="394204" cy="61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7EAEBC81-9007-4B82-9B33-A05F80ADC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4089" y="954447"/>
              <a:ext cx="371160" cy="567760"/>
            </a:xfrm>
            <a:custGeom>
              <a:avLst/>
              <a:gdLst>
                <a:gd name="T0" fmla="*/ 0 w 400"/>
                <a:gd name="T1" fmla="*/ 360 h 654"/>
                <a:gd name="T2" fmla="*/ 0 w 400"/>
                <a:gd name="T3" fmla="*/ 79 h 654"/>
                <a:gd name="T4" fmla="*/ 28 w 400"/>
                <a:gd name="T5" fmla="*/ 38 h 654"/>
                <a:gd name="T6" fmla="*/ 53 w 400"/>
                <a:gd name="T7" fmla="*/ 0 h 654"/>
                <a:gd name="T8" fmla="*/ 53 w 400"/>
                <a:gd name="T9" fmla="*/ 0 h 654"/>
                <a:gd name="T10" fmla="*/ 347 w 400"/>
                <a:gd name="T11" fmla="*/ 0 h 654"/>
                <a:gd name="T12" fmla="*/ 347 w 400"/>
                <a:gd name="T13" fmla="*/ 0 h 654"/>
                <a:gd name="T14" fmla="*/ 372 w 400"/>
                <a:gd name="T15" fmla="*/ 38 h 654"/>
                <a:gd name="T16" fmla="*/ 400 w 400"/>
                <a:gd name="T17" fmla="*/ 79 h 654"/>
                <a:gd name="T18" fmla="*/ 400 w 400"/>
                <a:gd name="T19" fmla="*/ 360 h 654"/>
                <a:gd name="T20" fmla="*/ 400 w 400"/>
                <a:gd name="T21" fmla="*/ 294 h 654"/>
                <a:gd name="T22" fmla="*/ 400 w 400"/>
                <a:gd name="T23" fmla="*/ 575 h 654"/>
                <a:gd name="T24" fmla="*/ 372 w 400"/>
                <a:gd name="T25" fmla="*/ 616 h 654"/>
                <a:gd name="T26" fmla="*/ 347 w 400"/>
                <a:gd name="T27" fmla="*/ 654 h 654"/>
                <a:gd name="T28" fmla="*/ 347 w 400"/>
                <a:gd name="T29" fmla="*/ 654 h 654"/>
                <a:gd name="T30" fmla="*/ 53 w 400"/>
                <a:gd name="T31" fmla="*/ 654 h 654"/>
                <a:gd name="T32" fmla="*/ 53 w 400"/>
                <a:gd name="T33" fmla="*/ 654 h 654"/>
                <a:gd name="T34" fmla="*/ 28 w 400"/>
                <a:gd name="T35" fmla="*/ 616 h 654"/>
                <a:gd name="T36" fmla="*/ 0 w 400"/>
                <a:gd name="T37" fmla="*/ 575 h 654"/>
                <a:gd name="T38" fmla="*/ 0 w 400"/>
                <a:gd name="T39" fmla="*/ 29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0" h="654">
                  <a:moveTo>
                    <a:pt x="0" y="360"/>
                  </a:moveTo>
                  <a:lnTo>
                    <a:pt x="0" y="79"/>
                  </a:lnTo>
                  <a:cubicBezTo>
                    <a:pt x="0" y="61"/>
                    <a:pt x="11" y="45"/>
                    <a:pt x="28" y="38"/>
                  </a:cubicBezTo>
                  <a:cubicBezTo>
                    <a:pt x="42" y="32"/>
                    <a:pt x="53" y="16"/>
                    <a:pt x="53" y="0"/>
                  </a:cubicBezTo>
                  <a:lnTo>
                    <a:pt x="53" y="0"/>
                  </a:lnTo>
                  <a:lnTo>
                    <a:pt x="347" y="0"/>
                  </a:lnTo>
                  <a:lnTo>
                    <a:pt x="347" y="0"/>
                  </a:lnTo>
                  <a:cubicBezTo>
                    <a:pt x="347" y="16"/>
                    <a:pt x="358" y="32"/>
                    <a:pt x="372" y="38"/>
                  </a:cubicBezTo>
                  <a:cubicBezTo>
                    <a:pt x="389" y="45"/>
                    <a:pt x="400" y="61"/>
                    <a:pt x="400" y="79"/>
                  </a:cubicBezTo>
                  <a:lnTo>
                    <a:pt x="400" y="360"/>
                  </a:lnTo>
                  <a:lnTo>
                    <a:pt x="400" y="294"/>
                  </a:lnTo>
                  <a:lnTo>
                    <a:pt x="400" y="575"/>
                  </a:lnTo>
                  <a:cubicBezTo>
                    <a:pt x="400" y="593"/>
                    <a:pt x="389" y="609"/>
                    <a:pt x="372" y="616"/>
                  </a:cubicBezTo>
                  <a:cubicBezTo>
                    <a:pt x="358" y="622"/>
                    <a:pt x="347" y="638"/>
                    <a:pt x="347" y="654"/>
                  </a:cubicBezTo>
                  <a:lnTo>
                    <a:pt x="347" y="654"/>
                  </a:lnTo>
                  <a:lnTo>
                    <a:pt x="53" y="654"/>
                  </a:lnTo>
                  <a:lnTo>
                    <a:pt x="53" y="654"/>
                  </a:lnTo>
                  <a:cubicBezTo>
                    <a:pt x="53" y="638"/>
                    <a:pt x="42" y="622"/>
                    <a:pt x="28" y="616"/>
                  </a:cubicBezTo>
                  <a:cubicBezTo>
                    <a:pt x="11" y="609"/>
                    <a:pt x="0" y="593"/>
                    <a:pt x="0" y="575"/>
                  </a:cubicBezTo>
                  <a:lnTo>
                    <a:pt x="0" y="294"/>
                  </a:lnTo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41E59661-A69A-4A4D-B16E-97CE3F8DA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236" y="947539"/>
              <a:ext cx="282415" cy="23483"/>
            </a:xfrm>
            <a:custGeom>
              <a:avLst/>
              <a:gdLst>
                <a:gd name="T0" fmla="*/ 187 w 200"/>
                <a:gd name="T1" fmla="*/ 26 h 26"/>
                <a:gd name="T2" fmla="*/ 13 w 200"/>
                <a:gd name="T3" fmla="*/ 26 h 26"/>
                <a:gd name="T4" fmla="*/ 0 w 200"/>
                <a:gd name="T5" fmla="*/ 13 h 26"/>
                <a:gd name="T6" fmla="*/ 13 w 200"/>
                <a:gd name="T7" fmla="*/ 0 h 26"/>
                <a:gd name="T8" fmla="*/ 187 w 200"/>
                <a:gd name="T9" fmla="*/ 0 h 26"/>
                <a:gd name="T10" fmla="*/ 200 w 200"/>
                <a:gd name="T11" fmla="*/ 13 h 26"/>
                <a:gd name="T12" fmla="*/ 187 w 20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6">
                  <a:moveTo>
                    <a:pt x="187" y="26"/>
                  </a:move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87" y="0"/>
                  </a:lnTo>
                  <a:cubicBezTo>
                    <a:pt x="194" y="0"/>
                    <a:pt x="200" y="6"/>
                    <a:pt x="200" y="13"/>
                  </a:cubicBezTo>
                  <a:cubicBezTo>
                    <a:pt x="200" y="20"/>
                    <a:pt x="194" y="26"/>
                    <a:pt x="187" y="26"/>
                  </a:cubicBez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9DA6A8FE-3280-4048-A761-B170CB0E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7031" y="1055289"/>
              <a:ext cx="368217" cy="385413"/>
            </a:xfrm>
            <a:custGeom>
              <a:avLst/>
              <a:gdLst>
                <a:gd name="T0" fmla="*/ 400 w 400"/>
                <a:gd name="T1" fmla="*/ 293 h 426"/>
                <a:gd name="T2" fmla="*/ 0 w 400"/>
                <a:gd name="T3" fmla="*/ 426 h 426"/>
                <a:gd name="T4" fmla="*/ 0 w 400"/>
                <a:gd name="T5" fmla="*/ 133 h 426"/>
                <a:gd name="T6" fmla="*/ 400 w 400"/>
                <a:gd name="T7" fmla="*/ 0 h 426"/>
                <a:gd name="T8" fmla="*/ 400 w 400"/>
                <a:gd name="T9" fmla="*/ 29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26">
                  <a:moveTo>
                    <a:pt x="400" y="293"/>
                  </a:moveTo>
                  <a:lnTo>
                    <a:pt x="0" y="426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2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00DE2D8E-AD39-475C-9028-EE5C6FE92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4089" y="1091205"/>
              <a:ext cx="371650" cy="303450"/>
            </a:xfrm>
            <a:custGeom>
              <a:avLst/>
              <a:gdLst>
                <a:gd name="T0" fmla="*/ 400 w 400"/>
                <a:gd name="T1" fmla="*/ 187 h 320"/>
                <a:gd name="T2" fmla="*/ 0 w 400"/>
                <a:gd name="T3" fmla="*/ 320 h 320"/>
                <a:gd name="T4" fmla="*/ 0 w 400"/>
                <a:gd name="T5" fmla="*/ 133 h 320"/>
                <a:gd name="T6" fmla="*/ 400 w 400"/>
                <a:gd name="T7" fmla="*/ 0 h 320"/>
                <a:gd name="T8" fmla="*/ 400 w 400"/>
                <a:gd name="T9" fmla="*/ 18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320">
                  <a:moveTo>
                    <a:pt x="400" y="187"/>
                  </a:moveTo>
                  <a:lnTo>
                    <a:pt x="0" y="320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187"/>
                  </a:lnTo>
                  <a:close/>
                </a:path>
              </a:pathLst>
            </a:custGeom>
            <a:solidFill>
              <a:srgbClr val="E7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AutoShape 10">
              <a:extLst>
                <a:ext uri="{FF2B5EF4-FFF2-40B4-BE49-F238E27FC236}">
                  <a16:creationId xmlns:a16="http://schemas.microsoft.com/office/drawing/2014/main" id="{C055D147-F7D2-4AE7-A762-CE3C1A6A94C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020933" y="940053"/>
              <a:ext cx="394204" cy="61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71BE5042-5CB9-4637-AE41-DAE6AF8CA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933" y="951566"/>
              <a:ext cx="371160" cy="567760"/>
            </a:xfrm>
            <a:custGeom>
              <a:avLst/>
              <a:gdLst>
                <a:gd name="T0" fmla="*/ 0 w 400"/>
                <a:gd name="T1" fmla="*/ 360 h 654"/>
                <a:gd name="T2" fmla="*/ 0 w 400"/>
                <a:gd name="T3" fmla="*/ 79 h 654"/>
                <a:gd name="T4" fmla="*/ 28 w 400"/>
                <a:gd name="T5" fmla="*/ 38 h 654"/>
                <a:gd name="T6" fmla="*/ 53 w 400"/>
                <a:gd name="T7" fmla="*/ 0 h 654"/>
                <a:gd name="T8" fmla="*/ 53 w 400"/>
                <a:gd name="T9" fmla="*/ 0 h 654"/>
                <a:gd name="T10" fmla="*/ 347 w 400"/>
                <a:gd name="T11" fmla="*/ 0 h 654"/>
                <a:gd name="T12" fmla="*/ 347 w 400"/>
                <a:gd name="T13" fmla="*/ 0 h 654"/>
                <a:gd name="T14" fmla="*/ 372 w 400"/>
                <a:gd name="T15" fmla="*/ 38 h 654"/>
                <a:gd name="T16" fmla="*/ 400 w 400"/>
                <a:gd name="T17" fmla="*/ 79 h 654"/>
                <a:gd name="T18" fmla="*/ 400 w 400"/>
                <a:gd name="T19" fmla="*/ 360 h 654"/>
                <a:gd name="T20" fmla="*/ 400 w 400"/>
                <a:gd name="T21" fmla="*/ 294 h 654"/>
                <a:gd name="T22" fmla="*/ 400 w 400"/>
                <a:gd name="T23" fmla="*/ 575 h 654"/>
                <a:gd name="T24" fmla="*/ 372 w 400"/>
                <a:gd name="T25" fmla="*/ 616 h 654"/>
                <a:gd name="T26" fmla="*/ 347 w 400"/>
                <a:gd name="T27" fmla="*/ 654 h 654"/>
                <a:gd name="T28" fmla="*/ 347 w 400"/>
                <a:gd name="T29" fmla="*/ 654 h 654"/>
                <a:gd name="T30" fmla="*/ 53 w 400"/>
                <a:gd name="T31" fmla="*/ 654 h 654"/>
                <a:gd name="T32" fmla="*/ 53 w 400"/>
                <a:gd name="T33" fmla="*/ 654 h 654"/>
                <a:gd name="T34" fmla="*/ 28 w 400"/>
                <a:gd name="T35" fmla="*/ 616 h 654"/>
                <a:gd name="T36" fmla="*/ 0 w 400"/>
                <a:gd name="T37" fmla="*/ 575 h 654"/>
                <a:gd name="T38" fmla="*/ 0 w 400"/>
                <a:gd name="T39" fmla="*/ 29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0" h="654">
                  <a:moveTo>
                    <a:pt x="0" y="360"/>
                  </a:moveTo>
                  <a:lnTo>
                    <a:pt x="0" y="79"/>
                  </a:lnTo>
                  <a:cubicBezTo>
                    <a:pt x="0" y="61"/>
                    <a:pt x="11" y="45"/>
                    <a:pt x="28" y="38"/>
                  </a:cubicBezTo>
                  <a:cubicBezTo>
                    <a:pt x="42" y="32"/>
                    <a:pt x="53" y="16"/>
                    <a:pt x="53" y="0"/>
                  </a:cubicBezTo>
                  <a:lnTo>
                    <a:pt x="53" y="0"/>
                  </a:lnTo>
                  <a:lnTo>
                    <a:pt x="347" y="0"/>
                  </a:lnTo>
                  <a:lnTo>
                    <a:pt x="347" y="0"/>
                  </a:lnTo>
                  <a:cubicBezTo>
                    <a:pt x="347" y="16"/>
                    <a:pt x="358" y="32"/>
                    <a:pt x="372" y="38"/>
                  </a:cubicBezTo>
                  <a:cubicBezTo>
                    <a:pt x="389" y="45"/>
                    <a:pt x="400" y="61"/>
                    <a:pt x="400" y="79"/>
                  </a:cubicBezTo>
                  <a:lnTo>
                    <a:pt x="400" y="360"/>
                  </a:lnTo>
                  <a:lnTo>
                    <a:pt x="400" y="294"/>
                  </a:lnTo>
                  <a:lnTo>
                    <a:pt x="400" y="575"/>
                  </a:lnTo>
                  <a:cubicBezTo>
                    <a:pt x="400" y="593"/>
                    <a:pt x="389" y="609"/>
                    <a:pt x="372" y="616"/>
                  </a:cubicBezTo>
                  <a:cubicBezTo>
                    <a:pt x="358" y="622"/>
                    <a:pt x="347" y="638"/>
                    <a:pt x="347" y="654"/>
                  </a:cubicBezTo>
                  <a:lnTo>
                    <a:pt x="347" y="654"/>
                  </a:lnTo>
                  <a:lnTo>
                    <a:pt x="53" y="654"/>
                  </a:lnTo>
                  <a:lnTo>
                    <a:pt x="53" y="654"/>
                  </a:lnTo>
                  <a:cubicBezTo>
                    <a:pt x="53" y="638"/>
                    <a:pt x="42" y="622"/>
                    <a:pt x="28" y="616"/>
                  </a:cubicBezTo>
                  <a:cubicBezTo>
                    <a:pt x="11" y="609"/>
                    <a:pt x="0" y="593"/>
                    <a:pt x="0" y="575"/>
                  </a:cubicBezTo>
                  <a:lnTo>
                    <a:pt x="0" y="294"/>
                  </a:lnTo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936F3278-FC7C-4638-A53B-60A506B0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079" y="944658"/>
              <a:ext cx="282415" cy="23483"/>
            </a:xfrm>
            <a:custGeom>
              <a:avLst/>
              <a:gdLst>
                <a:gd name="T0" fmla="*/ 187 w 200"/>
                <a:gd name="T1" fmla="*/ 26 h 26"/>
                <a:gd name="T2" fmla="*/ 13 w 200"/>
                <a:gd name="T3" fmla="*/ 26 h 26"/>
                <a:gd name="T4" fmla="*/ 0 w 200"/>
                <a:gd name="T5" fmla="*/ 13 h 26"/>
                <a:gd name="T6" fmla="*/ 13 w 200"/>
                <a:gd name="T7" fmla="*/ 0 h 26"/>
                <a:gd name="T8" fmla="*/ 187 w 200"/>
                <a:gd name="T9" fmla="*/ 0 h 26"/>
                <a:gd name="T10" fmla="*/ 200 w 200"/>
                <a:gd name="T11" fmla="*/ 13 h 26"/>
                <a:gd name="T12" fmla="*/ 187 w 20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6">
                  <a:moveTo>
                    <a:pt x="187" y="26"/>
                  </a:move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87" y="0"/>
                  </a:lnTo>
                  <a:cubicBezTo>
                    <a:pt x="194" y="0"/>
                    <a:pt x="200" y="6"/>
                    <a:pt x="200" y="13"/>
                  </a:cubicBezTo>
                  <a:cubicBezTo>
                    <a:pt x="200" y="20"/>
                    <a:pt x="194" y="26"/>
                    <a:pt x="187" y="26"/>
                  </a:cubicBez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9610C858-1B27-4FC6-A7E3-9AB75BE20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874" y="1052408"/>
              <a:ext cx="368217" cy="385413"/>
            </a:xfrm>
            <a:custGeom>
              <a:avLst/>
              <a:gdLst>
                <a:gd name="T0" fmla="*/ 400 w 400"/>
                <a:gd name="T1" fmla="*/ 293 h 426"/>
                <a:gd name="T2" fmla="*/ 0 w 400"/>
                <a:gd name="T3" fmla="*/ 426 h 426"/>
                <a:gd name="T4" fmla="*/ 0 w 400"/>
                <a:gd name="T5" fmla="*/ 133 h 426"/>
                <a:gd name="T6" fmla="*/ 400 w 400"/>
                <a:gd name="T7" fmla="*/ 0 h 426"/>
                <a:gd name="T8" fmla="*/ 400 w 400"/>
                <a:gd name="T9" fmla="*/ 29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26">
                  <a:moveTo>
                    <a:pt x="400" y="293"/>
                  </a:moveTo>
                  <a:lnTo>
                    <a:pt x="0" y="426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2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4AA980B1-3D6F-4AC0-B93B-C940E4FA0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933" y="1088324"/>
              <a:ext cx="371650" cy="303450"/>
            </a:xfrm>
            <a:custGeom>
              <a:avLst/>
              <a:gdLst>
                <a:gd name="T0" fmla="*/ 400 w 400"/>
                <a:gd name="T1" fmla="*/ 187 h 320"/>
                <a:gd name="T2" fmla="*/ 0 w 400"/>
                <a:gd name="T3" fmla="*/ 320 h 320"/>
                <a:gd name="T4" fmla="*/ 0 w 400"/>
                <a:gd name="T5" fmla="*/ 133 h 320"/>
                <a:gd name="T6" fmla="*/ 400 w 400"/>
                <a:gd name="T7" fmla="*/ 0 h 320"/>
                <a:gd name="T8" fmla="*/ 400 w 400"/>
                <a:gd name="T9" fmla="*/ 18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320">
                  <a:moveTo>
                    <a:pt x="400" y="187"/>
                  </a:moveTo>
                  <a:lnTo>
                    <a:pt x="0" y="320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187"/>
                  </a:lnTo>
                  <a:close/>
                </a:path>
              </a:pathLst>
            </a:custGeom>
            <a:solidFill>
              <a:srgbClr val="E7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AutoShape 10">
              <a:extLst>
                <a:ext uri="{FF2B5EF4-FFF2-40B4-BE49-F238E27FC236}">
                  <a16:creationId xmlns:a16="http://schemas.microsoft.com/office/drawing/2014/main" id="{3F4E1DA0-7493-437F-BDFB-A44A6E4AE4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75928" y="946092"/>
              <a:ext cx="394204" cy="61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12">
              <a:extLst>
                <a:ext uri="{FF2B5EF4-FFF2-40B4-BE49-F238E27FC236}">
                  <a16:creationId xmlns:a16="http://schemas.microsoft.com/office/drawing/2014/main" id="{8E9F6C55-AB55-4EB0-93E0-7EC06574E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928" y="957604"/>
              <a:ext cx="371160" cy="567760"/>
            </a:xfrm>
            <a:custGeom>
              <a:avLst/>
              <a:gdLst>
                <a:gd name="T0" fmla="*/ 0 w 400"/>
                <a:gd name="T1" fmla="*/ 360 h 654"/>
                <a:gd name="T2" fmla="*/ 0 w 400"/>
                <a:gd name="T3" fmla="*/ 79 h 654"/>
                <a:gd name="T4" fmla="*/ 28 w 400"/>
                <a:gd name="T5" fmla="*/ 38 h 654"/>
                <a:gd name="T6" fmla="*/ 53 w 400"/>
                <a:gd name="T7" fmla="*/ 0 h 654"/>
                <a:gd name="T8" fmla="*/ 53 w 400"/>
                <a:gd name="T9" fmla="*/ 0 h 654"/>
                <a:gd name="T10" fmla="*/ 347 w 400"/>
                <a:gd name="T11" fmla="*/ 0 h 654"/>
                <a:gd name="T12" fmla="*/ 347 w 400"/>
                <a:gd name="T13" fmla="*/ 0 h 654"/>
                <a:gd name="T14" fmla="*/ 372 w 400"/>
                <a:gd name="T15" fmla="*/ 38 h 654"/>
                <a:gd name="T16" fmla="*/ 400 w 400"/>
                <a:gd name="T17" fmla="*/ 79 h 654"/>
                <a:gd name="T18" fmla="*/ 400 w 400"/>
                <a:gd name="T19" fmla="*/ 360 h 654"/>
                <a:gd name="T20" fmla="*/ 400 w 400"/>
                <a:gd name="T21" fmla="*/ 294 h 654"/>
                <a:gd name="T22" fmla="*/ 400 w 400"/>
                <a:gd name="T23" fmla="*/ 575 h 654"/>
                <a:gd name="T24" fmla="*/ 372 w 400"/>
                <a:gd name="T25" fmla="*/ 616 h 654"/>
                <a:gd name="T26" fmla="*/ 347 w 400"/>
                <a:gd name="T27" fmla="*/ 654 h 654"/>
                <a:gd name="T28" fmla="*/ 347 w 400"/>
                <a:gd name="T29" fmla="*/ 654 h 654"/>
                <a:gd name="T30" fmla="*/ 53 w 400"/>
                <a:gd name="T31" fmla="*/ 654 h 654"/>
                <a:gd name="T32" fmla="*/ 53 w 400"/>
                <a:gd name="T33" fmla="*/ 654 h 654"/>
                <a:gd name="T34" fmla="*/ 28 w 400"/>
                <a:gd name="T35" fmla="*/ 616 h 654"/>
                <a:gd name="T36" fmla="*/ 0 w 400"/>
                <a:gd name="T37" fmla="*/ 575 h 654"/>
                <a:gd name="T38" fmla="*/ 0 w 400"/>
                <a:gd name="T39" fmla="*/ 29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0" h="654">
                  <a:moveTo>
                    <a:pt x="0" y="360"/>
                  </a:moveTo>
                  <a:lnTo>
                    <a:pt x="0" y="79"/>
                  </a:lnTo>
                  <a:cubicBezTo>
                    <a:pt x="0" y="61"/>
                    <a:pt x="11" y="45"/>
                    <a:pt x="28" y="38"/>
                  </a:cubicBezTo>
                  <a:cubicBezTo>
                    <a:pt x="42" y="32"/>
                    <a:pt x="53" y="16"/>
                    <a:pt x="53" y="0"/>
                  </a:cubicBezTo>
                  <a:lnTo>
                    <a:pt x="53" y="0"/>
                  </a:lnTo>
                  <a:lnTo>
                    <a:pt x="347" y="0"/>
                  </a:lnTo>
                  <a:lnTo>
                    <a:pt x="347" y="0"/>
                  </a:lnTo>
                  <a:cubicBezTo>
                    <a:pt x="347" y="16"/>
                    <a:pt x="358" y="32"/>
                    <a:pt x="372" y="38"/>
                  </a:cubicBezTo>
                  <a:cubicBezTo>
                    <a:pt x="389" y="45"/>
                    <a:pt x="400" y="61"/>
                    <a:pt x="400" y="79"/>
                  </a:cubicBezTo>
                  <a:lnTo>
                    <a:pt x="400" y="360"/>
                  </a:lnTo>
                  <a:lnTo>
                    <a:pt x="400" y="294"/>
                  </a:lnTo>
                  <a:lnTo>
                    <a:pt x="400" y="575"/>
                  </a:lnTo>
                  <a:cubicBezTo>
                    <a:pt x="400" y="593"/>
                    <a:pt x="389" y="609"/>
                    <a:pt x="372" y="616"/>
                  </a:cubicBezTo>
                  <a:cubicBezTo>
                    <a:pt x="358" y="622"/>
                    <a:pt x="347" y="638"/>
                    <a:pt x="347" y="654"/>
                  </a:cubicBezTo>
                  <a:lnTo>
                    <a:pt x="347" y="654"/>
                  </a:lnTo>
                  <a:lnTo>
                    <a:pt x="53" y="654"/>
                  </a:lnTo>
                  <a:lnTo>
                    <a:pt x="53" y="654"/>
                  </a:lnTo>
                  <a:cubicBezTo>
                    <a:pt x="53" y="638"/>
                    <a:pt x="42" y="622"/>
                    <a:pt x="28" y="616"/>
                  </a:cubicBezTo>
                  <a:cubicBezTo>
                    <a:pt x="11" y="609"/>
                    <a:pt x="0" y="593"/>
                    <a:pt x="0" y="575"/>
                  </a:cubicBezTo>
                  <a:lnTo>
                    <a:pt x="0" y="294"/>
                  </a:lnTo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16">
              <a:extLst>
                <a:ext uri="{FF2B5EF4-FFF2-40B4-BE49-F238E27FC236}">
                  <a16:creationId xmlns:a16="http://schemas.microsoft.com/office/drawing/2014/main" id="{4E823AD7-0610-46E5-A434-B0CFFA38B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9075" y="950697"/>
              <a:ext cx="282415" cy="23483"/>
            </a:xfrm>
            <a:custGeom>
              <a:avLst/>
              <a:gdLst>
                <a:gd name="T0" fmla="*/ 187 w 200"/>
                <a:gd name="T1" fmla="*/ 26 h 26"/>
                <a:gd name="T2" fmla="*/ 13 w 200"/>
                <a:gd name="T3" fmla="*/ 26 h 26"/>
                <a:gd name="T4" fmla="*/ 0 w 200"/>
                <a:gd name="T5" fmla="*/ 13 h 26"/>
                <a:gd name="T6" fmla="*/ 13 w 200"/>
                <a:gd name="T7" fmla="*/ 0 h 26"/>
                <a:gd name="T8" fmla="*/ 187 w 200"/>
                <a:gd name="T9" fmla="*/ 0 h 26"/>
                <a:gd name="T10" fmla="*/ 200 w 200"/>
                <a:gd name="T11" fmla="*/ 13 h 26"/>
                <a:gd name="T12" fmla="*/ 187 w 20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6">
                  <a:moveTo>
                    <a:pt x="187" y="26"/>
                  </a:move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87" y="0"/>
                  </a:lnTo>
                  <a:cubicBezTo>
                    <a:pt x="194" y="0"/>
                    <a:pt x="200" y="6"/>
                    <a:pt x="200" y="13"/>
                  </a:cubicBezTo>
                  <a:cubicBezTo>
                    <a:pt x="200" y="20"/>
                    <a:pt x="194" y="26"/>
                    <a:pt x="187" y="26"/>
                  </a:cubicBez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BB440950-D2D0-4A98-8ABC-0FA9F6768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870" y="1058448"/>
              <a:ext cx="368217" cy="385413"/>
            </a:xfrm>
            <a:custGeom>
              <a:avLst/>
              <a:gdLst>
                <a:gd name="T0" fmla="*/ 400 w 400"/>
                <a:gd name="T1" fmla="*/ 293 h 426"/>
                <a:gd name="T2" fmla="*/ 0 w 400"/>
                <a:gd name="T3" fmla="*/ 426 h 426"/>
                <a:gd name="T4" fmla="*/ 0 w 400"/>
                <a:gd name="T5" fmla="*/ 133 h 426"/>
                <a:gd name="T6" fmla="*/ 400 w 400"/>
                <a:gd name="T7" fmla="*/ 0 h 426"/>
                <a:gd name="T8" fmla="*/ 400 w 400"/>
                <a:gd name="T9" fmla="*/ 29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26">
                  <a:moveTo>
                    <a:pt x="400" y="293"/>
                  </a:moveTo>
                  <a:lnTo>
                    <a:pt x="0" y="426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2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18">
              <a:extLst>
                <a:ext uri="{FF2B5EF4-FFF2-40B4-BE49-F238E27FC236}">
                  <a16:creationId xmlns:a16="http://schemas.microsoft.com/office/drawing/2014/main" id="{C949730E-F662-4E76-960F-D1F4C77D8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928" y="1094363"/>
              <a:ext cx="371650" cy="303450"/>
            </a:xfrm>
            <a:custGeom>
              <a:avLst/>
              <a:gdLst>
                <a:gd name="T0" fmla="*/ 400 w 400"/>
                <a:gd name="T1" fmla="*/ 187 h 320"/>
                <a:gd name="T2" fmla="*/ 0 w 400"/>
                <a:gd name="T3" fmla="*/ 320 h 320"/>
                <a:gd name="T4" fmla="*/ 0 w 400"/>
                <a:gd name="T5" fmla="*/ 133 h 320"/>
                <a:gd name="T6" fmla="*/ 400 w 400"/>
                <a:gd name="T7" fmla="*/ 0 h 320"/>
                <a:gd name="T8" fmla="*/ 400 w 400"/>
                <a:gd name="T9" fmla="*/ 18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320">
                  <a:moveTo>
                    <a:pt x="400" y="187"/>
                  </a:moveTo>
                  <a:lnTo>
                    <a:pt x="0" y="320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187"/>
                  </a:lnTo>
                  <a:close/>
                </a:path>
              </a:pathLst>
            </a:custGeom>
            <a:solidFill>
              <a:srgbClr val="E7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AutoShape 10">
              <a:extLst>
                <a:ext uri="{FF2B5EF4-FFF2-40B4-BE49-F238E27FC236}">
                  <a16:creationId xmlns:a16="http://schemas.microsoft.com/office/drawing/2014/main" id="{888FBFE3-0F89-48C7-9CB9-EB4A397952B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515939" y="938761"/>
              <a:ext cx="394204" cy="61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A37C2D85-EDA7-46F4-A210-DF6ACD83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5939" y="950272"/>
              <a:ext cx="371160" cy="567760"/>
            </a:xfrm>
            <a:custGeom>
              <a:avLst/>
              <a:gdLst>
                <a:gd name="T0" fmla="*/ 0 w 400"/>
                <a:gd name="T1" fmla="*/ 360 h 654"/>
                <a:gd name="T2" fmla="*/ 0 w 400"/>
                <a:gd name="T3" fmla="*/ 79 h 654"/>
                <a:gd name="T4" fmla="*/ 28 w 400"/>
                <a:gd name="T5" fmla="*/ 38 h 654"/>
                <a:gd name="T6" fmla="*/ 53 w 400"/>
                <a:gd name="T7" fmla="*/ 0 h 654"/>
                <a:gd name="T8" fmla="*/ 53 w 400"/>
                <a:gd name="T9" fmla="*/ 0 h 654"/>
                <a:gd name="T10" fmla="*/ 347 w 400"/>
                <a:gd name="T11" fmla="*/ 0 h 654"/>
                <a:gd name="T12" fmla="*/ 347 w 400"/>
                <a:gd name="T13" fmla="*/ 0 h 654"/>
                <a:gd name="T14" fmla="*/ 372 w 400"/>
                <a:gd name="T15" fmla="*/ 38 h 654"/>
                <a:gd name="T16" fmla="*/ 400 w 400"/>
                <a:gd name="T17" fmla="*/ 79 h 654"/>
                <a:gd name="T18" fmla="*/ 400 w 400"/>
                <a:gd name="T19" fmla="*/ 360 h 654"/>
                <a:gd name="T20" fmla="*/ 400 w 400"/>
                <a:gd name="T21" fmla="*/ 294 h 654"/>
                <a:gd name="T22" fmla="*/ 400 w 400"/>
                <a:gd name="T23" fmla="*/ 575 h 654"/>
                <a:gd name="T24" fmla="*/ 372 w 400"/>
                <a:gd name="T25" fmla="*/ 616 h 654"/>
                <a:gd name="T26" fmla="*/ 347 w 400"/>
                <a:gd name="T27" fmla="*/ 654 h 654"/>
                <a:gd name="T28" fmla="*/ 347 w 400"/>
                <a:gd name="T29" fmla="*/ 654 h 654"/>
                <a:gd name="T30" fmla="*/ 53 w 400"/>
                <a:gd name="T31" fmla="*/ 654 h 654"/>
                <a:gd name="T32" fmla="*/ 53 w 400"/>
                <a:gd name="T33" fmla="*/ 654 h 654"/>
                <a:gd name="T34" fmla="*/ 28 w 400"/>
                <a:gd name="T35" fmla="*/ 616 h 654"/>
                <a:gd name="T36" fmla="*/ 0 w 400"/>
                <a:gd name="T37" fmla="*/ 575 h 654"/>
                <a:gd name="T38" fmla="*/ 0 w 400"/>
                <a:gd name="T39" fmla="*/ 29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0" h="654">
                  <a:moveTo>
                    <a:pt x="0" y="360"/>
                  </a:moveTo>
                  <a:lnTo>
                    <a:pt x="0" y="79"/>
                  </a:lnTo>
                  <a:cubicBezTo>
                    <a:pt x="0" y="61"/>
                    <a:pt x="11" y="45"/>
                    <a:pt x="28" y="38"/>
                  </a:cubicBezTo>
                  <a:cubicBezTo>
                    <a:pt x="42" y="32"/>
                    <a:pt x="53" y="16"/>
                    <a:pt x="53" y="0"/>
                  </a:cubicBezTo>
                  <a:lnTo>
                    <a:pt x="53" y="0"/>
                  </a:lnTo>
                  <a:lnTo>
                    <a:pt x="347" y="0"/>
                  </a:lnTo>
                  <a:lnTo>
                    <a:pt x="347" y="0"/>
                  </a:lnTo>
                  <a:cubicBezTo>
                    <a:pt x="347" y="16"/>
                    <a:pt x="358" y="32"/>
                    <a:pt x="372" y="38"/>
                  </a:cubicBezTo>
                  <a:cubicBezTo>
                    <a:pt x="389" y="45"/>
                    <a:pt x="400" y="61"/>
                    <a:pt x="400" y="79"/>
                  </a:cubicBezTo>
                  <a:lnTo>
                    <a:pt x="400" y="360"/>
                  </a:lnTo>
                  <a:lnTo>
                    <a:pt x="400" y="294"/>
                  </a:lnTo>
                  <a:lnTo>
                    <a:pt x="400" y="575"/>
                  </a:lnTo>
                  <a:cubicBezTo>
                    <a:pt x="400" y="593"/>
                    <a:pt x="389" y="609"/>
                    <a:pt x="372" y="616"/>
                  </a:cubicBezTo>
                  <a:cubicBezTo>
                    <a:pt x="358" y="622"/>
                    <a:pt x="347" y="638"/>
                    <a:pt x="347" y="654"/>
                  </a:cubicBezTo>
                  <a:lnTo>
                    <a:pt x="347" y="654"/>
                  </a:lnTo>
                  <a:lnTo>
                    <a:pt x="53" y="654"/>
                  </a:lnTo>
                  <a:lnTo>
                    <a:pt x="53" y="654"/>
                  </a:lnTo>
                  <a:cubicBezTo>
                    <a:pt x="53" y="638"/>
                    <a:pt x="42" y="622"/>
                    <a:pt x="28" y="616"/>
                  </a:cubicBezTo>
                  <a:cubicBezTo>
                    <a:pt x="11" y="609"/>
                    <a:pt x="0" y="593"/>
                    <a:pt x="0" y="575"/>
                  </a:cubicBezTo>
                  <a:lnTo>
                    <a:pt x="0" y="294"/>
                  </a:lnTo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AB72331A-9064-4B56-8F06-739A8D99B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9085" y="943366"/>
              <a:ext cx="282415" cy="23483"/>
            </a:xfrm>
            <a:custGeom>
              <a:avLst/>
              <a:gdLst>
                <a:gd name="T0" fmla="*/ 187 w 200"/>
                <a:gd name="T1" fmla="*/ 26 h 26"/>
                <a:gd name="T2" fmla="*/ 13 w 200"/>
                <a:gd name="T3" fmla="*/ 26 h 26"/>
                <a:gd name="T4" fmla="*/ 0 w 200"/>
                <a:gd name="T5" fmla="*/ 13 h 26"/>
                <a:gd name="T6" fmla="*/ 13 w 200"/>
                <a:gd name="T7" fmla="*/ 0 h 26"/>
                <a:gd name="T8" fmla="*/ 187 w 200"/>
                <a:gd name="T9" fmla="*/ 0 h 26"/>
                <a:gd name="T10" fmla="*/ 200 w 200"/>
                <a:gd name="T11" fmla="*/ 13 h 26"/>
                <a:gd name="T12" fmla="*/ 187 w 20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6">
                  <a:moveTo>
                    <a:pt x="187" y="26"/>
                  </a:move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87" y="0"/>
                  </a:lnTo>
                  <a:cubicBezTo>
                    <a:pt x="194" y="0"/>
                    <a:pt x="200" y="6"/>
                    <a:pt x="200" y="13"/>
                  </a:cubicBezTo>
                  <a:cubicBezTo>
                    <a:pt x="200" y="20"/>
                    <a:pt x="194" y="26"/>
                    <a:pt x="187" y="26"/>
                  </a:cubicBez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DDA15ADB-D0F6-499E-B36F-3C2624112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8880" y="1051116"/>
              <a:ext cx="368217" cy="385413"/>
            </a:xfrm>
            <a:custGeom>
              <a:avLst/>
              <a:gdLst>
                <a:gd name="T0" fmla="*/ 400 w 400"/>
                <a:gd name="T1" fmla="*/ 293 h 426"/>
                <a:gd name="T2" fmla="*/ 0 w 400"/>
                <a:gd name="T3" fmla="*/ 426 h 426"/>
                <a:gd name="T4" fmla="*/ 0 w 400"/>
                <a:gd name="T5" fmla="*/ 133 h 426"/>
                <a:gd name="T6" fmla="*/ 400 w 400"/>
                <a:gd name="T7" fmla="*/ 0 h 426"/>
                <a:gd name="T8" fmla="*/ 400 w 400"/>
                <a:gd name="T9" fmla="*/ 29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26">
                  <a:moveTo>
                    <a:pt x="400" y="293"/>
                  </a:moveTo>
                  <a:lnTo>
                    <a:pt x="0" y="426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2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78CC919E-A771-4D85-94ED-B79A7C017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5939" y="1087032"/>
              <a:ext cx="371650" cy="303450"/>
            </a:xfrm>
            <a:custGeom>
              <a:avLst/>
              <a:gdLst>
                <a:gd name="T0" fmla="*/ 400 w 400"/>
                <a:gd name="T1" fmla="*/ 187 h 320"/>
                <a:gd name="T2" fmla="*/ 0 w 400"/>
                <a:gd name="T3" fmla="*/ 320 h 320"/>
                <a:gd name="T4" fmla="*/ 0 w 400"/>
                <a:gd name="T5" fmla="*/ 133 h 320"/>
                <a:gd name="T6" fmla="*/ 400 w 400"/>
                <a:gd name="T7" fmla="*/ 0 h 320"/>
                <a:gd name="T8" fmla="*/ 400 w 400"/>
                <a:gd name="T9" fmla="*/ 18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320">
                  <a:moveTo>
                    <a:pt x="400" y="187"/>
                  </a:moveTo>
                  <a:lnTo>
                    <a:pt x="0" y="320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187"/>
                  </a:lnTo>
                  <a:close/>
                </a:path>
              </a:pathLst>
            </a:custGeom>
            <a:solidFill>
              <a:srgbClr val="E7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101A321E-6B8B-4909-B424-D1F18A0EF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1172" y="3077173"/>
              <a:ext cx="914398" cy="80963"/>
            </a:xfrm>
            <a:custGeom>
              <a:avLst/>
              <a:gdLst>
                <a:gd name="T0" fmla="*/ 187 w 200"/>
                <a:gd name="T1" fmla="*/ 26 h 26"/>
                <a:gd name="T2" fmla="*/ 13 w 200"/>
                <a:gd name="T3" fmla="*/ 26 h 26"/>
                <a:gd name="T4" fmla="*/ 0 w 200"/>
                <a:gd name="T5" fmla="*/ 13 h 26"/>
                <a:gd name="T6" fmla="*/ 13 w 200"/>
                <a:gd name="T7" fmla="*/ 0 h 26"/>
                <a:gd name="T8" fmla="*/ 187 w 200"/>
                <a:gd name="T9" fmla="*/ 0 h 26"/>
                <a:gd name="T10" fmla="*/ 200 w 200"/>
                <a:gd name="T11" fmla="*/ 13 h 26"/>
                <a:gd name="T12" fmla="*/ 187 w 20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6">
                  <a:moveTo>
                    <a:pt x="187" y="26"/>
                  </a:move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87" y="0"/>
                  </a:lnTo>
                  <a:cubicBezTo>
                    <a:pt x="194" y="0"/>
                    <a:pt x="200" y="6"/>
                    <a:pt x="200" y="13"/>
                  </a:cubicBezTo>
                  <a:cubicBezTo>
                    <a:pt x="200" y="20"/>
                    <a:pt x="194" y="26"/>
                    <a:pt x="187" y="26"/>
                  </a:cubicBez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B63E1F7-A445-407C-BFC4-9E781D1BDF05}"/>
                </a:ext>
              </a:extLst>
            </p:cNvPr>
            <p:cNvSpPr/>
            <p:nvPr/>
          </p:nvSpPr>
          <p:spPr>
            <a:xfrm>
              <a:off x="3387059" y="1286425"/>
              <a:ext cx="252251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8A801068-637B-4043-9555-4394FEDF8DF9}"/>
                </a:ext>
              </a:extLst>
            </p:cNvPr>
            <p:cNvSpPr/>
            <p:nvPr/>
          </p:nvSpPr>
          <p:spPr>
            <a:xfrm>
              <a:off x="4091476" y="1274716"/>
              <a:ext cx="252251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F6309CBF-F833-4359-B60E-588C826F306C}"/>
                </a:ext>
              </a:extLst>
            </p:cNvPr>
            <p:cNvSpPr/>
            <p:nvPr/>
          </p:nvSpPr>
          <p:spPr>
            <a:xfrm>
              <a:off x="4841942" y="1274243"/>
              <a:ext cx="252251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8A8FB540-22F4-4237-900D-540528CA440B}"/>
                </a:ext>
              </a:extLst>
            </p:cNvPr>
            <p:cNvSpPr/>
            <p:nvPr/>
          </p:nvSpPr>
          <p:spPr>
            <a:xfrm>
              <a:off x="5578228" y="1281894"/>
              <a:ext cx="252251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AutoShape 20">
              <a:extLst>
                <a:ext uri="{FF2B5EF4-FFF2-40B4-BE49-F238E27FC236}">
                  <a16:creationId xmlns:a16="http://schemas.microsoft.com/office/drawing/2014/main" id="{1B641373-ED1B-42EB-BF1C-4B959C0E6B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278828" y="2165541"/>
              <a:ext cx="460091" cy="549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5E3359FF-539A-428A-8AA2-7B43EA251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828" y="2165541"/>
              <a:ext cx="458464" cy="548694"/>
            </a:xfrm>
            <a:custGeom>
              <a:avLst/>
              <a:gdLst>
                <a:gd name="T0" fmla="*/ 7111 w 7111"/>
                <a:gd name="T1" fmla="*/ 0 h 8533"/>
                <a:gd name="T2" fmla="*/ 5689 w 7111"/>
                <a:gd name="T3" fmla="*/ 356 h 8533"/>
                <a:gd name="T4" fmla="*/ 4622 w 7111"/>
                <a:gd name="T5" fmla="*/ 0 h 8533"/>
                <a:gd name="T6" fmla="*/ 3556 w 7111"/>
                <a:gd name="T7" fmla="*/ 356 h 8533"/>
                <a:gd name="T8" fmla="*/ 2489 w 7111"/>
                <a:gd name="T9" fmla="*/ 0 h 8533"/>
                <a:gd name="T10" fmla="*/ 1422 w 7111"/>
                <a:gd name="T11" fmla="*/ 356 h 8533"/>
                <a:gd name="T12" fmla="*/ 0 w 7111"/>
                <a:gd name="T13" fmla="*/ 0 h 8533"/>
                <a:gd name="T14" fmla="*/ 0 w 7111"/>
                <a:gd name="T15" fmla="*/ 1422 h 8533"/>
                <a:gd name="T16" fmla="*/ 356 w 7111"/>
                <a:gd name="T17" fmla="*/ 4267 h 8533"/>
                <a:gd name="T18" fmla="*/ 0 w 7111"/>
                <a:gd name="T19" fmla="*/ 7111 h 8533"/>
                <a:gd name="T20" fmla="*/ 0 w 7111"/>
                <a:gd name="T21" fmla="*/ 8533 h 8533"/>
                <a:gd name="T22" fmla="*/ 1422 w 7111"/>
                <a:gd name="T23" fmla="*/ 8178 h 8533"/>
                <a:gd name="T24" fmla="*/ 2489 w 7111"/>
                <a:gd name="T25" fmla="*/ 8533 h 8533"/>
                <a:gd name="T26" fmla="*/ 3556 w 7111"/>
                <a:gd name="T27" fmla="*/ 8178 h 8533"/>
                <a:gd name="T28" fmla="*/ 4622 w 7111"/>
                <a:gd name="T29" fmla="*/ 8533 h 8533"/>
                <a:gd name="T30" fmla="*/ 5689 w 7111"/>
                <a:gd name="T31" fmla="*/ 8178 h 8533"/>
                <a:gd name="T32" fmla="*/ 7111 w 7111"/>
                <a:gd name="T33" fmla="*/ 8533 h 8533"/>
                <a:gd name="T34" fmla="*/ 7111 w 7111"/>
                <a:gd name="T35" fmla="*/ 7111 h 8533"/>
                <a:gd name="T36" fmla="*/ 6756 w 7111"/>
                <a:gd name="T37" fmla="*/ 4267 h 8533"/>
                <a:gd name="T38" fmla="*/ 7111 w 7111"/>
                <a:gd name="T39" fmla="*/ 1422 h 8533"/>
                <a:gd name="T40" fmla="*/ 7111 w 7111"/>
                <a:gd name="T41" fmla="*/ 0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11" h="8533">
                  <a:moveTo>
                    <a:pt x="7111" y="0"/>
                  </a:moveTo>
                  <a:lnTo>
                    <a:pt x="5689" y="356"/>
                  </a:lnTo>
                  <a:lnTo>
                    <a:pt x="4622" y="0"/>
                  </a:lnTo>
                  <a:lnTo>
                    <a:pt x="3556" y="356"/>
                  </a:lnTo>
                  <a:lnTo>
                    <a:pt x="2489" y="0"/>
                  </a:lnTo>
                  <a:lnTo>
                    <a:pt x="1422" y="356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1422" y="8178"/>
                  </a:lnTo>
                  <a:lnTo>
                    <a:pt x="2489" y="8533"/>
                  </a:lnTo>
                  <a:lnTo>
                    <a:pt x="3556" y="8178"/>
                  </a:lnTo>
                  <a:lnTo>
                    <a:pt x="4622" y="8533"/>
                  </a:lnTo>
                  <a:lnTo>
                    <a:pt x="5689" y="8178"/>
                  </a:lnTo>
                  <a:lnTo>
                    <a:pt x="7111" y="8533"/>
                  </a:lnTo>
                  <a:lnTo>
                    <a:pt x="7111" y="7111"/>
                  </a:lnTo>
                  <a:cubicBezTo>
                    <a:pt x="6872" y="6182"/>
                    <a:pt x="6752" y="5226"/>
                    <a:pt x="6756" y="4267"/>
                  </a:cubicBezTo>
                  <a:cubicBezTo>
                    <a:pt x="6759" y="3308"/>
                    <a:pt x="6879" y="2353"/>
                    <a:pt x="7111" y="1422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3AE79AF9-7DD9-44FA-A90D-1B28FB7BE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828" y="2165541"/>
              <a:ext cx="69096" cy="548694"/>
            </a:xfrm>
            <a:custGeom>
              <a:avLst/>
              <a:gdLst>
                <a:gd name="T0" fmla="*/ 711 w 1070"/>
                <a:gd name="T1" fmla="*/ 7111 h 8533"/>
                <a:gd name="T2" fmla="*/ 1067 w 1070"/>
                <a:gd name="T3" fmla="*/ 4267 h 8533"/>
                <a:gd name="T4" fmla="*/ 711 w 1070"/>
                <a:gd name="T5" fmla="*/ 1422 h 8533"/>
                <a:gd name="T6" fmla="*/ 711 w 1070"/>
                <a:gd name="T7" fmla="*/ 178 h 8533"/>
                <a:gd name="T8" fmla="*/ 0 w 1070"/>
                <a:gd name="T9" fmla="*/ 0 h 8533"/>
                <a:gd name="T10" fmla="*/ 0 w 1070"/>
                <a:gd name="T11" fmla="*/ 1422 h 8533"/>
                <a:gd name="T12" fmla="*/ 356 w 1070"/>
                <a:gd name="T13" fmla="*/ 4267 h 8533"/>
                <a:gd name="T14" fmla="*/ 0 w 1070"/>
                <a:gd name="T15" fmla="*/ 7111 h 8533"/>
                <a:gd name="T16" fmla="*/ 0 w 1070"/>
                <a:gd name="T17" fmla="*/ 8533 h 8533"/>
                <a:gd name="T18" fmla="*/ 711 w 1070"/>
                <a:gd name="T19" fmla="*/ 8356 h 8533"/>
                <a:gd name="T20" fmla="*/ 711 w 1070"/>
                <a:gd name="T21" fmla="*/ 7111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0" h="8533">
                  <a:moveTo>
                    <a:pt x="711" y="7111"/>
                  </a:moveTo>
                  <a:cubicBezTo>
                    <a:pt x="943" y="6181"/>
                    <a:pt x="1063" y="5226"/>
                    <a:pt x="1067" y="4267"/>
                  </a:cubicBezTo>
                  <a:cubicBezTo>
                    <a:pt x="1070" y="3307"/>
                    <a:pt x="950" y="2351"/>
                    <a:pt x="711" y="1422"/>
                  </a:cubicBezTo>
                  <a:lnTo>
                    <a:pt x="711" y="178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711" y="8356"/>
                  </a:lnTo>
                  <a:lnTo>
                    <a:pt x="711" y="7111"/>
                  </a:lnTo>
                  <a:close/>
                </a:path>
              </a:pathLst>
            </a:custGeom>
            <a:solidFill>
              <a:srgbClr val="C78F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CB324B50-C35F-46AB-98CA-0AC2CB5F4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828" y="2165541"/>
              <a:ext cx="458464" cy="91042"/>
            </a:xfrm>
            <a:custGeom>
              <a:avLst/>
              <a:gdLst>
                <a:gd name="T0" fmla="*/ 564 w 564"/>
                <a:gd name="T1" fmla="*/ 112 h 112"/>
                <a:gd name="T2" fmla="*/ 0 w 564"/>
                <a:gd name="T3" fmla="*/ 112 h 112"/>
                <a:gd name="T4" fmla="*/ 0 w 564"/>
                <a:gd name="T5" fmla="*/ 0 h 112"/>
                <a:gd name="T6" fmla="*/ 113 w 564"/>
                <a:gd name="T7" fmla="*/ 28 h 112"/>
                <a:gd name="T8" fmla="*/ 197 w 564"/>
                <a:gd name="T9" fmla="*/ 0 h 112"/>
                <a:gd name="T10" fmla="*/ 282 w 564"/>
                <a:gd name="T11" fmla="*/ 28 h 112"/>
                <a:gd name="T12" fmla="*/ 367 w 564"/>
                <a:gd name="T13" fmla="*/ 0 h 112"/>
                <a:gd name="T14" fmla="*/ 451 w 564"/>
                <a:gd name="T15" fmla="*/ 28 h 112"/>
                <a:gd name="T16" fmla="*/ 564 w 564"/>
                <a:gd name="T17" fmla="*/ 0 h 112"/>
                <a:gd name="T18" fmla="*/ 564 w 5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2">
                  <a:moveTo>
                    <a:pt x="56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113" y="28"/>
                  </a:lnTo>
                  <a:lnTo>
                    <a:pt x="197" y="0"/>
                  </a:lnTo>
                  <a:lnTo>
                    <a:pt x="282" y="28"/>
                  </a:lnTo>
                  <a:lnTo>
                    <a:pt x="367" y="0"/>
                  </a:lnTo>
                  <a:lnTo>
                    <a:pt x="451" y="28"/>
                  </a:lnTo>
                  <a:lnTo>
                    <a:pt x="564" y="0"/>
                  </a:lnTo>
                  <a:lnTo>
                    <a:pt x="564" y="112"/>
                  </a:lnTo>
                  <a:close/>
                </a:path>
              </a:pathLst>
            </a:cu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8330C81D-08C0-4085-A9DA-CD5AC3A43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828" y="2165541"/>
              <a:ext cx="45520" cy="91042"/>
            </a:xfrm>
            <a:custGeom>
              <a:avLst/>
              <a:gdLst>
                <a:gd name="T0" fmla="*/ 0 w 56"/>
                <a:gd name="T1" fmla="*/ 0 h 112"/>
                <a:gd name="T2" fmla="*/ 0 w 56"/>
                <a:gd name="T3" fmla="*/ 112 h 112"/>
                <a:gd name="T4" fmla="*/ 56 w 56"/>
                <a:gd name="T5" fmla="*/ 112 h 112"/>
                <a:gd name="T6" fmla="*/ 56 w 56"/>
                <a:gd name="T7" fmla="*/ 14 h 112"/>
                <a:gd name="T8" fmla="*/ 0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0" y="0"/>
                  </a:moveTo>
                  <a:lnTo>
                    <a:pt x="0" y="112"/>
                  </a:lnTo>
                  <a:lnTo>
                    <a:pt x="56" y="112"/>
                  </a:lnTo>
                  <a:lnTo>
                    <a:pt x="5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F887D75E-E108-48A4-8315-55E3DF17E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828" y="2622379"/>
              <a:ext cx="458464" cy="91856"/>
            </a:xfrm>
            <a:custGeom>
              <a:avLst/>
              <a:gdLst>
                <a:gd name="T0" fmla="*/ 0 w 564"/>
                <a:gd name="T1" fmla="*/ 0 h 113"/>
                <a:gd name="T2" fmla="*/ 564 w 564"/>
                <a:gd name="T3" fmla="*/ 0 h 113"/>
                <a:gd name="T4" fmla="*/ 564 w 564"/>
                <a:gd name="T5" fmla="*/ 113 h 113"/>
                <a:gd name="T6" fmla="*/ 451 w 564"/>
                <a:gd name="T7" fmla="*/ 85 h 113"/>
                <a:gd name="T8" fmla="*/ 367 w 564"/>
                <a:gd name="T9" fmla="*/ 113 h 113"/>
                <a:gd name="T10" fmla="*/ 282 w 564"/>
                <a:gd name="T11" fmla="*/ 85 h 113"/>
                <a:gd name="T12" fmla="*/ 197 w 564"/>
                <a:gd name="T13" fmla="*/ 113 h 113"/>
                <a:gd name="T14" fmla="*/ 113 w 564"/>
                <a:gd name="T15" fmla="*/ 85 h 113"/>
                <a:gd name="T16" fmla="*/ 0 w 564"/>
                <a:gd name="T17" fmla="*/ 113 h 113"/>
                <a:gd name="T18" fmla="*/ 0 w 564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3">
                  <a:moveTo>
                    <a:pt x="0" y="0"/>
                  </a:moveTo>
                  <a:lnTo>
                    <a:pt x="564" y="0"/>
                  </a:lnTo>
                  <a:lnTo>
                    <a:pt x="564" y="113"/>
                  </a:lnTo>
                  <a:lnTo>
                    <a:pt x="451" y="85"/>
                  </a:lnTo>
                  <a:lnTo>
                    <a:pt x="367" y="113"/>
                  </a:lnTo>
                  <a:lnTo>
                    <a:pt x="282" y="85"/>
                  </a:lnTo>
                  <a:lnTo>
                    <a:pt x="197" y="113"/>
                  </a:lnTo>
                  <a:lnTo>
                    <a:pt x="113" y="85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46DA1F36-84E2-4637-BC78-D39A1721D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828" y="2622379"/>
              <a:ext cx="45520" cy="91856"/>
            </a:xfrm>
            <a:custGeom>
              <a:avLst/>
              <a:gdLst>
                <a:gd name="T0" fmla="*/ 56 w 56"/>
                <a:gd name="T1" fmla="*/ 0 h 113"/>
                <a:gd name="T2" fmla="*/ 0 w 56"/>
                <a:gd name="T3" fmla="*/ 0 h 113"/>
                <a:gd name="T4" fmla="*/ 0 w 56"/>
                <a:gd name="T5" fmla="*/ 113 h 113"/>
                <a:gd name="T6" fmla="*/ 56 w 56"/>
                <a:gd name="T7" fmla="*/ 99 h 113"/>
                <a:gd name="T8" fmla="*/ 56 w 5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3">
                  <a:moveTo>
                    <a:pt x="56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56" y="9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AutoShape 20">
              <a:extLst>
                <a:ext uri="{FF2B5EF4-FFF2-40B4-BE49-F238E27FC236}">
                  <a16:creationId xmlns:a16="http://schemas.microsoft.com/office/drawing/2014/main" id="{87133EEC-8E86-48D8-A535-3B20E82D68C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996618" y="2152406"/>
              <a:ext cx="460091" cy="549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22">
              <a:extLst>
                <a:ext uri="{FF2B5EF4-FFF2-40B4-BE49-F238E27FC236}">
                  <a16:creationId xmlns:a16="http://schemas.microsoft.com/office/drawing/2014/main" id="{AE0EE743-4256-487C-8E97-BFC729DDC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618" y="2152406"/>
              <a:ext cx="458464" cy="548694"/>
            </a:xfrm>
            <a:custGeom>
              <a:avLst/>
              <a:gdLst>
                <a:gd name="T0" fmla="*/ 7111 w 7111"/>
                <a:gd name="T1" fmla="*/ 0 h 8533"/>
                <a:gd name="T2" fmla="*/ 5689 w 7111"/>
                <a:gd name="T3" fmla="*/ 356 h 8533"/>
                <a:gd name="T4" fmla="*/ 4622 w 7111"/>
                <a:gd name="T5" fmla="*/ 0 h 8533"/>
                <a:gd name="T6" fmla="*/ 3556 w 7111"/>
                <a:gd name="T7" fmla="*/ 356 h 8533"/>
                <a:gd name="T8" fmla="*/ 2489 w 7111"/>
                <a:gd name="T9" fmla="*/ 0 h 8533"/>
                <a:gd name="T10" fmla="*/ 1422 w 7111"/>
                <a:gd name="T11" fmla="*/ 356 h 8533"/>
                <a:gd name="T12" fmla="*/ 0 w 7111"/>
                <a:gd name="T13" fmla="*/ 0 h 8533"/>
                <a:gd name="T14" fmla="*/ 0 w 7111"/>
                <a:gd name="T15" fmla="*/ 1422 h 8533"/>
                <a:gd name="T16" fmla="*/ 356 w 7111"/>
                <a:gd name="T17" fmla="*/ 4267 h 8533"/>
                <a:gd name="T18" fmla="*/ 0 w 7111"/>
                <a:gd name="T19" fmla="*/ 7111 h 8533"/>
                <a:gd name="T20" fmla="*/ 0 w 7111"/>
                <a:gd name="T21" fmla="*/ 8533 h 8533"/>
                <a:gd name="T22" fmla="*/ 1422 w 7111"/>
                <a:gd name="T23" fmla="*/ 8178 h 8533"/>
                <a:gd name="T24" fmla="*/ 2489 w 7111"/>
                <a:gd name="T25" fmla="*/ 8533 h 8533"/>
                <a:gd name="T26" fmla="*/ 3556 w 7111"/>
                <a:gd name="T27" fmla="*/ 8178 h 8533"/>
                <a:gd name="T28" fmla="*/ 4622 w 7111"/>
                <a:gd name="T29" fmla="*/ 8533 h 8533"/>
                <a:gd name="T30" fmla="*/ 5689 w 7111"/>
                <a:gd name="T31" fmla="*/ 8178 h 8533"/>
                <a:gd name="T32" fmla="*/ 7111 w 7111"/>
                <a:gd name="T33" fmla="*/ 8533 h 8533"/>
                <a:gd name="T34" fmla="*/ 7111 w 7111"/>
                <a:gd name="T35" fmla="*/ 7111 h 8533"/>
                <a:gd name="T36" fmla="*/ 6756 w 7111"/>
                <a:gd name="T37" fmla="*/ 4267 h 8533"/>
                <a:gd name="T38" fmla="*/ 7111 w 7111"/>
                <a:gd name="T39" fmla="*/ 1422 h 8533"/>
                <a:gd name="T40" fmla="*/ 7111 w 7111"/>
                <a:gd name="T41" fmla="*/ 0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11" h="8533">
                  <a:moveTo>
                    <a:pt x="7111" y="0"/>
                  </a:moveTo>
                  <a:lnTo>
                    <a:pt x="5689" y="356"/>
                  </a:lnTo>
                  <a:lnTo>
                    <a:pt x="4622" y="0"/>
                  </a:lnTo>
                  <a:lnTo>
                    <a:pt x="3556" y="356"/>
                  </a:lnTo>
                  <a:lnTo>
                    <a:pt x="2489" y="0"/>
                  </a:lnTo>
                  <a:lnTo>
                    <a:pt x="1422" y="356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1422" y="8178"/>
                  </a:lnTo>
                  <a:lnTo>
                    <a:pt x="2489" y="8533"/>
                  </a:lnTo>
                  <a:lnTo>
                    <a:pt x="3556" y="8178"/>
                  </a:lnTo>
                  <a:lnTo>
                    <a:pt x="4622" y="8533"/>
                  </a:lnTo>
                  <a:lnTo>
                    <a:pt x="5689" y="8178"/>
                  </a:lnTo>
                  <a:lnTo>
                    <a:pt x="7111" y="8533"/>
                  </a:lnTo>
                  <a:lnTo>
                    <a:pt x="7111" y="7111"/>
                  </a:lnTo>
                  <a:cubicBezTo>
                    <a:pt x="6872" y="6182"/>
                    <a:pt x="6752" y="5226"/>
                    <a:pt x="6756" y="4267"/>
                  </a:cubicBezTo>
                  <a:cubicBezTo>
                    <a:pt x="6759" y="3308"/>
                    <a:pt x="6879" y="2353"/>
                    <a:pt x="7111" y="1422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9" name="Freeform 23">
              <a:extLst>
                <a:ext uri="{FF2B5EF4-FFF2-40B4-BE49-F238E27FC236}">
                  <a16:creationId xmlns:a16="http://schemas.microsoft.com/office/drawing/2014/main" id="{1B62D856-6C2C-45BE-89FA-C57AB4161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618" y="2152406"/>
              <a:ext cx="69096" cy="548694"/>
            </a:xfrm>
            <a:custGeom>
              <a:avLst/>
              <a:gdLst>
                <a:gd name="T0" fmla="*/ 711 w 1070"/>
                <a:gd name="T1" fmla="*/ 7111 h 8533"/>
                <a:gd name="T2" fmla="*/ 1067 w 1070"/>
                <a:gd name="T3" fmla="*/ 4267 h 8533"/>
                <a:gd name="T4" fmla="*/ 711 w 1070"/>
                <a:gd name="T5" fmla="*/ 1422 h 8533"/>
                <a:gd name="T6" fmla="*/ 711 w 1070"/>
                <a:gd name="T7" fmla="*/ 178 h 8533"/>
                <a:gd name="T8" fmla="*/ 0 w 1070"/>
                <a:gd name="T9" fmla="*/ 0 h 8533"/>
                <a:gd name="T10" fmla="*/ 0 w 1070"/>
                <a:gd name="T11" fmla="*/ 1422 h 8533"/>
                <a:gd name="T12" fmla="*/ 356 w 1070"/>
                <a:gd name="T13" fmla="*/ 4267 h 8533"/>
                <a:gd name="T14" fmla="*/ 0 w 1070"/>
                <a:gd name="T15" fmla="*/ 7111 h 8533"/>
                <a:gd name="T16" fmla="*/ 0 w 1070"/>
                <a:gd name="T17" fmla="*/ 8533 h 8533"/>
                <a:gd name="T18" fmla="*/ 711 w 1070"/>
                <a:gd name="T19" fmla="*/ 8356 h 8533"/>
                <a:gd name="T20" fmla="*/ 711 w 1070"/>
                <a:gd name="T21" fmla="*/ 7111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0" h="8533">
                  <a:moveTo>
                    <a:pt x="711" y="7111"/>
                  </a:moveTo>
                  <a:cubicBezTo>
                    <a:pt x="943" y="6181"/>
                    <a:pt x="1063" y="5226"/>
                    <a:pt x="1067" y="4267"/>
                  </a:cubicBezTo>
                  <a:cubicBezTo>
                    <a:pt x="1070" y="3307"/>
                    <a:pt x="950" y="2351"/>
                    <a:pt x="711" y="1422"/>
                  </a:cubicBezTo>
                  <a:lnTo>
                    <a:pt x="711" y="178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711" y="8356"/>
                  </a:lnTo>
                  <a:lnTo>
                    <a:pt x="711" y="7111"/>
                  </a:lnTo>
                  <a:close/>
                </a:path>
              </a:pathLst>
            </a:custGeom>
            <a:solidFill>
              <a:srgbClr val="C78F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0" name="Freeform 24">
              <a:extLst>
                <a:ext uri="{FF2B5EF4-FFF2-40B4-BE49-F238E27FC236}">
                  <a16:creationId xmlns:a16="http://schemas.microsoft.com/office/drawing/2014/main" id="{409E305C-EE3C-4419-A8E7-F1307BD79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618" y="2152406"/>
              <a:ext cx="458464" cy="91042"/>
            </a:xfrm>
            <a:custGeom>
              <a:avLst/>
              <a:gdLst>
                <a:gd name="T0" fmla="*/ 564 w 564"/>
                <a:gd name="T1" fmla="*/ 112 h 112"/>
                <a:gd name="T2" fmla="*/ 0 w 564"/>
                <a:gd name="T3" fmla="*/ 112 h 112"/>
                <a:gd name="T4" fmla="*/ 0 w 564"/>
                <a:gd name="T5" fmla="*/ 0 h 112"/>
                <a:gd name="T6" fmla="*/ 113 w 564"/>
                <a:gd name="T7" fmla="*/ 28 h 112"/>
                <a:gd name="T8" fmla="*/ 197 w 564"/>
                <a:gd name="T9" fmla="*/ 0 h 112"/>
                <a:gd name="T10" fmla="*/ 282 w 564"/>
                <a:gd name="T11" fmla="*/ 28 h 112"/>
                <a:gd name="T12" fmla="*/ 367 w 564"/>
                <a:gd name="T13" fmla="*/ 0 h 112"/>
                <a:gd name="T14" fmla="*/ 451 w 564"/>
                <a:gd name="T15" fmla="*/ 28 h 112"/>
                <a:gd name="T16" fmla="*/ 564 w 564"/>
                <a:gd name="T17" fmla="*/ 0 h 112"/>
                <a:gd name="T18" fmla="*/ 564 w 5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2">
                  <a:moveTo>
                    <a:pt x="56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113" y="28"/>
                  </a:lnTo>
                  <a:lnTo>
                    <a:pt x="197" y="0"/>
                  </a:lnTo>
                  <a:lnTo>
                    <a:pt x="282" y="28"/>
                  </a:lnTo>
                  <a:lnTo>
                    <a:pt x="367" y="0"/>
                  </a:lnTo>
                  <a:lnTo>
                    <a:pt x="451" y="28"/>
                  </a:lnTo>
                  <a:lnTo>
                    <a:pt x="564" y="0"/>
                  </a:lnTo>
                  <a:lnTo>
                    <a:pt x="564" y="112"/>
                  </a:lnTo>
                  <a:close/>
                </a:path>
              </a:pathLst>
            </a:cu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1" name="Freeform 25">
              <a:extLst>
                <a:ext uri="{FF2B5EF4-FFF2-40B4-BE49-F238E27FC236}">
                  <a16:creationId xmlns:a16="http://schemas.microsoft.com/office/drawing/2014/main" id="{65DCF740-8D71-451C-AADF-186732614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618" y="2152406"/>
              <a:ext cx="45520" cy="91042"/>
            </a:xfrm>
            <a:custGeom>
              <a:avLst/>
              <a:gdLst>
                <a:gd name="T0" fmla="*/ 0 w 56"/>
                <a:gd name="T1" fmla="*/ 0 h 112"/>
                <a:gd name="T2" fmla="*/ 0 w 56"/>
                <a:gd name="T3" fmla="*/ 112 h 112"/>
                <a:gd name="T4" fmla="*/ 56 w 56"/>
                <a:gd name="T5" fmla="*/ 112 h 112"/>
                <a:gd name="T6" fmla="*/ 56 w 56"/>
                <a:gd name="T7" fmla="*/ 14 h 112"/>
                <a:gd name="T8" fmla="*/ 0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0" y="0"/>
                  </a:moveTo>
                  <a:lnTo>
                    <a:pt x="0" y="112"/>
                  </a:lnTo>
                  <a:lnTo>
                    <a:pt x="56" y="112"/>
                  </a:lnTo>
                  <a:lnTo>
                    <a:pt x="5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26">
              <a:extLst>
                <a:ext uri="{FF2B5EF4-FFF2-40B4-BE49-F238E27FC236}">
                  <a16:creationId xmlns:a16="http://schemas.microsoft.com/office/drawing/2014/main" id="{2A352F51-945E-41F3-A8A2-37B8F7A57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618" y="2609245"/>
              <a:ext cx="458464" cy="91856"/>
            </a:xfrm>
            <a:custGeom>
              <a:avLst/>
              <a:gdLst>
                <a:gd name="T0" fmla="*/ 0 w 564"/>
                <a:gd name="T1" fmla="*/ 0 h 113"/>
                <a:gd name="T2" fmla="*/ 564 w 564"/>
                <a:gd name="T3" fmla="*/ 0 h 113"/>
                <a:gd name="T4" fmla="*/ 564 w 564"/>
                <a:gd name="T5" fmla="*/ 113 h 113"/>
                <a:gd name="T6" fmla="*/ 451 w 564"/>
                <a:gd name="T7" fmla="*/ 85 h 113"/>
                <a:gd name="T8" fmla="*/ 367 w 564"/>
                <a:gd name="T9" fmla="*/ 113 h 113"/>
                <a:gd name="T10" fmla="*/ 282 w 564"/>
                <a:gd name="T11" fmla="*/ 85 h 113"/>
                <a:gd name="T12" fmla="*/ 197 w 564"/>
                <a:gd name="T13" fmla="*/ 113 h 113"/>
                <a:gd name="T14" fmla="*/ 113 w 564"/>
                <a:gd name="T15" fmla="*/ 85 h 113"/>
                <a:gd name="T16" fmla="*/ 0 w 564"/>
                <a:gd name="T17" fmla="*/ 113 h 113"/>
                <a:gd name="T18" fmla="*/ 0 w 564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3">
                  <a:moveTo>
                    <a:pt x="0" y="0"/>
                  </a:moveTo>
                  <a:lnTo>
                    <a:pt x="564" y="0"/>
                  </a:lnTo>
                  <a:lnTo>
                    <a:pt x="564" y="113"/>
                  </a:lnTo>
                  <a:lnTo>
                    <a:pt x="451" y="85"/>
                  </a:lnTo>
                  <a:lnTo>
                    <a:pt x="367" y="113"/>
                  </a:lnTo>
                  <a:lnTo>
                    <a:pt x="282" y="85"/>
                  </a:lnTo>
                  <a:lnTo>
                    <a:pt x="197" y="113"/>
                  </a:lnTo>
                  <a:lnTo>
                    <a:pt x="113" y="85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27">
              <a:extLst>
                <a:ext uri="{FF2B5EF4-FFF2-40B4-BE49-F238E27FC236}">
                  <a16:creationId xmlns:a16="http://schemas.microsoft.com/office/drawing/2014/main" id="{1B07A52B-C867-42B9-A83B-07358EC13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618" y="2609245"/>
              <a:ext cx="45520" cy="91856"/>
            </a:xfrm>
            <a:custGeom>
              <a:avLst/>
              <a:gdLst>
                <a:gd name="T0" fmla="*/ 56 w 56"/>
                <a:gd name="T1" fmla="*/ 0 h 113"/>
                <a:gd name="T2" fmla="*/ 0 w 56"/>
                <a:gd name="T3" fmla="*/ 0 h 113"/>
                <a:gd name="T4" fmla="*/ 0 w 56"/>
                <a:gd name="T5" fmla="*/ 113 h 113"/>
                <a:gd name="T6" fmla="*/ 56 w 56"/>
                <a:gd name="T7" fmla="*/ 99 h 113"/>
                <a:gd name="T8" fmla="*/ 56 w 5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3">
                  <a:moveTo>
                    <a:pt x="56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56" y="9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AutoShape 20">
              <a:extLst>
                <a:ext uri="{FF2B5EF4-FFF2-40B4-BE49-F238E27FC236}">
                  <a16:creationId xmlns:a16="http://schemas.microsoft.com/office/drawing/2014/main" id="{55EDCF36-31B9-4122-80BA-C98F1438A51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34746" y="2161967"/>
              <a:ext cx="460091" cy="549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22">
              <a:extLst>
                <a:ext uri="{FF2B5EF4-FFF2-40B4-BE49-F238E27FC236}">
                  <a16:creationId xmlns:a16="http://schemas.microsoft.com/office/drawing/2014/main" id="{25257D86-A92D-459B-A1E2-44B15820D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46" y="2161967"/>
              <a:ext cx="458464" cy="548694"/>
            </a:xfrm>
            <a:custGeom>
              <a:avLst/>
              <a:gdLst>
                <a:gd name="T0" fmla="*/ 7111 w 7111"/>
                <a:gd name="T1" fmla="*/ 0 h 8533"/>
                <a:gd name="T2" fmla="*/ 5689 w 7111"/>
                <a:gd name="T3" fmla="*/ 356 h 8533"/>
                <a:gd name="T4" fmla="*/ 4622 w 7111"/>
                <a:gd name="T5" fmla="*/ 0 h 8533"/>
                <a:gd name="T6" fmla="*/ 3556 w 7111"/>
                <a:gd name="T7" fmla="*/ 356 h 8533"/>
                <a:gd name="T8" fmla="*/ 2489 w 7111"/>
                <a:gd name="T9" fmla="*/ 0 h 8533"/>
                <a:gd name="T10" fmla="*/ 1422 w 7111"/>
                <a:gd name="T11" fmla="*/ 356 h 8533"/>
                <a:gd name="T12" fmla="*/ 0 w 7111"/>
                <a:gd name="T13" fmla="*/ 0 h 8533"/>
                <a:gd name="T14" fmla="*/ 0 w 7111"/>
                <a:gd name="T15" fmla="*/ 1422 h 8533"/>
                <a:gd name="T16" fmla="*/ 356 w 7111"/>
                <a:gd name="T17" fmla="*/ 4267 h 8533"/>
                <a:gd name="T18" fmla="*/ 0 w 7111"/>
                <a:gd name="T19" fmla="*/ 7111 h 8533"/>
                <a:gd name="T20" fmla="*/ 0 w 7111"/>
                <a:gd name="T21" fmla="*/ 8533 h 8533"/>
                <a:gd name="T22" fmla="*/ 1422 w 7111"/>
                <a:gd name="T23" fmla="*/ 8178 h 8533"/>
                <a:gd name="T24" fmla="*/ 2489 w 7111"/>
                <a:gd name="T25" fmla="*/ 8533 h 8533"/>
                <a:gd name="T26" fmla="*/ 3556 w 7111"/>
                <a:gd name="T27" fmla="*/ 8178 h 8533"/>
                <a:gd name="T28" fmla="*/ 4622 w 7111"/>
                <a:gd name="T29" fmla="*/ 8533 h 8533"/>
                <a:gd name="T30" fmla="*/ 5689 w 7111"/>
                <a:gd name="T31" fmla="*/ 8178 h 8533"/>
                <a:gd name="T32" fmla="*/ 7111 w 7111"/>
                <a:gd name="T33" fmla="*/ 8533 h 8533"/>
                <a:gd name="T34" fmla="*/ 7111 w 7111"/>
                <a:gd name="T35" fmla="*/ 7111 h 8533"/>
                <a:gd name="T36" fmla="*/ 6756 w 7111"/>
                <a:gd name="T37" fmla="*/ 4267 h 8533"/>
                <a:gd name="T38" fmla="*/ 7111 w 7111"/>
                <a:gd name="T39" fmla="*/ 1422 h 8533"/>
                <a:gd name="T40" fmla="*/ 7111 w 7111"/>
                <a:gd name="T41" fmla="*/ 0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11" h="8533">
                  <a:moveTo>
                    <a:pt x="7111" y="0"/>
                  </a:moveTo>
                  <a:lnTo>
                    <a:pt x="5689" y="356"/>
                  </a:lnTo>
                  <a:lnTo>
                    <a:pt x="4622" y="0"/>
                  </a:lnTo>
                  <a:lnTo>
                    <a:pt x="3556" y="356"/>
                  </a:lnTo>
                  <a:lnTo>
                    <a:pt x="2489" y="0"/>
                  </a:lnTo>
                  <a:lnTo>
                    <a:pt x="1422" y="356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1422" y="8178"/>
                  </a:lnTo>
                  <a:lnTo>
                    <a:pt x="2489" y="8533"/>
                  </a:lnTo>
                  <a:lnTo>
                    <a:pt x="3556" y="8178"/>
                  </a:lnTo>
                  <a:lnTo>
                    <a:pt x="4622" y="8533"/>
                  </a:lnTo>
                  <a:lnTo>
                    <a:pt x="5689" y="8178"/>
                  </a:lnTo>
                  <a:lnTo>
                    <a:pt x="7111" y="8533"/>
                  </a:lnTo>
                  <a:lnTo>
                    <a:pt x="7111" y="7111"/>
                  </a:lnTo>
                  <a:cubicBezTo>
                    <a:pt x="6872" y="6182"/>
                    <a:pt x="6752" y="5226"/>
                    <a:pt x="6756" y="4267"/>
                  </a:cubicBezTo>
                  <a:cubicBezTo>
                    <a:pt x="6759" y="3308"/>
                    <a:pt x="6879" y="2353"/>
                    <a:pt x="7111" y="1422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7" name="Freeform 23">
              <a:extLst>
                <a:ext uri="{FF2B5EF4-FFF2-40B4-BE49-F238E27FC236}">
                  <a16:creationId xmlns:a16="http://schemas.microsoft.com/office/drawing/2014/main" id="{F2B9B742-1780-416B-AF06-B3ED56E28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46" y="2161967"/>
              <a:ext cx="69096" cy="548694"/>
            </a:xfrm>
            <a:custGeom>
              <a:avLst/>
              <a:gdLst>
                <a:gd name="T0" fmla="*/ 711 w 1070"/>
                <a:gd name="T1" fmla="*/ 7111 h 8533"/>
                <a:gd name="T2" fmla="*/ 1067 w 1070"/>
                <a:gd name="T3" fmla="*/ 4267 h 8533"/>
                <a:gd name="T4" fmla="*/ 711 w 1070"/>
                <a:gd name="T5" fmla="*/ 1422 h 8533"/>
                <a:gd name="T6" fmla="*/ 711 w 1070"/>
                <a:gd name="T7" fmla="*/ 178 h 8533"/>
                <a:gd name="T8" fmla="*/ 0 w 1070"/>
                <a:gd name="T9" fmla="*/ 0 h 8533"/>
                <a:gd name="T10" fmla="*/ 0 w 1070"/>
                <a:gd name="T11" fmla="*/ 1422 h 8533"/>
                <a:gd name="T12" fmla="*/ 356 w 1070"/>
                <a:gd name="T13" fmla="*/ 4267 h 8533"/>
                <a:gd name="T14" fmla="*/ 0 w 1070"/>
                <a:gd name="T15" fmla="*/ 7111 h 8533"/>
                <a:gd name="T16" fmla="*/ 0 w 1070"/>
                <a:gd name="T17" fmla="*/ 8533 h 8533"/>
                <a:gd name="T18" fmla="*/ 711 w 1070"/>
                <a:gd name="T19" fmla="*/ 8356 h 8533"/>
                <a:gd name="T20" fmla="*/ 711 w 1070"/>
                <a:gd name="T21" fmla="*/ 7111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0" h="8533">
                  <a:moveTo>
                    <a:pt x="711" y="7111"/>
                  </a:moveTo>
                  <a:cubicBezTo>
                    <a:pt x="943" y="6181"/>
                    <a:pt x="1063" y="5226"/>
                    <a:pt x="1067" y="4267"/>
                  </a:cubicBezTo>
                  <a:cubicBezTo>
                    <a:pt x="1070" y="3307"/>
                    <a:pt x="950" y="2351"/>
                    <a:pt x="711" y="1422"/>
                  </a:cubicBezTo>
                  <a:lnTo>
                    <a:pt x="711" y="178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711" y="8356"/>
                  </a:lnTo>
                  <a:lnTo>
                    <a:pt x="711" y="7111"/>
                  </a:lnTo>
                  <a:close/>
                </a:path>
              </a:pathLst>
            </a:custGeom>
            <a:solidFill>
              <a:srgbClr val="C78F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8" name="Freeform 24">
              <a:extLst>
                <a:ext uri="{FF2B5EF4-FFF2-40B4-BE49-F238E27FC236}">
                  <a16:creationId xmlns:a16="http://schemas.microsoft.com/office/drawing/2014/main" id="{F5B471CA-09E1-4C3B-853B-67E238645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46" y="2161967"/>
              <a:ext cx="458464" cy="91042"/>
            </a:xfrm>
            <a:custGeom>
              <a:avLst/>
              <a:gdLst>
                <a:gd name="T0" fmla="*/ 564 w 564"/>
                <a:gd name="T1" fmla="*/ 112 h 112"/>
                <a:gd name="T2" fmla="*/ 0 w 564"/>
                <a:gd name="T3" fmla="*/ 112 h 112"/>
                <a:gd name="T4" fmla="*/ 0 w 564"/>
                <a:gd name="T5" fmla="*/ 0 h 112"/>
                <a:gd name="T6" fmla="*/ 113 w 564"/>
                <a:gd name="T7" fmla="*/ 28 h 112"/>
                <a:gd name="T8" fmla="*/ 197 w 564"/>
                <a:gd name="T9" fmla="*/ 0 h 112"/>
                <a:gd name="T10" fmla="*/ 282 w 564"/>
                <a:gd name="T11" fmla="*/ 28 h 112"/>
                <a:gd name="T12" fmla="*/ 367 w 564"/>
                <a:gd name="T13" fmla="*/ 0 h 112"/>
                <a:gd name="T14" fmla="*/ 451 w 564"/>
                <a:gd name="T15" fmla="*/ 28 h 112"/>
                <a:gd name="T16" fmla="*/ 564 w 564"/>
                <a:gd name="T17" fmla="*/ 0 h 112"/>
                <a:gd name="T18" fmla="*/ 564 w 5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2">
                  <a:moveTo>
                    <a:pt x="56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113" y="28"/>
                  </a:lnTo>
                  <a:lnTo>
                    <a:pt x="197" y="0"/>
                  </a:lnTo>
                  <a:lnTo>
                    <a:pt x="282" y="28"/>
                  </a:lnTo>
                  <a:lnTo>
                    <a:pt x="367" y="0"/>
                  </a:lnTo>
                  <a:lnTo>
                    <a:pt x="451" y="28"/>
                  </a:lnTo>
                  <a:lnTo>
                    <a:pt x="564" y="0"/>
                  </a:lnTo>
                  <a:lnTo>
                    <a:pt x="564" y="112"/>
                  </a:lnTo>
                  <a:close/>
                </a:path>
              </a:pathLst>
            </a:cu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9" name="Freeform 25">
              <a:extLst>
                <a:ext uri="{FF2B5EF4-FFF2-40B4-BE49-F238E27FC236}">
                  <a16:creationId xmlns:a16="http://schemas.microsoft.com/office/drawing/2014/main" id="{85FC8EFE-809A-4CFA-A865-BF74072F0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46" y="2161967"/>
              <a:ext cx="45520" cy="91042"/>
            </a:xfrm>
            <a:custGeom>
              <a:avLst/>
              <a:gdLst>
                <a:gd name="T0" fmla="*/ 0 w 56"/>
                <a:gd name="T1" fmla="*/ 0 h 112"/>
                <a:gd name="T2" fmla="*/ 0 w 56"/>
                <a:gd name="T3" fmla="*/ 112 h 112"/>
                <a:gd name="T4" fmla="*/ 56 w 56"/>
                <a:gd name="T5" fmla="*/ 112 h 112"/>
                <a:gd name="T6" fmla="*/ 56 w 56"/>
                <a:gd name="T7" fmla="*/ 14 h 112"/>
                <a:gd name="T8" fmla="*/ 0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0" y="0"/>
                  </a:moveTo>
                  <a:lnTo>
                    <a:pt x="0" y="112"/>
                  </a:lnTo>
                  <a:lnTo>
                    <a:pt x="56" y="112"/>
                  </a:lnTo>
                  <a:lnTo>
                    <a:pt x="5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26">
              <a:extLst>
                <a:ext uri="{FF2B5EF4-FFF2-40B4-BE49-F238E27FC236}">
                  <a16:creationId xmlns:a16="http://schemas.microsoft.com/office/drawing/2014/main" id="{40FEBC37-74CA-4514-8EF3-1F96AA701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46" y="2618806"/>
              <a:ext cx="458464" cy="91856"/>
            </a:xfrm>
            <a:custGeom>
              <a:avLst/>
              <a:gdLst>
                <a:gd name="T0" fmla="*/ 0 w 564"/>
                <a:gd name="T1" fmla="*/ 0 h 113"/>
                <a:gd name="T2" fmla="*/ 564 w 564"/>
                <a:gd name="T3" fmla="*/ 0 h 113"/>
                <a:gd name="T4" fmla="*/ 564 w 564"/>
                <a:gd name="T5" fmla="*/ 113 h 113"/>
                <a:gd name="T6" fmla="*/ 451 w 564"/>
                <a:gd name="T7" fmla="*/ 85 h 113"/>
                <a:gd name="T8" fmla="*/ 367 w 564"/>
                <a:gd name="T9" fmla="*/ 113 h 113"/>
                <a:gd name="T10" fmla="*/ 282 w 564"/>
                <a:gd name="T11" fmla="*/ 85 h 113"/>
                <a:gd name="T12" fmla="*/ 197 w 564"/>
                <a:gd name="T13" fmla="*/ 113 h 113"/>
                <a:gd name="T14" fmla="*/ 113 w 564"/>
                <a:gd name="T15" fmla="*/ 85 h 113"/>
                <a:gd name="T16" fmla="*/ 0 w 564"/>
                <a:gd name="T17" fmla="*/ 113 h 113"/>
                <a:gd name="T18" fmla="*/ 0 w 564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3">
                  <a:moveTo>
                    <a:pt x="0" y="0"/>
                  </a:moveTo>
                  <a:lnTo>
                    <a:pt x="564" y="0"/>
                  </a:lnTo>
                  <a:lnTo>
                    <a:pt x="564" y="113"/>
                  </a:lnTo>
                  <a:lnTo>
                    <a:pt x="451" y="85"/>
                  </a:lnTo>
                  <a:lnTo>
                    <a:pt x="367" y="113"/>
                  </a:lnTo>
                  <a:lnTo>
                    <a:pt x="282" y="85"/>
                  </a:lnTo>
                  <a:lnTo>
                    <a:pt x="197" y="113"/>
                  </a:lnTo>
                  <a:lnTo>
                    <a:pt x="113" y="85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27">
              <a:extLst>
                <a:ext uri="{FF2B5EF4-FFF2-40B4-BE49-F238E27FC236}">
                  <a16:creationId xmlns:a16="http://schemas.microsoft.com/office/drawing/2014/main" id="{2ABF828D-DAE7-4867-BE6A-9925CFC1E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46" y="2618806"/>
              <a:ext cx="45520" cy="91856"/>
            </a:xfrm>
            <a:custGeom>
              <a:avLst/>
              <a:gdLst>
                <a:gd name="T0" fmla="*/ 56 w 56"/>
                <a:gd name="T1" fmla="*/ 0 h 113"/>
                <a:gd name="T2" fmla="*/ 0 w 56"/>
                <a:gd name="T3" fmla="*/ 0 h 113"/>
                <a:gd name="T4" fmla="*/ 0 w 56"/>
                <a:gd name="T5" fmla="*/ 113 h 113"/>
                <a:gd name="T6" fmla="*/ 56 w 56"/>
                <a:gd name="T7" fmla="*/ 99 h 113"/>
                <a:gd name="T8" fmla="*/ 56 w 5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3">
                  <a:moveTo>
                    <a:pt x="56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56" y="9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AutoShape 20">
              <a:extLst>
                <a:ext uri="{FF2B5EF4-FFF2-40B4-BE49-F238E27FC236}">
                  <a16:creationId xmlns:a16="http://schemas.microsoft.com/office/drawing/2014/main" id="{58D81BEF-53E8-4312-8F42-5856475535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469069" y="2167135"/>
              <a:ext cx="460091" cy="549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22">
              <a:extLst>
                <a:ext uri="{FF2B5EF4-FFF2-40B4-BE49-F238E27FC236}">
                  <a16:creationId xmlns:a16="http://schemas.microsoft.com/office/drawing/2014/main" id="{0211B6C1-8841-45D8-BBAC-3859192C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69" y="2167135"/>
              <a:ext cx="458464" cy="548694"/>
            </a:xfrm>
            <a:custGeom>
              <a:avLst/>
              <a:gdLst>
                <a:gd name="T0" fmla="*/ 7111 w 7111"/>
                <a:gd name="T1" fmla="*/ 0 h 8533"/>
                <a:gd name="T2" fmla="*/ 5689 w 7111"/>
                <a:gd name="T3" fmla="*/ 356 h 8533"/>
                <a:gd name="T4" fmla="*/ 4622 w 7111"/>
                <a:gd name="T5" fmla="*/ 0 h 8533"/>
                <a:gd name="T6" fmla="*/ 3556 w 7111"/>
                <a:gd name="T7" fmla="*/ 356 h 8533"/>
                <a:gd name="T8" fmla="*/ 2489 w 7111"/>
                <a:gd name="T9" fmla="*/ 0 h 8533"/>
                <a:gd name="T10" fmla="*/ 1422 w 7111"/>
                <a:gd name="T11" fmla="*/ 356 h 8533"/>
                <a:gd name="T12" fmla="*/ 0 w 7111"/>
                <a:gd name="T13" fmla="*/ 0 h 8533"/>
                <a:gd name="T14" fmla="*/ 0 w 7111"/>
                <a:gd name="T15" fmla="*/ 1422 h 8533"/>
                <a:gd name="T16" fmla="*/ 356 w 7111"/>
                <a:gd name="T17" fmla="*/ 4267 h 8533"/>
                <a:gd name="T18" fmla="*/ 0 w 7111"/>
                <a:gd name="T19" fmla="*/ 7111 h 8533"/>
                <a:gd name="T20" fmla="*/ 0 w 7111"/>
                <a:gd name="T21" fmla="*/ 8533 h 8533"/>
                <a:gd name="T22" fmla="*/ 1422 w 7111"/>
                <a:gd name="T23" fmla="*/ 8178 h 8533"/>
                <a:gd name="T24" fmla="*/ 2489 w 7111"/>
                <a:gd name="T25" fmla="*/ 8533 h 8533"/>
                <a:gd name="T26" fmla="*/ 3556 w 7111"/>
                <a:gd name="T27" fmla="*/ 8178 h 8533"/>
                <a:gd name="T28" fmla="*/ 4622 w 7111"/>
                <a:gd name="T29" fmla="*/ 8533 h 8533"/>
                <a:gd name="T30" fmla="*/ 5689 w 7111"/>
                <a:gd name="T31" fmla="*/ 8178 h 8533"/>
                <a:gd name="T32" fmla="*/ 7111 w 7111"/>
                <a:gd name="T33" fmla="*/ 8533 h 8533"/>
                <a:gd name="T34" fmla="*/ 7111 w 7111"/>
                <a:gd name="T35" fmla="*/ 7111 h 8533"/>
                <a:gd name="T36" fmla="*/ 6756 w 7111"/>
                <a:gd name="T37" fmla="*/ 4267 h 8533"/>
                <a:gd name="T38" fmla="*/ 7111 w 7111"/>
                <a:gd name="T39" fmla="*/ 1422 h 8533"/>
                <a:gd name="T40" fmla="*/ 7111 w 7111"/>
                <a:gd name="T41" fmla="*/ 0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11" h="8533">
                  <a:moveTo>
                    <a:pt x="7111" y="0"/>
                  </a:moveTo>
                  <a:lnTo>
                    <a:pt x="5689" y="356"/>
                  </a:lnTo>
                  <a:lnTo>
                    <a:pt x="4622" y="0"/>
                  </a:lnTo>
                  <a:lnTo>
                    <a:pt x="3556" y="356"/>
                  </a:lnTo>
                  <a:lnTo>
                    <a:pt x="2489" y="0"/>
                  </a:lnTo>
                  <a:lnTo>
                    <a:pt x="1422" y="356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1422" y="8178"/>
                  </a:lnTo>
                  <a:lnTo>
                    <a:pt x="2489" y="8533"/>
                  </a:lnTo>
                  <a:lnTo>
                    <a:pt x="3556" y="8178"/>
                  </a:lnTo>
                  <a:lnTo>
                    <a:pt x="4622" y="8533"/>
                  </a:lnTo>
                  <a:lnTo>
                    <a:pt x="5689" y="8178"/>
                  </a:lnTo>
                  <a:lnTo>
                    <a:pt x="7111" y="8533"/>
                  </a:lnTo>
                  <a:lnTo>
                    <a:pt x="7111" y="7111"/>
                  </a:lnTo>
                  <a:cubicBezTo>
                    <a:pt x="6872" y="6182"/>
                    <a:pt x="6752" y="5226"/>
                    <a:pt x="6756" y="4267"/>
                  </a:cubicBezTo>
                  <a:cubicBezTo>
                    <a:pt x="6759" y="3308"/>
                    <a:pt x="6879" y="2353"/>
                    <a:pt x="7111" y="1422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5" name="Freeform 23">
              <a:extLst>
                <a:ext uri="{FF2B5EF4-FFF2-40B4-BE49-F238E27FC236}">
                  <a16:creationId xmlns:a16="http://schemas.microsoft.com/office/drawing/2014/main" id="{CC0011EF-C2DF-43EC-A753-4E68FFD2A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69" y="2167135"/>
              <a:ext cx="69096" cy="548694"/>
            </a:xfrm>
            <a:custGeom>
              <a:avLst/>
              <a:gdLst>
                <a:gd name="T0" fmla="*/ 711 w 1070"/>
                <a:gd name="T1" fmla="*/ 7111 h 8533"/>
                <a:gd name="T2" fmla="*/ 1067 w 1070"/>
                <a:gd name="T3" fmla="*/ 4267 h 8533"/>
                <a:gd name="T4" fmla="*/ 711 w 1070"/>
                <a:gd name="T5" fmla="*/ 1422 h 8533"/>
                <a:gd name="T6" fmla="*/ 711 w 1070"/>
                <a:gd name="T7" fmla="*/ 178 h 8533"/>
                <a:gd name="T8" fmla="*/ 0 w 1070"/>
                <a:gd name="T9" fmla="*/ 0 h 8533"/>
                <a:gd name="T10" fmla="*/ 0 w 1070"/>
                <a:gd name="T11" fmla="*/ 1422 h 8533"/>
                <a:gd name="T12" fmla="*/ 356 w 1070"/>
                <a:gd name="T13" fmla="*/ 4267 h 8533"/>
                <a:gd name="T14" fmla="*/ 0 w 1070"/>
                <a:gd name="T15" fmla="*/ 7111 h 8533"/>
                <a:gd name="T16" fmla="*/ 0 w 1070"/>
                <a:gd name="T17" fmla="*/ 8533 h 8533"/>
                <a:gd name="T18" fmla="*/ 711 w 1070"/>
                <a:gd name="T19" fmla="*/ 8356 h 8533"/>
                <a:gd name="T20" fmla="*/ 711 w 1070"/>
                <a:gd name="T21" fmla="*/ 7111 h 8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0" h="8533">
                  <a:moveTo>
                    <a:pt x="711" y="7111"/>
                  </a:moveTo>
                  <a:cubicBezTo>
                    <a:pt x="943" y="6181"/>
                    <a:pt x="1063" y="5226"/>
                    <a:pt x="1067" y="4267"/>
                  </a:cubicBezTo>
                  <a:cubicBezTo>
                    <a:pt x="1070" y="3307"/>
                    <a:pt x="950" y="2351"/>
                    <a:pt x="711" y="1422"/>
                  </a:cubicBezTo>
                  <a:lnTo>
                    <a:pt x="711" y="178"/>
                  </a:lnTo>
                  <a:lnTo>
                    <a:pt x="0" y="0"/>
                  </a:lnTo>
                  <a:lnTo>
                    <a:pt x="0" y="1422"/>
                  </a:lnTo>
                  <a:cubicBezTo>
                    <a:pt x="239" y="2351"/>
                    <a:pt x="359" y="3307"/>
                    <a:pt x="356" y="4267"/>
                  </a:cubicBezTo>
                  <a:cubicBezTo>
                    <a:pt x="352" y="5226"/>
                    <a:pt x="232" y="6181"/>
                    <a:pt x="0" y="7111"/>
                  </a:cubicBezTo>
                  <a:lnTo>
                    <a:pt x="0" y="8533"/>
                  </a:lnTo>
                  <a:lnTo>
                    <a:pt x="711" y="8356"/>
                  </a:lnTo>
                  <a:lnTo>
                    <a:pt x="711" y="7111"/>
                  </a:lnTo>
                  <a:close/>
                </a:path>
              </a:pathLst>
            </a:custGeom>
            <a:solidFill>
              <a:srgbClr val="C78F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6" name="Freeform 24">
              <a:extLst>
                <a:ext uri="{FF2B5EF4-FFF2-40B4-BE49-F238E27FC236}">
                  <a16:creationId xmlns:a16="http://schemas.microsoft.com/office/drawing/2014/main" id="{0D10BC9E-D4F8-4CCD-BB04-0A68E0F83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69" y="2167135"/>
              <a:ext cx="458464" cy="91042"/>
            </a:xfrm>
            <a:custGeom>
              <a:avLst/>
              <a:gdLst>
                <a:gd name="T0" fmla="*/ 564 w 564"/>
                <a:gd name="T1" fmla="*/ 112 h 112"/>
                <a:gd name="T2" fmla="*/ 0 w 564"/>
                <a:gd name="T3" fmla="*/ 112 h 112"/>
                <a:gd name="T4" fmla="*/ 0 w 564"/>
                <a:gd name="T5" fmla="*/ 0 h 112"/>
                <a:gd name="T6" fmla="*/ 113 w 564"/>
                <a:gd name="T7" fmla="*/ 28 h 112"/>
                <a:gd name="T8" fmla="*/ 197 w 564"/>
                <a:gd name="T9" fmla="*/ 0 h 112"/>
                <a:gd name="T10" fmla="*/ 282 w 564"/>
                <a:gd name="T11" fmla="*/ 28 h 112"/>
                <a:gd name="T12" fmla="*/ 367 w 564"/>
                <a:gd name="T13" fmla="*/ 0 h 112"/>
                <a:gd name="T14" fmla="*/ 451 w 564"/>
                <a:gd name="T15" fmla="*/ 28 h 112"/>
                <a:gd name="T16" fmla="*/ 564 w 564"/>
                <a:gd name="T17" fmla="*/ 0 h 112"/>
                <a:gd name="T18" fmla="*/ 564 w 5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2">
                  <a:moveTo>
                    <a:pt x="56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113" y="28"/>
                  </a:lnTo>
                  <a:lnTo>
                    <a:pt x="197" y="0"/>
                  </a:lnTo>
                  <a:lnTo>
                    <a:pt x="282" y="28"/>
                  </a:lnTo>
                  <a:lnTo>
                    <a:pt x="367" y="0"/>
                  </a:lnTo>
                  <a:lnTo>
                    <a:pt x="451" y="28"/>
                  </a:lnTo>
                  <a:lnTo>
                    <a:pt x="564" y="0"/>
                  </a:lnTo>
                  <a:lnTo>
                    <a:pt x="564" y="112"/>
                  </a:lnTo>
                  <a:close/>
                </a:path>
              </a:pathLst>
            </a:cu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7" name="Freeform 25">
              <a:extLst>
                <a:ext uri="{FF2B5EF4-FFF2-40B4-BE49-F238E27FC236}">
                  <a16:creationId xmlns:a16="http://schemas.microsoft.com/office/drawing/2014/main" id="{CDCBE17E-9C3C-4F61-8209-10F25B22A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69" y="2167135"/>
              <a:ext cx="45520" cy="91042"/>
            </a:xfrm>
            <a:custGeom>
              <a:avLst/>
              <a:gdLst>
                <a:gd name="T0" fmla="*/ 0 w 56"/>
                <a:gd name="T1" fmla="*/ 0 h 112"/>
                <a:gd name="T2" fmla="*/ 0 w 56"/>
                <a:gd name="T3" fmla="*/ 112 h 112"/>
                <a:gd name="T4" fmla="*/ 56 w 56"/>
                <a:gd name="T5" fmla="*/ 112 h 112"/>
                <a:gd name="T6" fmla="*/ 56 w 56"/>
                <a:gd name="T7" fmla="*/ 14 h 112"/>
                <a:gd name="T8" fmla="*/ 0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0" y="0"/>
                  </a:moveTo>
                  <a:lnTo>
                    <a:pt x="0" y="112"/>
                  </a:lnTo>
                  <a:lnTo>
                    <a:pt x="56" y="112"/>
                  </a:lnTo>
                  <a:lnTo>
                    <a:pt x="5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26">
              <a:extLst>
                <a:ext uri="{FF2B5EF4-FFF2-40B4-BE49-F238E27FC236}">
                  <a16:creationId xmlns:a16="http://schemas.microsoft.com/office/drawing/2014/main" id="{89D7E4DF-DBDB-4793-A5B4-16172D636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69" y="2623973"/>
              <a:ext cx="458464" cy="91856"/>
            </a:xfrm>
            <a:custGeom>
              <a:avLst/>
              <a:gdLst>
                <a:gd name="T0" fmla="*/ 0 w 564"/>
                <a:gd name="T1" fmla="*/ 0 h 113"/>
                <a:gd name="T2" fmla="*/ 564 w 564"/>
                <a:gd name="T3" fmla="*/ 0 h 113"/>
                <a:gd name="T4" fmla="*/ 564 w 564"/>
                <a:gd name="T5" fmla="*/ 113 h 113"/>
                <a:gd name="T6" fmla="*/ 451 w 564"/>
                <a:gd name="T7" fmla="*/ 85 h 113"/>
                <a:gd name="T8" fmla="*/ 367 w 564"/>
                <a:gd name="T9" fmla="*/ 113 h 113"/>
                <a:gd name="T10" fmla="*/ 282 w 564"/>
                <a:gd name="T11" fmla="*/ 85 h 113"/>
                <a:gd name="T12" fmla="*/ 197 w 564"/>
                <a:gd name="T13" fmla="*/ 113 h 113"/>
                <a:gd name="T14" fmla="*/ 113 w 564"/>
                <a:gd name="T15" fmla="*/ 85 h 113"/>
                <a:gd name="T16" fmla="*/ 0 w 564"/>
                <a:gd name="T17" fmla="*/ 113 h 113"/>
                <a:gd name="T18" fmla="*/ 0 w 564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113">
                  <a:moveTo>
                    <a:pt x="0" y="0"/>
                  </a:moveTo>
                  <a:lnTo>
                    <a:pt x="564" y="0"/>
                  </a:lnTo>
                  <a:lnTo>
                    <a:pt x="564" y="113"/>
                  </a:lnTo>
                  <a:lnTo>
                    <a:pt x="451" y="85"/>
                  </a:lnTo>
                  <a:lnTo>
                    <a:pt x="367" y="113"/>
                  </a:lnTo>
                  <a:lnTo>
                    <a:pt x="282" y="85"/>
                  </a:lnTo>
                  <a:lnTo>
                    <a:pt x="197" y="113"/>
                  </a:lnTo>
                  <a:lnTo>
                    <a:pt x="113" y="85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27">
              <a:extLst>
                <a:ext uri="{FF2B5EF4-FFF2-40B4-BE49-F238E27FC236}">
                  <a16:creationId xmlns:a16="http://schemas.microsoft.com/office/drawing/2014/main" id="{BCE02548-8FB2-43EA-9070-BBF9FB447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69" y="2623973"/>
              <a:ext cx="45520" cy="91856"/>
            </a:xfrm>
            <a:custGeom>
              <a:avLst/>
              <a:gdLst>
                <a:gd name="T0" fmla="*/ 56 w 56"/>
                <a:gd name="T1" fmla="*/ 0 h 113"/>
                <a:gd name="T2" fmla="*/ 0 w 56"/>
                <a:gd name="T3" fmla="*/ 0 h 113"/>
                <a:gd name="T4" fmla="*/ 0 w 56"/>
                <a:gd name="T5" fmla="*/ 113 h 113"/>
                <a:gd name="T6" fmla="*/ 56 w 56"/>
                <a:gd name="T7" fmla="*/ 99 h 113"/>
                <a:gd name="T8" fmla="*/ 56 w 5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3">
                  <a:moveTo>
                    <a:pt x="56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56" y="9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1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DF7CB5F-DAB6-4BA8-98F8-3C685E6F40C9}"/>
                </a:ext>
              </a:extLst>
            </p:cNvPr>
            <p:cNvSpPr/>
            <p:nvPr/>
          </p:nvSpPr>
          <p:spPr>
            <a:xfrm>
              <a:off x="3406289" y="2490365"/>
              <a:ext cx="252251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93434CC-F989-455C-ACD6-F8B7AC58B7A4}"/>
                </a:ext>
              </a:extLst>
            </p:cNvPr>
            <p:cNvSpPr/>
            <p:nvPr/>
          </p:nvSpPr>
          <p:spPr>
            <a:xfrm>
              <a:off x="4110706" y="2478658"/>
              <a:ext cx="252251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EF5B2227-363B-45FF-B36F-8A3BB8EA6131}"/>
                </a:ext>
              </a:extLst>
            </p:cNvPr>
            <p:cNvSpPr/>
            <p:nvPr/>
          </p:nvSpPr>
          <p:spPr>
            <a:xfrm>
              <a:off x="4861172" y="2478184"/>
              <a:ext cx="252251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CE3FE8B7-EC15-42E1-A4C8-A193021DA6F4}"/>
                </a:ext>
              </a:extLst>
            </p:cNvPr>
            <p:cNvSpPr/>
            <p:nvPr/>
          </p:nvSpPr>
          <p:spPr>
            <a:xfrm>
              <a:off x="5597458" y="2485835"/>
              <a:ext cx="252251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E5A2902-7F7E-4403-B23E-49BB5C90483A}"/>
                </a:ext>
              </a:extLst>
            </p:cNvPr>
            <p:cNvGrpSpPr/>
            <p:nvPr/>
          </p:nvGrpSpPr>
          <p:grpSpPr>
            <a:xfrm>
              <a:off x="3142030" y="1522043"/>
              <a:ext cx="3025302" cy="450942"/>
              <a:chOff x="3142031" y="2290527"/>
              <a:chExt cx="3025304" cy="450943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AF2B2AA-7849-4056-AD49-D2A5D114AAD0}"/>
                  </a:ext>
                </a:extLst>
              </p:cNvPr>
              <p:cNvSpPr/>
              <p:nvPr/>
            </p:nvSpPr>
            <p:spPr>
              <a:xfrm>
                <a:off x="3142032" y="2296897"/>
                <a:ext cx="3025303" cy="444573"/>
              </a:xfrm>
              <a:prstGeom prst="rect">
                <a:avLst/>
              </a:prstGeom>
              <a:solidFill>
                <a:srgbClr val="E4E6E5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CA6B5BA-D8EB-46A6-84DC-C32B754CCD93}"/>
                  </a:ext>
                </a:extLst>
              </p:cNvPr>
              <p:cNvSpPr/>
              <p:nvPr/>
            </p:nvSpPr>
            <p:spPr>
              <a:xfrm>
                <a:off x="3142031" y="2290527"/>
                <a:ext cx="3025303" cy="219210"/>
              </a:xfrm>
              <a:prstGeom prst="rect">
                <a:avLst/>
              </a:prstGeom>
              <a:solidFill>
                <a:srgbClr val="F2F7F2"/>
              </a:solidFill>
              <a:ln>
                <a:noFill/>
              </a:ln>
              <a:effectLst>
                <a:innerShdw blurRad="38100">
                  <a:prstClr val="black">
                    <a:alpha val="71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10DF549-D35B-4805-B350-07D2085DC9C1}"/>
                </a:ext>
              </a:extLst>
            </p:cNvPr>
            <p:cNvGrpSpPr/>
            <p:nvPr/>
          </p:nvGrpSpPr>
          <p:grpSpPr>
            <a:xfrm>
              <a:off x="3278828" y="1545465"/>
              <a:ext cx="2679383" cy="398602"/>
              <a:chOff x="3278830" y="1545465"/>
              <a:chExt cx="2679385" cy="398602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07E120EA-E69A-4A6C-B7C6-8C3C9ECD0E6F}"/>
                  </a:ext>
                </a:extLst>
              </p:cNvPr>
              <p:cNvSpPr/>
              <p:nvPr/>
            </p:nvSpPr>
            <p:spPr>
              <a:xfrm>
                <a:off x="3291597" y="1763050"/>
                <a:ext cx="515566" cy="17488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06950350-41B5-4C54-8E97-8A089552E775}"/>
                  </a:ext>
                </a:extLst>
              </p:cNvPr>
              <p:cNvSpPr/>
              <p:nvPr/>
            </p:nvSpPr>
            <p:spPr>
              <a:xfrm>
                <a:off x="3968885" y="1766535"/>
                <a:ext cx="515566" cy="17488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CF4DAD5E-2655-4266-9AF6-CCC10CF74001}"/>
                  </a:ext>
                </a:extLst>
              </p:cNvPr>
              <p:cNvSpPr/>
              <p:nvPr/>
            </p:nvSpPr>
            <p:spPr>
              <a:xfrm>
                <a:off x="4693595" y="1763436"/>
                <a:ext cx="515566" cy="17488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A671A300-43C6-4AAA-AA9D-F9169E3D3F57}"/>
                  </a:ext>
                </a:extLst>
              </p:cNvPr>
              <p:cNvSpPr/>
              <p:nvPr/>
            </p:nvSpPr>
            <p:spPr>
              <a:xfrm>
                <a:off x="5430465" y="1769181"/>
                <a:ext cx="515566" cy="17488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5C6C742-9F3B-47CC-9E41-4350A3CDFA98}"/>
                  </a:ext>
                </a:extLst>
              </p:cNvPr>
              <p:cNvSpPr/>
              <p:nvPr/>
            </p:nvSpPr>
            <p:spPr>
              <a:xfrm>
                <a:off x="3278830" y="1558122"/>
                <a:ext cx="528333" cy="15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8AC5237-1A71-4F37-8ADD-DF5517274188}"/>
                  </a:ext>
                </a:extLst>
              </p:cNvPr>
              <p:cNvSpPr/>
              <p:nvPr/>
            </p:nvSpPr>
            <p:spPr>
              <a:xfrm>
                <a:off x="3943959" y="1545465"/>
                <a:ext cx="528333" cy="15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8115D19-2606-4450-B15B-3805695FC502}"/>
                  </a:ext>
                </a:extLst>
              </p:cNvPr>
              <p:cNvSpPr/>
              <p:nvPr/>
            </p:nvSpPr>
            <p:spPr>
              <a:xfrm>
                <a:off x="4693595" y="1553948"/>
                <a:ext cx="528333" cy="15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9CC29613-0DFF-4827-A309-3905639D85B4}"/>
                  </a:ext>
                </a:extLst>
              </p:cNvPr>
              <p:cNvSpPr/>
              <p:nvPr/>
            </p:nvSpPr>
            <p:spPr>
              <a:xfrm>
                <a:off x="5429882" y="1548497"/>
                <a:ext cx="528333" cy="15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B8F3779-688D-4F90-8C4F-0AFF80BEA3FB}"/>
                </a:ext>
              </a:extLst>
            </p:cNvPr>
            <p:cNvGrpSpPr/>
            <p:nvPr/>
          </p:nvGrpSpPr>
          <p:grpSpPr>
            <a:xfrm>
              <a:off x="3142029" y="2722867"/>
              <a:ext cx="3025302" cy="450942"/>
              <a:chOff x="3142031" y="2290527"/>
              <a:chExt cx="3025304" cy="450943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D719D21-A96E-4188-8B83-7EA7726F413F}"/>
                  </a:ext>
                </a:extLst>
              </p:cNvPr>
              <p:cNvSpPr/>
              <p:nvPr/>
            </p:nvSpPr>
            <p:spPr>
              <a:xfrm>
                <a:off x="3142032" y="2296897"/>
                <a:ext cx="3025303" cy="444573"/>
              </a:xfrm>
              <a:prstGeom prst="rect">
                <a:avLst/>
              </a:prstGeom>
              <a:solidFill>
                <a:srgbClr val="E4E6E5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3E6DF7A-785E-4C07-8B21-8FACAD3F5E0C}"/>
                  </a:ext>
                </a:extLst>
              </p:cNvPr>
              <p:cNvSpPr/>
              <p:nvPr/>
            </p:nvSpPr>
            <p:spPr>
              <a:xfrm>
                <a:off x="3142031" y="2290527"/>
                <a:ext cx="3025303" cy="219210"/>
              </a:xfrm>
              <a:prstGeom prst="rect">
                <a:avLst/>
              </a:prstGeom>
              <a:solidFill>
                <a:srgbClr val="F2F7F2"/>
              </a:solidFill>
              <a:ln>
                <a:noFill/>
              </a:ln>
              <a:effectLst>
                <a:innerShdw blurRad="38100">
                  <a:prstClr val="black">
                    <a:alpha val="71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AE900A7-4588-4292-9568-F2BC7B568806}"/>
                </a:ext>
              </a:extLst>
            </p:cNvPr>
            <p:cNvSpPr/>
            <p:nvPr/>
          </p:nvSpPr>
          <p:spPr>
            <a:xfrm>
              <a:off x="3301322" y="2963950"/>
              <a:ext cx="515565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A4B0EAB-8BF3-4C87-938F-6C4B8875DA4D}"/>
                </a:ext>
              </a:extLst>
            </p:cNvPr>
            <p:cNvSpPr/>
            <p:nvPr/>
          </p:nvSpPr>
          <p:spPr>
            <a:xfrm>
              <a:off x="3978609" y="2967435"/>
              <a:ext cx="515565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8F3E924-472B-4F1C-9A1A-660863872445}"/>
                </a:ext>
              </a:extLst>
            </p:cNvPr>
            <p:cNvSpPr/>
            <p:nvPr/>
          </p:nvSpPr>
          <p:spPr>
            <a:xfrm>
              <a:off x="4703319" y="2964336"/>
              <a:ext cx="515565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A91C0C9-A9A1-49F8-9A07-DA68CC50545B}"/>
                </a:ext>
              </a:extLst>
            </p:cNvPr>
            <p:cNvSpPr/>
            <p:nvPr/>
          </p:nvSpPr>
          <p:spPr>
            <a:xfrm>
              <a:off x="5440189" y="2970081"/>
              <a:ext cx="515565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5ED89A3-43FD-4A8C-9896-9E22C0D91D9B}"/>
                </a:ext>
              </a:extLst>
            </p:cNvPr>
            <p:cNvSpPr/>
            <p:nvPr/>
          </p:nvSpPr>
          <p:spPr>
            <a:xfrm>
              <a:off x="3289138" y="2752159"/>
              <a:ext cx="528333" cy="159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CAA8AC2-6DAA-40FE-99DB-64D49BA83B58}"/>
                </a:ext>
              </a:extLst>
            </p:cNvPr>
            <p:cNvSpPr/>
            <p:nvPr/>
          </p:nvSpPr>
          <p:spPr>
            <a:xfrm>
              <a:off x="3954267" y="2739503"/>
              <a:ext cx="528333" cy="159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82446B9-798D-4A75-90C4-AA70D046D9FC}"/>
                </a:ext>
              </a:extLst>
            </p:cNvPr>
            <p:cNvSpPr/>
            <p:nvPr/>
          </p:nvSpPr>
          <p:spPr>
            <a:xfrm>
              <a:off x="4703902" y="2747986"/>
              <a:ext cx="528333" cy="159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C2ACEAE-09BB-4AAD-976C-9AA891C863FA}"/>
                </a:ext>
              </a:extLst>
            </p:cNvPr>
            <p:cNvSpPr/>
            <p:nvPr/>
          </p:nvSpPr>
          <p:spPr>
            <a:xfrm>
              <a:off x="5440189" y="2742537"/>
              <a:ext cx="528333" cy="159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AutoShape 40">
              <a:extLst>
                <a:ext uri="{FF2B5EF4-FFF2-40B4-BE49-F238E27FC236}">
                  <a16:creationId xmlns:a16="http://schemas.microsoft.com/office/drawing/2014/main" id="{6D29AAC7-09A1-42C0-A3AC-0C50E71673A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402230" y="3348006"/>
              <a:ext cx="237839" cy="65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42">
              <a:extLst>
                <a:ext uri="{FF2B5EF4-FFF2-40B4-BE49-F238E27FC236}">
                  <a16:creationId xmlns:a16="http://schemas.microsoft.com/office/drawing/2014/main" id="{6562B949-6C9C-4304-9815-936F6CB21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230" y="3405291"/>
              <a:ext cx="235024" cy="154370"/>
            </a:xfrm>
            <a:custGeom>
              <a:avLst/>
              <a:gdLst>
                <a:gd name="T0" fmla="*/ 2272 w 2568"/>
                <a:gd name="T1" fmla="*/ 1859 h 1859"/>
                <a:gd name="T2" fmla="*/ 2568 w 2568"/>
                <a:gd name="T3" fmla="*/ 1017 h 1859"/>
                <a:gd name="T4" fmla="*/ 2103 w 2568"/>
                <a:gd name="T5" fmla="*/ 0 h 1859"/>
                <a:gd name="T6" fmla="*/ 465 w 2568"/>
                <a:gd name="T7" fmla="*/ 0 h 1859"/>
                <a:gd name="T8" fmla="*/ 0 w 2568"/>
                <a:gd name="T9" fmla="*/ 1017 h 1859"/>
                <a:gd name="T10" fmla="*/ 296 w 2568"/>
                <a:gd name="T11" fmla="*/ 1859 h 1859"/>
                <a:gd name="T12" fmla="*/ 2272 w 2568"/>
                <a:gd name="T13" fmla="*/ 1859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8" h="1859">
                  <a:moveTo>
                    <a:pt x="2272" y="1859"/>
                  </a:moveTo>
                  <a:cubicBezTo>
                    <a:pt x="2456" y="1630"/>
                    <a:pt x="2568" y="1338"/>
                    <a:pt x="2568" y="1017"/>
                  </a:cubicBezTo>
                  <a:cubicBezTo>
                    <a:pt x="2568" y="608"/>
                    <a:pt x="2387" y="242"/>
                    <a:pt x="2103" y="0"/>
                  </a:cubicBezTo>
                  <a:lnTo>
                    <a:pt x="465" y="0"/>
                  </a:lnTo>
                  <a:cubicBezTo>
                    <a:pt x="181" y="242"/>
                    <a:pt x="0" y="608"/>
                    <a:pt x="0" y="1017"/>
                  </a:cubicBezTo>
                  <a:cubicBezTo>
                    <a:pt x="0" y="1338"/>
                    <a:pt x="112" y="1630"/>
                    <a:pt x="296" y="1859"/>
                  </a:cubicBezTo>
                  <a:lnTo>
                    <a:pt x="2272" y="1859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48" name="Freeform 43">
              <a:extLst>
                <a:ext uri="{FF2B5EF4-FFF2-40B4-BE49-F238E27FC236}">
                  <a16:creationId xmlns:a16="http://schemas.microsoft.com/office/drawing/2014/main" id="{FEA2FC93-CE71-4DF7-9AAF-937AD94DE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640" y="3348006"/>
              <a:ext cx="100204" cy="57286"/>
            </a:xfrm>
            <a:custGeom>
              <a:avLst/>
              <a:gdLst>
                <a:gd name="T0" fmla="*/ 1095 w 1095"/>
                <a:gd name="T1" fmla="*/ 690 h 690"/>
                <a:gd name="T2" fmla="*/ 0 w 1095"/>
                <a:gd name="T3" fmla="*/ 690 h 690"/>
                <a:gd name="T4" fmla="*/ 0 w 1095"/>
                <a:gd name="T5" fmla="*/ 104 h 690"/>
                <a:gd name="T6" fmla="*/ 104 w 1095"/>
                <a:gd name="T7" fmla="*/ 0 h 690"/>
                <a:gd name="T8" fmla="*/ 991 w 1095"/>
                <a:gd name="T9" fmla="*/ 0 h 690"/>
                <a:gd name="T10" fmla="*/ 1095 w 1095"/>
                <a:gd name="T11" fmla="*/ 104 h 690"/>
                <a:gd name="T12" fmla="*/ 1095 w 1095"/>
                <a:gd name="T1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690">
                  <a:moveTo>
                    <a:pt x="1095" y="690"/>
                  </a:moveTo>
                  <a:lnTo>
                    <a:pt x="0" y="690"/>
                  </a:lnTo>
                  <a:lnTo>
                    <a:pt x="0" y="104"/>
                  </a:lnTo>
                  <a:cubicBezTo>
                    <a:pt x="0" y="47"/>
                    <a:pt x="47" y="0"/>
                    <a:pt x="104" y="0"/>
                  </a:cubicBezTo>
                  <a:lnTo>
                    <a:pt x="991" y="0"/>
                  </a:lnTo>
                  <a:cubicBezTo>
                    <a:pt x="1049" y="0"/>
                    <a:pt x="1095" y="47"/>
                    <a:pt x="1095" y="104"/>
                  </a:cubicBezTo>
                  <a:lnTo>
                    <a:pt x="1095" y="690"/>
                  </a:lnTo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49" name="Freeform 44">
              <a:extLst>
                <a:ext uri="{FF2B5EF4-FFF2-40B4-BE49-F238E27FC236}">
                  <a16:creationId xmlns:a16="http://schemas.microsoft.com/office/drawing/2014/main" id="{C82B2E75-EFE8-4682-9B76-9B9D86037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230" y="3559661"/>
              <a:ext cx="235024" cy="436576"/>
            </a:xfrm>
            <a:custGeom>
              <a:avLst/>
              <a:gdLst>
                <a:gd name="T0" fmla="*/ 2568 w 2568"/>
                <a:gd name="T1" fmla="*/ 1185 h 5256"/>
                <a:gd name="T2" fmla="*/ 2274 w 2568"/>
                <a:gd name="T3" fmla="*/ 891 h 5256"/>
                <a:gd name="T4" fmla="*/ 2274 w 2568"/>
                <a:gd name="T5" fmla="*/ 0 h 5256"/>
                <a:gd name="T6" fmla="*/ 294 w 2568"/>
                <a:gd name="T7" fmla="*/ 0 h 5256"/>
                <a:gd name="T8" fmla="*/ 294 w 2568"/>
                <a:gd name="T9" fmla="*/ 891 h 5256"/>
                <a:gd name="T10" fmla="*/ 0 w 2568"/>
                <a:gd name="T11" fmla="*/ 1185 h 5256"/>
                <a:gd name="T12" fmla="*/ 0 w 2568"/>
                <a:gd name="T13" fmla="*/ 4935 h 5256"/>
                <a:gd name="T14" fmla="*/ 321 w 2568"/>
                <a:gd name="T15" fmla="*/ 5256 h 5256"/>
                <a:gd name="T16" fmla="*/ 642 w 2568"/>
                <a:gd name="T17" fmla="*/ 4935 h 5256"/>
                <a:gd name="T18" fmla="*/ 963 w 2568"/>
                <a:gd name="T19" fmla="*/ 5256 h 5256"/>
                <a:gd name="T20" fmla="*/ 1284 w 2568"/>
                <a:gd name="T21" fmla="*/ 4935 h 5256"/>
                <a:gd name="T22" fmla="*/ 1605 w 2568"/>
                <a:gd name="T23" fmla="*/ 5256 h 5256"/>
                <a:gd name="T24" fmla="*/ 1926 w 2568"/>
                <a:gd name="T25" fmla="*/ 4935 h 5256"/>
                <a:gd name="T26" fmla="*/ 2247 w 2568"/>
                <a:gd name="T27" fmla="*/ 5256 h 5256"/>
                <a:gd name="T28" fmla="*/ 2568 w 2568"/>
                <a:gd name="T29" fmla="*/ 4935 h 5256"/>
                <a:gd name="T30" fmla="*/ 2568 w 2568"/>
                <a:gd name="T31" fmla="*/ 1185 h 5256"/>
                <a:gd name="T32" fmla="*/ 2568 w 2568"/>
                <a:gd name="T33" fmla="*/ 1185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8" h="5256">
                  <a:moveTo>
                    <a:pt x="2568" y="1185"/>
                  </a:moveTo>
                  <a:cubicBezTo>
                    <a:pt x="2568" y="1023"/>
                    <a:pt x="2436" y="891"/>
                    <a:pt x="2274" y="891"/>
                  </a:cubicBezTo>
                  <a:lnTo>
                    <a:pt x="2274" y="0"/>
                  </a:lnTo>
                  <a:lnTo>
                    <a:pt x="294" y="0"/>
                  </a:lnTo>
                  <a:lnTo>
                    <a:pt x="294" y="891"/>
                  </a:lnTo>
                  <a:cubicBezTo>
                    <a:pt x="131" y="891"/>
                    <a:pt x="0" y="1023"/>
                    <a:pt x="0" y="1185"/>
                  </a:cubicBezTo>
                  <a:lnTo>
                    <a:pt x="0" y="4935"/>
                  </a:lnTo>
                  <a:cubicBezTo>
                    <a:pt x="0" y="5112"/>
                    <a:pt x="144" y="5256"/>
                    <a:pt x="321" y="5256"/>
                  </a:cubicBezTo>
                  <a:cubicBezTo>
                    <a:pt x="498" y="5256"/>
                    <a:pt x="642" y="5112"/>
                    <a:pt x="642" y="4935"/>
                  </a:cubicBezTo>
                  <a:cubicBezTo>
                    <a:pt x="642" y="5112"/>
                    <a:pt x="786" y="5256"/>
                    <a:pt x="963" y="5256"/>
                  </a:cubicBezTo>
                  <a:cubicBezTo>
                    <a:pt x="1140" y="5256"/>
                    <a:pt x="1284" y="5112"/>
                    <a:pt x="1284" y="4935"/>
                  </a:cubicBezTo>
                  <a:cubicBezTo>
                    <a:pt x="1284" y="5112"/>
                    <a:pt x="1428" y="5256"/>
                    <a:pt x="1605" y="5256"/>
                  </a:cubicBezTo>
                  <a:cubicBezTo>
                    <a:pt x="1782" y="5256"/>
                    <a:pt x="1926" y="5112"/>
                    <a:pt x="1926" y="4935"/>
                  </a:cubicBezTo>
                  <a:cubicBezTo>
                    <a:pt x="1926" y="5112"/>
                    <a:pt x="2070" y="5256"/>
                    <a:pt x="2247" y="5256"/>
                  </a:cubicBezTo>
                  <a:cubicBezTo>
                    <a:pt x="2424" y="5256"/>
                    <a:pt x="2568" y="5112"/>
                    <a:pt x="2568" y="4935"/>
                  </a:cubicBezTo>
                  <a:lnTo>
                    <a:pt x="2568" y="1185"/>
                  </a:lnTo>
                  <a:lnTo>
                    <a:pt x="2568" y="1185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51" name="Rectangle 46">
              <a:extLst>
                <a:ext uri="{FF2B5EF4-FFF2-40B4-BE49-F238E27FC236}">
                  <a16:creationId xmlns:a16="http://schemas.microsoft.com/office/drawing/2014/main" id="{4ADBF05D-BB1F-4076-B124-A674B23BA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230" y="3713880"/>
              <a:ext cx="235024" cy="188741"/>
            </a:xfrm>
            <a:prstGeom prst="rect">
              <a:avLst/>
            </a:pr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AutoShape 40">
              <a:extLst>
                <a:ext uri="{FF2B5EF4-FFF2-40B4-BE49-F238E27FC236}">
                  <a16:creationId xmlns:a16="http://schemas.microsoft.com/office/drawing/2014/main" id="{988FEFD5-DE90-4FCC-A3DF-855E68BF87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13017" y="3333152"/>
              <a:ext cx="237839" cy="65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42">
              <a:extLst>
                <a:ext uri="{FF2B5EF4-FFF2-40B4-BE49-F238E27FC236}">
                  <a16:creationId xmlns:a16="http://schemas.microsoft.com/office/drawing/2014/main" id="{9B21626B-4237-467B-8CFA-FC288C40E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017" y="3390439"/>
              <a:ext cx="235024" cy="154370"/>
            </a:xfrm>
            <a:custGeom>
              <a:avLst/>
              <a:gdLst>
                <a:gd name="T0" fmla="*/ 2272 w 2568"/>
                <a:gd name="T1" fmla="*/ 1859 h 1859"/>
                <a:gd name="T2" fmla="*/ 2568 w 2568"/>
                <a:gd name="T3" fmla="*/ 1017 h 1859"/>
                <a:gd name="T4" fmla="*/ 2103 w 2568"/>
                <a:gd name="T5" fmla="*/ 0 h 1859"/>
                <a:gd name="T6" fmla="*/ 465 w 2568"/>
                <a:gd name="T7" fmla="*/ 0 h 1859"/>
                <a:gd name="T8" fmla="*/ 0 w 2568"/>
                <a:gd name="T9" fmla="*/ 1017 h 1859"/>
                <a:gd name="T10" fmla="*/ 296 w 2568"/>
                <a:gd name="T11" fmla="*/ 1859 h 1859"/>
                <a:gd name="T12" fmla="*/ 2272 w 2568"/>
                <a:gd name="T13" fmla="*/ 1859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8" h="1859">
                  <a:moveTo>
                    <a:pt x="2272" y="1859"/>
                  </a:moveTo>
                  <a:cubicBezTo>
                    <a:pt x="2456" y="1630"/>
                    <a:pt x="2568" y="1338"/>
                    <a:pt x="2568" y="1017"/>
                  </a:cubicBezTo>
                  <a:cubicBezTo>
                    <a:pt x="2568" y="608"/>
                    <a:pt x="2387" y="242"/>
                    <a:pt x="2103" y="0"/>
                  </a:cubicBezTo>
                  <a:lnTo>
                    <a:pt x="465" y="0"/>
                  </a:lnTo>
                  <a:cubicBezTo>
                    <a:pt x="181" y="242"/>
                    <a:pt x="0" y="608"/>
                    <a:pt x="0" y="1017"/>
                  </a:cubicBezTo>
                  <a:cubicBezTo>
                    <a:pt x="0" y="1338"/>
                    <a:pt x="112" y="1630"/>
                    <a:pt x="296" y="1859"/>
                  </a:cubicBezTo>
                  <a:lnTo>
                    <a:pt x="2272" y="1859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43">
              <a:extLst>
                <a:ext uri="{FF2B5EF4-FFF2-40B4-BE49-F238E27FC236}">
                  <a16:creationId xmlns:a16="http://schemas.microsoft.com/office/drawing/2014/main" id="{F94D99B8-D19F-4C1B-BFA3-BB3080E9E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427" y="3333152"/>
              <a:ext cx="100204" cy="57286"/>
            </a:xfrm>
            <a:custGeom>
              <a:avLst/>
              <a:gdLst>
                <a:gd name="T0" fmla="*/ 1095 w 1095"/>
                <a:gd name="T1" fmla="*/ 690 h 690"/>
                <a:gd name="T2" fmla="*/ 0 w 1095"/>
                <a:gd name="T3" fmla="*/ 690 h 690"/>
                <a:gd name="T4" fmla="*/ 0 w 1095"/>
                <a:gd name="T5" fmla="*/ 104 h 690"/>
                <a:gd name="T6" fmla="*/ 104 w 1095"/>
                <a:gd name="T7" fmla="*/ 0 h 690"/>
                <a:gd name="T8" fmla="*/ 991 w 1095"/>
                <a:gd name="T9" fmla="*/ 0 h 690"/>
                <a:gd name="T10" fmla="*/ 1095 w 1095"/>
                <a:gd name="T11" fmla="*/ 104 h 690"/>
                <a:gd name="T12" fmla="*/ 1095 w 1095"/>
                <a:gd name="T1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690">
                  <a:moveTo>
                    <a:pt x="1095" y="690"/>
                  </a:moveTo>
                  <a:lnTo>
                    <a:pt x="0" y="690"/>
                  </a:lnTo>
                  <a:lnTo>
                    <a:pt x="0" y="104"/>
                  </a:lnTo>
                  <a:cubicBezTo>
                    <a:pt x="0" y="47"/>
                    <a:pt x="47" y="0"/>
                    <a:pt x="104" y="0"/>
                  </a:cubicBezTo>
                  <a:lnTo>
                    <a:pt x="991" y="0"/>
                  </a:lnTo>
                  <a:cubicBezTo>
                    <a:pt x="1049" y="0"/>
                    <a:pt x="1095" y="47"/>
                    <a:pt x="1095" y="104"/>
                  </a:cubicBezTo>
                  <a:lnTo>
                    <a:pt x="1095" y="690"/>
                  </a:lnTo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44">
              <a:extLst>
                <a:ext uri="{FF2B5EF4-FFF2-40B4-BE49-F238E27FC236}">
                  <a16:creationId xmlns:a16="http://schemas.microsoft.com/office/drawing/2014/main" id="{B8949E48-0FA7-42CC-9B7E-6D2289B6C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017" y="3544808"/>
              <a:ext cx="235024" cy="436576"/>
            </a:xfrm>
            <a:custGeom>
              <a:avLst/>
              <a:gdLst>
                <a:gd name="T0" fmla="*/ 2568 w 2568"/>
                <a:gd name="T1" fmla="*/ 1185 h 5256"/>
                <a:gd name="T2" fmla="*/ 2274 w 2568"/>
                <a:gd name="T3" fmla="*/ 891 h 5256"/>
                <a:gd name="T4" fmla="*/ 2274 w 2568"/>
                <a:gd name="T5" fmla="*/ 0 h 5256"/>
                <a:gd name="T6" fmla="*/ 294 w 2568"/>
                <a:gd name="T7" fmla="*/ 0 h 5256"/>
                <a:gd name="T8" fmla="*/ 294 w 2568"/>
                <a:gd name="T9" fmla="*/ 891 h 5256"/>
                <a:gd name="T10" fmla="*/ 0 w 2568"/>
                <a:gd name="T11" fmla="*/ 1185 h 5256"/>
                <a:gd name="T12" fmla="*/ 0 w 2568"/>
                <a:gd name="T13" fmla="*/ 4935 h 5256"/>
                <a:gd name="T14" fmla="*/ 321 w 2568"/>
                <a:gd name="T15" fmla="*/ 5256 h 5256"/>
                <a:gd name="T16" fmla="*/ 642 w 2568"/>
                <a:gd name="T17" fmla="*/ 4935 h 5256"/>
                <a:gd name="T18" fmla="*/ 963 w 2568"/>
                <a:gd name="T19" fmla="*/ 5256 h 5256"/>
                <a:gd name="T20" fmla="*/ 1284 w 2568"/>
                <a:gd name="T21" fmla="*/ 4935 h 5256"/>
                <a:gd name="T22" fmla="*/ 1605 w 2568"/>
                <a:gd name="T23" fmla="*/ 5256 h 5256"/>
                <a:gd name="T24" fmla="*/ 1926 w 2568"/>
                <a:gd name="T25" fmla="*/ 4935 h 5256"/>
                <a:gd name="T26" fmla="*/ 2247 w 2568"/>
                <a:gd name="T27" fmla="*/ 5256 h 5256"/>
                <a:gd name="T28" fmla="*/ 2568 w 2568"/>
                <a:gd name="T29" fmla="*/ 4935 h 5256"/>
                <a:gd name="T30" fmla="*/ 2568 w 2568"/>
                <a:gd name="T31" fmla="*/ 1185 h 5256"/>
                <a:gd name="T32" fmla="*/ 2568 w 2568"/>
                <a:gd name="T33" fmla="*/ 1185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8" h="5256">
                  <a:moveTo>
                    <a:pt x="2568" y="1185"/>
                  </a:moveTo>
                  <a:cubicBezTo>
                    <a:pt x="2568" y="1023"/>
                    <a:pt x="2436" y="891"/>
                    <a:pt x="2274" y="891"/>
                  </a:cubicBezTo>
                  <a:lnTo>
                    <a:pt x="2274" y="0"/>
                  </a:lnTo>
                  <a:lnTo>
                    <a:pt x="294" y="0"/>
                  </a:lnTo>
                  <a:lnTo>
                    <a:pt x="294" y="891"/>
                  </a:lnTo>
                  <a:cubicBezTo>
                    <a:pt x="131" y="891"/>
                    <a:pt x="0" y="1023"/>
                    <a:pt x="0" y="1185"/>
                  </a:cubicBezTo>
                  <a:lnTo>
                    <a:pt x="0" y="4935"/>
                  </a:lnTo>
                  <a:cubicBezTo>
                    <a:pt x="0" y="5112"/>
                    <a:pt x="144" y="5256"/>
                    <a:pt x="321" y="5256"/>
                  </a:cubicBezTo>
                  <a:cubicBezTo>
                    <a:pt x="498" y="5256"/>
                    <a:pt x="642" y="5112"/>
                    <a:pt x="642" y="4935"/>
                  </a:cubicBezTo>
                  <a:cubicBezTo>
                    <a:pt x="642" y="5112"/>
                    <a:pt x="786" y="5256"/>
                    <a:pt x="963" y="5256"/>
                  </a:cubicBezTo>
                  <a:cubicBezTo>
                    <a:pt x="1140" y="5256"/>
                    <a:pt x="1284" y="5112"/>
                    <a:pt x="1284" y="4935"/>
                  </a:cubicBezTo>
                  <a:cubicBezTo>
                    <a:pt x="1284" y="5112"/>
                    <a:pt x="1428" y="5256"/>
                    <a:pt x="1605" y="5256"/>
                  </a:cubicBezTo>
                  <a:cubicBezTo>
                    <a:pt x="1782" y="5256"/>
                    <a:pt x="1926" y="5112"/>
                    <a:pt x="1926" y="4935"/>
                  </a:cubicBezTo>
                  <a:cubicBezTo>
                    <a:pt x="1926" y="5112"/>
                    <a:pt x="2070" y="5256"/>
                    <a:pt x="2247" y="5256"/>
                  </a:cubicBezTo>
                  <a:cubicBezTo>
                    <a:pt x="2424" y="5256"/>
                    <a:pt x="2568" y="5112"/>
                    <a:pt x="2568" y="4935"/>
                  </a:cubicBezTo>
                  <a:lnTo>
                    <a:pt x="2568" y="1185"/>
                  </a:lnTo>
                  <a:lnTo>
                    <a:pt x="2568" y="1185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Rectangle 46">
              <a:extLst>
                <a:ext uri="{FF2B5EF4-FFF2-40B4-BE49-F238E27FC236}">
                  <a16:creationId xmlns:a16="http://schemas.microsoft.com/office/drawing/2014/main" id="{865AB664-C2B9-4119-832A-8EC952AF0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017" y="3699028"/>
              <a:ext cx="235024" cy="188741"/>
            </a:xfrm>
            <a:prstGeom prst="rect">
              <a:avLst/>
            </a:pr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AutoShape 40">
              <a:extLst>
                <a:ext uri="{FF2B5EF4-FFF2-40B4-BE49-F238E27FC236}">
                  <a16:creationId xmlns:a16="http://schemas.microsoft.com/office/drawing/2014/main" id="{EFC32E88-A787-49F2-B80F-F743BDAADCE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877826" y="3322281"/>
              <a:ext cx="237839" cy="65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42">
              <a:extLst>
                <a:ext uri="{FF2B5EF4-FFF2-40B4-BE49-F238E27FC236}">
                  <a16:creationId xmlns:a16="http://schemas.microsoft.com/office/drawing/2014/main" id="{49412E85-AEFF-4065-84C2-8300C33CD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7826" y="3379567"/>
              <a:ext cx="235024" cy="154370"/>
            </a:xfrm>
            <a:custGeom>
              <a:avLst/>
              <a:gdLst>
                <a:gd name="T0" fmla="*/ 2272 w 2568"/>
                <a:gd name="T1" fmla="*/ 1859 h 1859"/>
                <a:gd name="T2" fmla="*/ 2568 w 2568"/>
                <a:gd name="T3" fmla="*/ 1017 h 1859"/>
                <a:gd name="T4" fmla="*/ 2103 w 2568"/>
                <a:gd name="T5" fmla="*/ 0 h 1859"/>
                <a:gd name="T6" fmla="*/ 465 w 2568"/>
                <a:gd name="T7" fmla="*/ 0 h 1859"/>
                <a:gd name="T8" fmla="*/ 0 w 2568"/>
                <a:gd name="T9" fmla="*/ 1017 h 1859"/>
                <a:gd name="T10" fmla="*/ 296 w 2568"/>
                <a:gd name="T11" fmla="*/ 1859 h 1859"/>
                <a:gd name="T12" fmla="*/ 2272 w 2568"/>
                <a:gd name="T13" fmla="*/ 1859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8" h="1859">
                  <a:moveTo>
                    <a:pt x="2272" y="1859"/>
                  </a:moveTo>
                  <a:cubicBezTo>
                    <a:pt x="2456" y="1630"/>
                    <a:pt x="2568" y="1338"/>
                    <a:pt x="2568" y="1017"/>
                  </a:cubicBezTo>
                  <a:cubicBezTo>
                    <a:pt x="2568" y="608"/>
                    <a:pt x="2387" y="242"/>
                    <a:pt x="2103" y="0"/>
                  </a:cubicBezTo>
                  <a:lnTo>
                    <a:pt x="465" y="0"/>
                  </a:lnTo>
                  <a:cubicBezTo>
                    <a:pt x="181" y="242"/>
                    <a:pt x="0" y="608"/>
                    <a:pt x="0" y="1017"/>
                  </a:cubicBezTo>
                  <a:cubicBezTo>
                    <a:pt x="0" y="1338"/>
                    <a:pt x="112" y="1630"/>
                    <a:pt x="296" y="1859"/>
                  </a:cubicBezTo>
                  <a:lnTo>
                    <a:pt x="2272" y="1859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43">
              <a:extLst>
                <a:ext uri="{FF2B5EF4-FFF2-40B4-BE49-F238E27FC236}">
                  <a16:creationId xmlns:a16="http://schemas.microsoft.com/office/drawing/2014/main" id="{DA813C1C-7B8B-4F36-9D88-124ECDCE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5236" y="3322281"/>
              <a:ext cx="100204" cy="57286"/>
            </a:xfrm>
            <a:custGeom>
              <a:avLst/>
              <a:gdLst>
                <a:gd name="T0" fmla="*/ 1095 w 1095"/>
                <a:gd name="T1" fmla="*/ 690 h 690"/>
                <a:gd name="T2" fmla="*/ 0 w 1095"/>
                <a:gd name="T3" fmla="*/ 690 h 690"/>
                <a:gd name="T4" fmla="*/ 0 w 1095"/>
                <a:gd name="T5" fmla="*/ 104 h 690"/>
                <a:gd name="T6" fmla="*/ 104 w 1095"/>
                <a:gd name="T7" fmla="*/ 0 h 690"/>
                <a:gd name="T8" fmla="*/ 991 w 1095"/>
                <a:gd name="T9" fmla="*/ 0 h 690"/>
                <a:gd name="T10" fmla="*/ 1095 w 1095"/>
                <a:gd name="T11" fmla="*/ 104 h 690"/>
                <a:gd name="T12" fmla="*/ 1095 w 1095"/>
                <a:gd name="T1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690">
                  <a:moveTo>
                    <a:pt x="1095" y="690"/>
                  </a:moveTo>
                  <a:lnTo>
                    <a:pt x="0" y="690"/>
                  </a:lnTo>
                  <a:lnTo>
                    <a:pt x="0" y="104"/>
                  </a:lnTo>
                  <a:cubicBezTo>
                    <a:pt x="0" y="47"/>
                    <a:pt x="47" y="0"/>
                    <a:pt x="104" y="0"/>
                  </a:cubicBezTo>
                  <a:lnTo>
                    <a:pt x="991" y="0"/>
                  </a:lnTo>
                  <a:cubicBezTo>
                    <a:pt x="1049" y="0"/>
                    <a:pt x="1095" y="47"/>
                    <a:pt x="1095" y="104"/>
                  </a:cubicBezTo>
                  <a:lnTo>
                    <a:pt x="1095" y="690"/>
                  </a:lnTo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44">
              <a:extLst>
                <a:ext uri="{FF2B5EF4-FFF2-40B4-BE49-F238E27FC236}">
                  <a16:creationId xmlns:a16="http://schemas.microsoft.com/office/drawing/2014/main" id="{5957F96D-211E-437D-B028-09D58FE72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7826" y="3533936"/>
              <a:ext cx="235024" cy="436576"/>
            </a:xfrm>
            <a:custGeom>
              <a:avLst/>
              <a:gdLst>
                <a:gd name="T0" fmla="*/ 2568 w 2568"/>
                <a:gd name="T1" fmla="*/ 1185 h 5256"/>
                <a:gd name="T2" fmla="*/ 2274 w 2568"/>
                <a:gd name="T3" fmla="*/ 891 h 5256"/>
                <a:gd name="T4" fmla="*/ 2274 w 2568"/>
                <a:gd name="T5" fmla="*/ 0 h 5256"/>
                <a:gd name="T6" fmla="*/ 294 w 2568"/>
                <a:gd name="T7" fmla="*/ 0 h 5256"/>
                <a:gd name="T8" fmla="*/ 294 w 2568"/>
                <a:gd name="T9" fmla="*/ 891 h 5256"/>
                <a:gd name="T10" fmla="*/ 0 w 2568"/>
                <a:gd name="T11" fmla="*/ 1185 h 5256"/>
                <a:gd name="T12" fmla="*/ 0 w 2568"/>
                <a:gd name="T13" fmla="*/ 4935 h 5256"/>
                <a:gd name="T14" fmla="*/ 321 w 2568"/>
                <a:gd name="T15" fmla="*/ 5256 h 5256"/>
                <a:gd name="T16" fmla="*/ 642 w 2568"/>
                <a:gd name="T17" fmla="*/ 4935 h 5256"/>
                <a:gd name="T18" fmla="*/ 963 w 2568"/>
                <a:gd name="T19" fmla="*/ 5256 h 5256"/>
                <a:gd name="T20" fmla="*/ 1284 w 2568"/>
                <a:gd name="T21" fmla="*/ 4935 h 5256"/>
                <a:gd name="T22" fmla="*/ 1605 w 2568"/>
                <a:gd name="T23" fmla="*/ 5256 h 5256"/>
                <a:gd name="T24" fmla="*/ 1926 w 2568"/>
                <a:gd name="T25" fmla="*/ 4935 h 5256"/>
                <a:gd name="T26" fmla="*/ 2247 w 2568"/>
                <a:gd name="T27" fmla="*/ 5256 h 5256"/>
                <a:gd name="T28" fmla="*/ 2568 w 2568"/>
                <a:gd name="T29" fmla="*/ 4935 h 5256"/>
                <a:gd name="T30" fmla="*/ 2568 w 2568"/>
                <a:gd name="T31" fmla="*/ 1185 h 5256"/>
                <a:gd name="T32" fmla="*/ 2568 w 2568"/>
                <a:gd name="T33" fmla="*/ 1185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8" h="5256">
                  <a:moveTo>
                    <a:pt x="2568" y="1185"/>
                  </a:moveTo>
                  <a:cubicBezTo>
                    <a:pt x="2568" y="1023"/>
                    <a:pt x="2436" y="891"/>
                    <a:pt x="2274" y="891"/>
                  </a:cubicBezTo>
                  <a:lnTo>
                    <a:pt x="2274" y="0"/>
                  </a:lnTo>
                  <a:lnTo>
                    <a:pt x="294" y="0"/>
                  </a:lnTo>
                  <a:lnTo>
                    <a:pt x="294" y="891"/>
                  </a:lnTo>
                  <a:cubicBezTo>
                    <a:pt x="131" y="891"/>
                    <a:pt x="0" y="1023"/>
                    <a:pt x="0" y="1185"/>
                  </a:cubicBezTo>
                  <a:lnTo>
                    <a:pt x="0" y="4935"/>
                  </a:lnTo>
                  <a:cubicBezTo>
                    <a:pt x="0" y="5112"/>
                    <a:pt x="144" y="5256"/>
                    <a:pt x="321" y="5256"/>
                  </a:cubicBezTo>
                  <a:cubicBezTo>
                    <a:pt x="498" y="5256"/>
                    <a:pt x="642" y="5112"/>
                    <a:pt x="642" y="4935"/>
                  </a:cubicBezTo>
                  <a:cubicBezTo>
                    <a:pt x="642" y="5112"/>
                    <a:pt x="786" y="5256"/>
                    <a:pt x="963" y="5256"/>
                  </a:cubicBezTo>
                  <a:cubicBezTo>
                    <a:pt x="1140" y="5256"/>
                    <a:pt x="1284" y="5112"/>
                    <a:pt x="1284" y="4935"/>
                  </a:cubicBezTo>
                  <a:cubicBezTo>
                    <a:pt x="1284" y="5112"/>
                    <a:pt x="1428" y="5256"/>
                    <a:pt x="1605" y="5256"/>
                  </a:cubicBezTo>
                  <a:cubicBezTo>
                    <a:pt x="1782" y="5256"/>
                    <a:pt x="1926" y="5112"/>
                    <a:pt x="1926" y="4935"/>
                  </a:cubicBezTo>
                  <a:cubicBezTo>
                    <a:pt x="1926" y="5112"/>
                    <a:pt x="2070" y="5256"/>
                    <a:pt x="2247" y="5256"/>
                  </a:cubicBezTo>
                  <a:cubicBezTo>
                    <a:pt x="2424" y="5256"/>
                    <a:pt x="2568" y="5112"/>
                    <a:pt x="2568" y="4935"/>
                  </a:cubicBezTo>
                  <a:lnTo>
                    <a:pt x="2568" y="1185"/>
                  </a:lnTo>
                  <a:lnTo>
                    <a:pt x="2568" y="1185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Rectangle 46">
              <a:extLst>
                <a:ext uri="{FF2B5EF4-FFF2-40B4-BE49-F238E27FC236}">
                  <a16:creationId xmlns:a16="http://schemas.microsoft.com/office/drawing/2014/main" id="{785F543C-0FC0-4EAA-8BB9-5DBD1AA6A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826" y="3688155"/>
              <a:ext cx="235024" cy="188741"/>
            </a:xfrm>
            <a:prstGeom prst="rect">
              <a:avLst/>
            </a:pr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AutoShape 40">
              <a:extLst>
                <a:ext uri="{FF2B5EF4-FFF2-40B4-BE49-F238E27FC236}">
                  <a16:creationId xmlns:a16="http://schemas.microsoft.com/office/drawing/2014/main" id="{0D15F6E3-3E9D-4873-8A0F-20789810ED1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603660" y="3337582"/>
              <a:ext cx="237839" cy="65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42">
              <a:extLst>
                <a:ext uri="{FF2B5EF4-FFF2-40B4-BE49-F238E27FC236}">
                  <a16:creationId xmlns:a16="http://schemas.microsoft.com/office/drawing/2014/main" id="{104A7376-2C3A-43EA-81D2-E2DDE4687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660" y="3394867"/>
              <a:ext cx="235024" cy="154370"/>
            </a:xfrm>
            <a:custGeom>
              <a:avLst/>
              <a:gdLst>
                <a:gd name="T0" fmla="*/ 2272 w 2568"/>
                <a:gd name="T1" fmla="*/ 1859 h 1859"/>
                <a:gd name="T2" fmla="*/ 2568 w 2568"/>
                <a:gd name="T3" fmla="*/ 1017 h 1859"/>
                <a:gd name="T4" fmla="*/ 2103 w 2568"/>
                <a:gd name="T5" fmla="*/ 0 h 1859"/>
                <a:gd name="T6" fmla="*/ 465 w 2568"/>
                <a:gd name="T7" fmla="*/ 0 h 1859"/>
                <a:gd name="T8" fmla="*/ 0 w 2568"/>
                <a:gd name="T9" fmla="*/ 1017 h 1859"/>
                <a:gd name="T10" fmla="*/ 296 w 2568"/>
                <a:gd name="T11" fmla="*/ 1859 h 1859"/>
                <a:gd name="T12" fmla="*/ 2272 w 2568"/>
                <a:gd name="T13" fmla="*/ 1859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8" h="1859">
                  <a:moveTo>
                    <a:pt x="2272" y="1859"/>
                  </a:moveTo>
                  <a:cubicBezTo>
                    <a:pt x="2456" y="1630"/>
                    <a:pt x="2568" y="1338"/>
                    <a:pt x="2568" y="1017"/>
                  </a:cubicBezTo>
                  <a:cubicBezTo>
                    <a:pt x="2568" y="608"/>
                    <a:pt x="2387" y="242"/>
                    <a:pt x="2103" y="0"/>
                  </a:cubicBezTo>
                  <a:lnTo>
                    <a:pt x="465" y="0"/>
                  </a:lnTo>
                  <a:cubicBezTo>
                    <a:pt x="181" y="242"/>
                    <a:pt x="0" y="608"/>
                    <a:pt x="0" y="1017"/>
                  </a:cubicBezTo>
                  <a:cubicBezTo>
                    <a:pt x="0" y="1338"/>
                    <a:pt x="112" y="1630"/>
                    <a:pt x="296" y="1859"/>
                  </a:cubicBezTo>
                  <a:lnTo>
                    <a:pt x="2272" y="1859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43">
              <a:extLst>
                <a:ext uri="{FF2B5EF4-FFF2-40B4-BE49-F238E27FC236}">
                  <a16:creationId xmlns:a16="http://schemas.microsoft.com/office/drawing/2014/main" id="{541FDC6A-56C0-43C0-B513-25024CDB1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1070" y="3337579"/>
              <a:ext cx="100204" cy="57286"/>
            </a:xfrm>
            <a:custGeom>
              <a:avLst/>
              <a:gdLst>
                <a:gd name="T0" fmla="*/ 1095 w 1095"/>
                <a:gd name="T1" fmla="*/ 690 h 690"/>
                <a:gd name="T2" fmla="*/ 0 w 1095"/>
                <a:gd name="T3" fmla="*/ 690 h 690"/>
                <a:gd name="T4" fmla="*/ 0 w 1095"/>
                <a:gd name="T5" fmla="*/ 104 h 690"/>
                <a:gd name="T6" fmla="*/ 104 w 1095"/>
                <a:gd name="T7" fmla="*/ 0 h 690"/>
                <a:gd name="T8" fmla="*/ 991 w 1095"/>
                <a:gd name="T9" fmla="*/ 0 h 690"/>
                <a:gd name="T10" fmla="*/ 1095 w 1095"/>
                <a:gd name="T11" fmla="*/ 104 h 690"/>
                <a:gd name="T12" fmla="*/ 1095 w 1095"/>
                <a:gd name="T1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690">
                  <a:moveTo>
                    <a:pt x="1095" y="690"/>
                  </a:moveTo>
                  <a:lnTo>
                    <a:pt x="0" y="690"/>
                  </a:lnTo>
                  <a:lnTo>
                    <a:pt x="0" y="104"/>
                  </a:lnTo>
                  <a:cubicBezTo>
                    <a:pt x="0" y="47"/>
                    <a:pt x="47" y="0"/>
                    <a:pt x="104" y="0"/>
                  </a:cubicBezTo>
                  <a:lnTo>
                    <a:pt x="991" y="0"/>
                  </a:lnTo>
                  <a:cubicBezTo>
                    <a:pt x="1049" y="0"/>
                    <a:pt x="1095" y="47"/>
                    <a:pt x="1095" y="104"/>
                  </a:cubicBezTo>
                  <a:lnTo>
                    <a:pt x="1095" y="690"/>
                  </a:lnTo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44">
              <a:extLst>
                <a:ext uri="{FF2B5EF4-FFF2-40B4-BE49-F238E27FC236}">
                  <a16:creationId xmlns:a16="http://schemas.microsoft.com/office/drawing/2014/main" id="{CE031EC9-DE04-4038-B50D-3E138CB3E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660" y="3549232"/>
              <a:ext cx="235024" cy="436576"/>
            </a:xfrm>
            <a:custGeom>
              <a:avLst/>
              <a:gdLst>
                <a:gd name="T0" fmla="*/ 2568 w 2568"/>
                <a:gd name="T1" fmla="*/ 1185 h 5256"/>
                <a:gd name="T2" fmla="*/ 2274 w 2568"/>
                <a:gd name="T3" fmla="*/ 891 h 5256"/>
                <a:gd name="T4" fmla="*/ 2274 w 2568"/>
                <a:gd name="T5" fmla="*/ 0 h 5256"/>
                <a:gd name="T6" fmla="*/ 294 w 2568"/>
                <a:gd name="T7" fmla="*/ 0 h 5256"/>
                <a:gd name="T8" fmla="*/ 294 w 2568"/>
                <a:gd name="T9" fmla="*/ 891 h 5256"/>
                <a:gd name="T10" fmla="*/ 0 w 2568"/>
                <a:gd name="T11" fmla="*/ 1185 h 5256"/>
                <a:gd name="T12" fmla="*/ 0 w 2568"/>
                <a:gd name="T13" fmla="*/ 4935 h 5256"/>
                <a:gd name="T14" fmla="*/ 321 w 2568"/>
                <a:gd name="T15" fmla="*/ 5256 h 5256"/>
                <a:gd name="T16" fmla="*/ 642 w 2568"/>
                <a:gd name="T17" fmla="*/ 4935 h 5256"/>
                <a:gd name="T18" fmla="*/ 963 w 2568"/>
                <a:gd name="T19" fmla="*/ 5256 h 5256"/>
                <a:gd name="T20" fmla="*/ 1284 w 2568"/>
                <a:gd name="T21" fmla="*/ 4935 h 5256"/>
                <a:gd name="T22" fmla="*/ 1605 w 2568"/>
                <a:gd name="T23" fmla="*/ 5256 h 5256"/>
                <a:gd name="T24" fmla="*/ 1926 w 2568"/>
                <a:gd name="T25" fmla="*/ 4935 h 5256"/>
                <a:gd name="T26" fmla="*/ 2247 w 2568"/>
                <a:gd name="T27" fmla="*/ 5256 h 5256"/>
                <a:gd name="T28" fmla="*/ 2568 w 2568"/>
                <a:gd name="T29" fmla="*/ 4935 h 5256"/>
                <a:gd name="T30" fmla="*/ 2568 w 2568"/>
                <a:gd name="T31" fmla="*/ 1185 h 5256"/>
                <a:gd name="T32" fmla="*/ 2568 w 2568"/>
                <a:gd name="T33" fmla="*/ 1185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8" h="5256">
                  <a:moveTo>
                    <a:pt x="2568" y="1185"/>
                  </a:moveTo>
                  <a:cubicBezTo>
                    <a:pt x="2568" y="1023"/>
                    <a:pt x="2436" y="891"/>
                    <a:pt x="2274" y="891"/>
                  </a:cubicBezTo>
                  <a:lnTo>
                    <a:pt x="2274" y="0"/>
                  </a:lnTo>
                  <a:lnTo>
                    <a:pt x="294" y="0"/>
                  </a:lnTo>
                  <a:lnTo>
                    <a:pt x="294" y="891"/>
                  </a:lnTo>
                  <a:cubicBezTo>
                    <a:pt x="131" y="891"/>
                    <a:pt x="0" y="1023"/>
                    <a:pt x="0" y="1185"/>
                  </a:cubicBezTo>
                  <a:lnTo>
                    <a:pt x="0" y="4935"/>
                  </a:lnTo>
                  <a:cubicBezTo>
                    <a:pt x="0" y="5112"/>
                    <a:pt x="144" y="5256"/>
                    <a:pt x="321" y="5256"/>
                  </a:cubicBezTo>
                  <a:cubicBezTo>
                    <a:pt x="498" y="5256"/>
                    <a:pt x="642" y="5112"/>
                    <a:pt x="642" y="4935"/>
                  </a:cubicBezTo>
                  <a:cubicBezTo>
                    <a:pt x="642" y="5112"/>
                    <a:pt x="786" y="5256"/>
                    <a:pt x="963" y="5256"/>
                  </a:cubicBezTo>
                  <a:cubicBezTo>
                    <a:pt x="1140" y="5256"/>
                    <a:pt x="1284" y="5112"/>
                    <a:pt x="1284" y="4935"/>
                  </a:cubicBezTo>
                  <a:cubicBezTo>
                    <a:pt x="1284" y="5112"/>
                    <a:pt x="1428" y="5256"/>
                    <a:pt x="1605" y="5256"/>
                  </a:cubicBezTo>
                  <a:cubicBezTo>
                    <a:pt x="1782" y="5256"/>
                    <a:pt x="1926" y="5112"/>
                    <a:pt x="1926" y="4935"/>
                  </a:cubicBezTo>
                  <a:cubicBezTo>
                    <a:pt x="1926" y="5112"/>
                    <a:pt x="2070" y="5256"/>
                    <a:pt x="2247" y="5256"/>
                  </a:cubicBezTo>
                  <a:cubicBezTo>
                    <a:pt x="2424" y="5256"/>
                    <a:pt x="2568" y="5112"/>
                    <a:pt x="2568" y="4935"/>
                  </a:cubicBezTo>
                  <a:lnTo>
                    <a:pt x="2568" y="1185"/>
                  </a:lnTo>
                  <a:lnTo>
                    <a:pt x="2568" y="1185"/>
                  </a:lnTo>
                  <a:close/>
                </a:path>
              </a:pathLst>
            </a:custGeom>
            <a:solidFill>
              <a:srgbClr val="FEB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Rectangle 46">
              <a:extLst>
                <a:ext uri="{FF2B5EF4-FFF2-40B4-BE49-F238E27FC236}">
                  <a16:creationId xmlns:a16="http://schemas.microsoft.com/office/drawing/2014/main" id="{1380CFB8-19D1-4754-8A8C-06A91C94D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660" y="3703451"/>
              <a:ext cx="235024" cy="188741"/>
            </a:xfrm>
            <a:prstGeom prst="rect">
              <a:avLst/>
            </a:prstGeom>
            <a:solidFill>
              <a:srgbClr val="E3C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A560C55D-7E7D-40F8-8C85-4E740343715F}"/>
                </a:ext>
              </a:extLst>
            </p:cNvPr>
            <p:cNvSpPr/>
            <p:nvPr/>
          </p:nvSpPr>
          <p:spPr>
            <a:xfrm>
              <a:off x="3415738" y="3751241"/>
              <a:ext cx="252251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C2E3FB1-220D-468E-BB0F-457C1AB556CF}"/>
                </a:ext>
              </a:extLst>
            </p:cNvPr>
            <p:cNvSpPr/>
            <p:nvPr/>
          </p:nvSpPr>
          <p:spPr>
            <a:xfrm>
              <a:off x="4120156" y="3739534"/>
              <a:ext cx="252251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8FC7FE99-F48E-4C0E-95FD-B8E6ACF44F5F}"/>
                </a:ext>
              </a:extLst>
            </p:cNvPr>
            <p:cNvSpPr/>
            <p:nvPr/>
          </p:nvSpPr>
          <p:spPr>
            <a:xfrm>
              <a:off x="4870621" y="3739059"/>
              <a:ext cx="252251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614A61ED-39A8-4722-8150-261B9E314590}"/>
                </a:ext>
              </a:extLst>
            </p:cNvPr>
            <p:cNvSpPr/>
            <p:nvPr/>
          </p:nvSpPr>
          <p:spPr>
            <a:xfrm>
              <a:off x="5606907" y="3746710"/>
              <a:ext cx="252251" cy="297591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832CFD5-E250-451F-A4D1-2D4E7037B398}"/>
                </a:ext>
              </a:extLst>
            </p:cNvPr>
            <p:cNvGrpSpPr/>
            <p:nvPr/>
          </p:nvGrpSpPr>
          <p:grpSpPr>
            <a:xfrm>
              <a:off x="3142028" y="3977462"/>
              <a:ext cx="3025302" cy="450942"/>
              <a:chOff x="3142031" y="2290527"/>
              <a:chExt cx="3025304" cy="450943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766DA12-BA5D-43F1-A24F-02519F52B2D4}"/>
                  </a:ext>
                </a:extLst>
              </p:cNvPr>
              <p:cNvSpPr/>
              <p:nvPr/>
            </p:nvSpPr>
            <p:spPr>
              <a:xfrm>
                <a:off x="3142032" y="2296897"/>
                <a:ext cx="3025303" cy="444573"/>
              </a:xfrm>
              <a:prstGeom prst="rect">
                <a:avLst/>
              </a:prstGeom>
              <a:solidFill>
                <a:srgbClr val="E4E6E5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9269EA2-C089-4C1C-9019-5F3A30644BAA}"/>
                  </a:ext>
                </a:extLst>
              </p:cNvPr>
              <p:cNvSpPr/>
              <p:nvPr/>
            </p:nvSpPr>
            <p:spPr>
              <a:xfrm>
                <a:off x="3142031" y="2290527"/>
                <a:ext cx="3025303" cy="219210"/>
              </a:xfrm>
              <a:prstGeom prst="rect">
                <a:avLst/>
              </a:prstGeom>
              <a:solidFill>
                <a:srgbClr val="F2F7F2"/>
              </a:solidFill>
              <a:ln>
                <a:noFill/>
              </a:ln>
              <a:effectLst>
                <a:innerShdw blurRad="38100">
                  <a:prstClr val="black">
                    <a:alpha val="71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5B48FC86-3E60-44D9-8C10-08585F583634}"/>
                </a:ext>
              </a:extLst>
            </p:cNvPr>
            <p:cNvSpPr/>
            <p:nvPr/>
          </p:nvSpPr>
          <p:spPr>
            <a:xfrm>
              <a:off x="3314090" y="4216900"/>
              <a:ext cx="515565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58AED74E-D95B-4F25-B291-2DB5AD33EBBA}"/>
                </a:ext>
              </a:extLst>
            </p:cNvPr>
            <p:cNvSpPr/>
            <p:nvPr/>
          </p:nvSpPr>
          <p:spPr>
            <a:xfrm>
              <a:off x="3991377" y="4220384"/>
              <a:ext cx="515565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0D91871E-0307-4450-B681-9B195C67AE3F}"/>
                </a:ext>
              </a:extLst>
            </p:cNvPr>
            <p:cNvSpPr/>
            <p:nvPr/>
          </p:nvSpPr>
          <p:spPr>
            <a:xfrm>
              <a:off x="4716086" y="4217286"/>
              <a:ext cx="515565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35612DE1-BAA7-4F20-BD06-C25EC21E8453}"/>
                </a:ext>
              </a:extLst>
            </p:cNvPr>
            <p:cNvSpPr/>
            <p:nvPr/>
          </p:nvSpPr>
          <p:spPr>
            <a:xfrm>
              <a:off x="5452956" y="4223035"/>
              <a:ext cx="515565" cy="174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36667CD-BF95-4CE8-94BE-464D7F6ED2AD}"/>
                </a:ext>
              </a:extLst>
            </p:cNvPr>
            <p:cNvSpPr/>
            <p:nvPr/>
          </p:nvSpPr>
          <p:spPr>
            <a:xfrm>
              <a:off x="3289138" y="4023406"/>
              <a:ext cx="528333" cy="159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9843B09-A969-4376-AF3B-89E4F90622E4}"/>
                </a:ext>
              </a:extLst>
            </p:cNvPr>
            <p:cNvSpPr/>
            <p:nvPr/>
          </p:nvSpPr>
          <p:spPr>
            <a:xfrm>
              <a:off x="3954267" y="4010744"/>
              <a:ext cx="528333" cy="159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F5EE5AF-6B8B-49D4-8C4A-4B2B99045342}"/>
                </a:ext>
              </a:extLst>
            </p:cNvPr>
            <p:cNvSpPr/>
            <p:nvPr/>
          </p:nvSpPr>
          <p:spPr>
            <a:xfrm>
              <a:off x="4703902" y="4019231"/>
              <a:ext cx="528333" cy="159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6227602-F80B-412D-B4FD-D39A6BFE7A8F}"/>
                </a:ext>
              </a:extLst>
            </p:cNvPr>
            <p:cNvSpPr/>
            <p:nvPr/>
          </p:nvSpPr>
          <p:spPr>
            <a:xfrm>
              <a:off x="5440194" y="4013789"/>
              <a:ext cx="528333" cy="159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4E6446C-1FCD-4692-9EB7-06460F46917E}"/>
              </a:ext>
            </a:extLst>
          </p:cNvPr>
          <p:cNvSpPr txBox="1"/>
          <p:nvPr/>
        </p:nvSpPr>
        <p:spPr>
          <a:xfrm>
            <a:off x="6528816" y="-23591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4A0432-4300-4778-9644-41FD35C485EA}"/>
              </a:ext>
            </a:extLst>
          </p:cNvPr>
          <p:cNvSpPr txBox="1"/>
          <p:nvPr/>
        </p:nvSpPr>
        <p:spPr>
          <a:xfrm>
            <a:off x="8340235" y="2570065"/>
            <a:ext cx="32679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91495A"/>
                </a:solidFill>
                <a:latin typeface="Cooper Black" panose="0208090404030B020404" pitchFamily="18" charset="0"/>
              </a:rPr>
              <a:t>Thank you</a:t>
            </a:r>
            <a:endParaRPr lang="ko-KR" altLang="en-US" sz="4400" dirty="0">
              <a:solidFill>
                <a:srgbClr val="91495A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6C68DD-1D73-4E10-B650-8CC768BC399F}"/>
              </a:ext>
            </a:extLst>
          </p:cNvPr>
          <p:cNvCxnSpPr/>
          <p:nvPr/>
        </p:nvCxnSpPr>
        <p:spPr>
          <a:xfrm>
            <a:off x="7439485" y="3419453"/>
            <a:ext cx="4168696" cy="0"/>
          </a:xfrm>
          <a:prstGeom prst="line">
            <a:avLst/>
          </a:prstGeom>
          <a:ln>
            <a:solidFill>
              <a:srgbClr val="D1A3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557E1C-BEF7-4E8B-AF08-2C38F0A19CC1}"/>
              </a:ext>
            </a:extLst>
          </p:cNvPr>
          <p:cNvSpPr txBox="1"/>
          <p:nvPr/>
        </p:nvSpPr>
        <p:spPr>
          <a:xfrm>
            <a:off x="7347078" y="3561243"/>
            <a:ext cx="4261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rgbClr val="C78F9C"/>
                </a:solidFill>
              </a:rPr>
              <a:t>This coke ppt is all for you. </a:t>
            </a:r>
          </a:p>
          <a:p>
            <a:pPr algn="r"/>
            <a:r>
              <a:rPr lang="en-US" altLang="ko-KR" dirty="0">
                <a:solidFill>
                  <a:srgbClr val="C78F9C"/>
                </a:solidFill>
              </a:rPr>
              <a:t>I will always support your presentation.</a:t>
            </a:r>
            <a:endParaRPr lang="ko-KR" altLang="en-US" dirty="0">
              <a:solidFill>
                <a:srgbClr val="C78F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46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" name="이등변 삼각형 9255">
            <a:extLst>
              <a:ext uri="{FF2B5EF4-FFF2-40B4-BE49-F238E27FC236}">
                <a16:creationId xmlns:a16="http://schemas.microsoft.com/office/drawing/2014/main" id="{57D9E6C7-31DB-44EF-A492-7AE9A1AF208C}"/>
              </a:ext>
            </a:extLst>
          </p:cNvPr>
          <p:cNvSpPr/>
          <p:nvPr/>
        </p:nvSpPr>
        <p:spPr>
          <a:xfrm>
            <a:off x="-67413" y="4817118"/>
            <a:ext cx="12192000" cy="2040882"/>
          </a:xfrm>
          <a:prstGeom prst="triangle">
            <a:avLst>
              <a:gd name="adj" fmla="val 228"/>
            </a:avLst>
          </a:prstGeom>
          <a:solidFill>
            <a:srgbClr val="E3C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877CF96A-8927-4BB2-9A0B-1355EADA0770}"/>
              </a:ext>
            </a:extLst>
          </p:cNvPr>
          <p:cNvGrpSpPr/>
          <p:nvPr/>
        </p:nvGrpSpPr>
        <p:grpSpPr>
          <a:xfrm>
            <a:off x="4948309" y="1885062"/>
            <a:ext cx="2516063" cy="3419655"/>
            <a:chOff x="7814440" y="2290772"/>
            <a:chExt cx="324694" cy="473190"/>
          </a:xfrm>
        </p:grpSpPr>
        <p:sp>
          <p:nvSpPr>
            <p:cNvPr id="165" name="AutoShape 10">
              <a:extLst>
                <a:ext uri="{FF2B5EF4-FFF2-40B4-BE49-F238E27FC236}">
                  <a16:creationId xmlns:a16="http://schemas.microsoft.com/office/drawing/2014/main" id="{6D55D2A7-23EF-4FAB-9079-DA5766B6DC5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814976" y="2290772"/>
              <a:ext cx="324158" cy="473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12">
              <a:extLst>
                <a:ext uri="{FF2B5EF4-FFF2-40B4-BE49-F238E27FC236}">
                  <a16:creationId xmlns:a16="http://schemas.microsoft.com/office/drawing/2014/main" id="{5F600BEA-226C-4567-B666-33FCF589B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4976" y="2299627"/>
              <a:ext cx="305209" cy="436710"/>
            </a:xfrm>
            <a:custGeom>
              <a:avLst/>
              <a:gdLst>
                <a:gd name="T0" fmla="*/ 0 w 400"/>
                <a:gd name="T1" fmla="*/ 360 h 654"/>
                <a:gd name="T2" fmla="*/ 0 w 400"/>
                <a:gd name="T3" fmla="*/ 79 h 654"/>
                <a:gd name="T4" fmla="*/ 28 w 400"/>
                <a:gd name="T5" fmla="*/ 38 h 654"/>
                <a:gd name="T6" fmla="*/ 53 w 400"/>
                <a:gd name="T7" fmla="*/ 0 h 654"/>
                <a:gd name="T8" fmla="*/ 53 w 400"/>
                <a:gd name="T9" fmla="*/ 0 h 654"/>
                <a:gd name="T10" fmla="*/ 347 w 400"/>
                <a:gd name="T11" fmla="*/ 0 h 654"/>
                <a:gd name="T12" fmla="*/ 347 w 400"/>
                <a:gd name="T13" fmla="*/ 0 h 654"/>
                <a:gd name="T14" fmla="*/ 372 w 400"/>
                <a:gd name="T15" fmla="*/ 38 h 654"/>
                <a:gd name="T16" fmla="*/ 400 w 400"/>
                <a:gd name="T17" fmla="*/ 79 h 654"/>
                <a:gd name="T18" fmla="*/ 400 w 400"/>
                <a:gd name="T19" fmla="*/ 360 h 654"/>
                <a:gd name="T20" fmla="*/ 400 w 400"/>
                <a:gd name="T21" fmla="*/ 294 h 654"/>
                <a:gd name="T22" fmla="*/ 400 w 400"/>
                <a:gd name="T23" fmla="*/ 575 h 654"/>
                <a:gd name="T24" fmla="*/ 372 w 400"/>
                <a:gd name="T25" fmla="*/ 616 h 654"/>
                <a:gd name="T26" fmla="*/ 347 w 400"/>
                <a:gd name="T27" fmla="*/ 654 h 654"/>
                <a:gd name="T28" fmla="*/ 347 w 400"/>
                <a:gd name="T29" fmla="*/ 654 h 654"/>
                <a:gd name="T30" fmla="*/ 53 w 400"/>
                <a:gd name="T31" fmla="*/ 654 h 654"/>
                <a:gd name="T32" fmla="*/ 53 w 400"/>
                <a:gd name="T33" fmla="*/ 654 h 654"/>
                <a:gd name="T34" fmla="*/ 28 w 400"/>
                <a:gd name="T35" fmla="*/ 616 h 654"/>
                <a:gd name="T36" fmla="*/ 0 w 400"/>
                <a:gd name="T37" fmla="*/ 575 h 654"/>
                <a:gd name="T38" fmla="*/ 0 w 400"/>
                <a:gd name="T39" fmla="*/ 29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0" h="654">
                  <a:moveTo>
                    <a:pt x="0" y="360"/>
                  </a:moveTo>
                  <a:lnTo>
                    <a:pt x="0" y="79"/>
                  </a:lnTo>
                  <a:cubicBezTo>
                    <a:pt x="0" y="61"/>
                    <a:pt x="11" y="45"/>
                    <a:pt x="28" y="38"/>
                  </a:cubicBezTo>
                  <a:cubicBezTo>
                    <a:pt x="42" y="32"/>
                    <a:pt x="53" y="16"/>
                    <a:pt x="53" y="0"/>
                  </a:cubicBezTo>
                  <a:lnTo>
                    <a:pt x="53" y="0"/>
                  </a:lnTo>
                  <a:lnTo>
                    <a:pt x="347" y="0"/>
                  </a:lnTo>
                  <a:lnTo>
                    <a:pt x="347" y="0"/>
                  </a:lnTo>
                  <a:cubicBezTo>
                    <a:pt x="347" y="16"/>
                    <a:pt x="358" y="32"/>
                    <a:pt x="372" y="38"/>
                  </a:cubicBezTo>
                  <a:cubicBezTo>
                    <a:pt x="389" y="45"/>
                    <a:pt x="400" y="61"/>
                    <a:pt x="400" y="79"/>
                  </a:cubicBezTo>
                  <a:lnTo>
                    <a:pt x="400" y="360"/>
                  </a:lnTo>
                  <a:lnTo>
                    <a:pt x="400" y="294"/>
                  </a:lnTo>
                  <a:lnTo>
                    <a:pt x="400" y="575"/>
                  </a:lnTo>
                  <a:cubicBezTo>
                    <a:pt x="400" y="593"/>
                    <a:pt x="389" y="609"/>
                    <a:pt x="372" y="616"/>
                  </a:cubicBezTo>
                  <a:cubicBezTo>
                    <a:pt x="358" y="622"/>
                    <a:pt x="347" y="638"/>
                    <a:pt x="347" y="654"/>
                  </a:cubicBezTo>
                  <a:lnTo>
                    <a:pt x="347" y="654"/>
                  </a:lnTo>
                  <a:lnTo>
                    <a:pt x="53" y="654"/>
                  </a:lnTo>
                  <a:lnTo>
                    <a:pt x="53" y="654"/>
                  </a:lnTo>
                  <a:cubicBezTo>
                    <a:pt x="53" y="638"/>
                    <a:pt x="42" y="622"/>
                    <a:pt x="28" y="616"/>
                  </a:cubicBezTo>
                  <a:cubicBezTo>
                    <a:pt x="11" y="609"/>
                    <a:pt x="0" y="593"/>
                    <a:pt x="0" y="575"/>
                  </a:cubicBezTo>
                  <a:lnTo>
                    <a:pt x="0" y="294"/>
                  </a:lnTo>
                </a:path>
              </a:pathLst>
            </a:custGeom>
            <a:solidFill>
              <a:srgbClr val="FD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16">
              <a:extLst>
                <a:ext uri="{FF2B5EF4-FFF2-40B4-BE49-F238E27FC236}">
                  <a16:creationId xmlns:a16="http://schemas.microsoft.com/office/drawing/2014/main" id="{CFD6A972-022C-4AEB-AF66-6DBF8800B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456" y="2294314"/>
              <a:ext cx="232233" cy="18063"/>
            </a:xfrm>
            <a:custGeom>
              <a:avLst/>
              <a:gdLst>
                <a:gd name="T0" fmla="*/ 187 w 200"/>
                <a:gd name="T1" fmla="*/ 26 h 26"/>
                <a:gd name="T2" fmla="*/ 13 w 200"/>
                <a:gd name="T3" fmla="*/ 26 h 26"/>
                <a:gd name="T4" fmla="*/ 0 w 200"/>
                <a:gd name="T5" fmla="*/ 13 h 26"/>
                <a:gd name="T6" fmla="*/ 13 w 200"/>
                <a:gd name="T7" fmla="*/ 0 h 26"/>
                <a:gd name="T8" fmla="*/ 187 w 200"/>
                <a:gd name="T9" fmla="*/ 0 h 26"/>
                <a:gd name="T10" fmla="*/ 200 w 200"/>
                <a:gd name="T11" fmla="*/ 13 h 26"/>
                <a:gd name="T12" fmla="*/ 187 w 20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6">
                  <a:moveTo>
                    <a:pt x="187" y="26"/>
                  </a:move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187" y="0"/>
                  </a:lnTo>
                  <a:cubicBezTo>
                    <a:pt x="194" y="0"/>
                    <a:pt x="200" y="6"/>
                    <a:pt x="200" y="13"/>
                  </a:cubicBezTo>
                  <a:cubicBezTo>
                    <a:pt x="200" y="20"/>
                    <a:pt x="194" y="26"/>
                    <a:pt x="187" y="26"/>
                  </a:cubicBezTo>
                  <a:close/>
                </a:path>
              </a:pathLst>
            </a:custGeom>
            <a:solidFill>
              <a:srgbClr val="DFC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17">
              <a:extLst>
                <a:ext uri="{FF2B5EF4-FFF2-40B4-BE49-F238E27FC236}">
                  <a16:creationId xmlns:a16="http://schemas.microsoft.com/office/drawing/2014/main" id="{D3CE733A-CB96-4623-80C3-126D63349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4440" y="2377193"/>
              <a:ext cx="305744" cy="296452"/>
            </a:xfrm>
            <a:custGeom>
              <a:avLst/>
              <a:gdLst>
                <a:gd name="T0" fmla="*/ 400 w 400"/>
                <a:gd name="T1" fmla="*/ 293 h 426"/>
                <a:gd name="T2" fmla="*/ 0 w 400"/>
                <a:gd name="T3" fmla="*/ 426 h 426"/>
                <a:gd name="T4" fmla="*/ 0 w 400"/>
                <a:gd name="T5" fmla="*/ 133 h 426"/>
                <a:gd name="T6" fmla="*/ 400 w 400"/>
                <a:gd name="T7" fmla="*/ 0 h 426"/>
                <a:gd name="T8" fmla="*/ 400 w 400"/>
                <a:gd name="T9" fmla="*/ 29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26">
                  <a:moveTo>
                    <a:pt x="400" y="293"/>
                  </a:moveTo>
                  <a:lnTo>
                    <a:pt x="0" y="426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2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8">
              <a:extLst>
                <a:ext uri="{FF2B5EF4-FFF2-40B4-BE49-F238E27FC236}">
                  <a16:creationId xmlns:a16="http://schemas.microsoft.com/office/drawing/2014/main" id="{F25D0991-8F15-43A9-BAFA-A3416E7E4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4843" y="2404819"/>
              <a:ext cx="305745" cy="233408"/>
            </a:xfrm>
            <a:custGeom>
              <a:avLst/>
              <a:gdLst>
                <a:gd name="T0" fmla="*/ 400 w 400"/>
                <a:gd name="T1" fmla="*/ 187 h 320"/>
                <a:gd name="T2" fmla="*/ 0 w 400"/>
                <a:gd name="T3" fmla="*/ 320 h 320"/>
                <a:gd name="T4" fmla="*/ 0 w 400"/>
                <a:gd name="T5" fmla="*/ 133 h 320"/>
                <a:gd name="T6" fmla="*/ 400 w 400"/>
                <a:gd name="T7" fmla="*/ 0 h 320"/>
                <a:gd name="T8" fmla="*/ 400 w 400"/>
                <a:gd name="T9" fmla="*/ 18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320">
                  <a:moveTo>
                    <a:pt x="400" y="187"/>
                  </a:moveTo>
                  <a:lnTo>
                    <a:pt x="0" y="320"/>
                  </a:lnTo>
                  <a:lnTo>
                    <a:pt x="0" y="133"/>
                  </a:lnTo>
                  <a:lnTo>
                    <a:pt x="400" y="0"/>
                  </a:lnTo>
                  <a:lnTo>
                    <a:pt x="400" y="187"/>
                  </a:lnTo>
                  <a:close/>
                </a:path>
              </a:pathLst>
            </a:custGeom>
            <a:solidFill>
              <a:srgbClr val="E7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F9D9A4E-C5CC-4E28-AC23-8CF93C896262}"/>
              </a:ext>
            </a:extLst>
          </p:cNvPr>
          <p:cNvSpPr txBox="1"/>
          <p:nvPr/>
        </p:nvSpPr>
        <p:spPr>
          <a:xfrm rot="20562818">
            <a:off x="5190787" y="3240616"/>
            <a:ext cx="2035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   Pepsi</a:t>
            </a:r>
            <a:endParaRPr lang="ko-KR" altLang="en-US" sz="2800" dirty="0"/>
          </a:p>
        </p:txBody>
      </p:sp>
      <p:sp>
        <p:nvSpPr>
          <p:cNvPr id="162" name="이등변 삼각형 161">
            <a:extLst>
              <a:ext uri="{FF2B5EF4-FFF2-40B4-BE49-F238E27FC236}">
                <a16:creationId xmlns:a16="http://schemas.microsoft.com/office/drawing/2014/main" id="{D017C0E6-9A08-4B92-B750-9C861619A3E7}"/>
              </a:ext>
            </a:extLst>
          </p:cNvPr>
          <p:cNvSpPr/>
          <p:nvPr/>
        </p:nvSpPr>
        <p:spPr>
          <a:xfrm flipH="1" flipV="1">
            <a:off x="17490" y="-16530"/>
            <a:ext cx="12192000" cy="2040882"/>
          </a:xfrm>
          <a:prstGeom prst="triangle">
            <a:avLst>
              <a:gd name="adj" fmla="val 228"/>
            </a:avLst>
          </a:prstGeom>
          <a:solidFill>
            <a:srgbClr val="E3C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763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" name="이등변 삼각형 9255">
            <a:extLst>
              <a:ext uri="{FF2B5EF4-FFF2-40B4-BE49-F238E27FC236}">
                <a16:creationId xmlns:a16="http://schemas.microsoft.com/office/drawing/2014/main" id="{57D9E6C7-31DB-44EF-A492-7AE9A1AF208C}"/>
              </a:ext>
            </a:extLst>
          </p:cNvPr>
          <p:cNvSpPr/>
          <p:nvPr/>
        </p:nvSpPr>
        <p:spPr>
          <a:xfrm>
            <a:off x="-14748" y="5729624"/>
            <a:ext cx="12192000" cy="2040882"/>
          </a:xfrm>
          <a:prstGeom prst="triangle">
            <a:avLst>
              <a:gd name="adj" fmla="val 228"/>
            </a:avLst>
          </a:prstGeom>
          <a:solidFill>
            <a:srgbClr val="E3C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5D36F49-D0C9-4BD4-BAB7-53FB77CBD4FE}"/>
              </a:ext>
            </a:extLst>
          </p:cNvPr>
          <p:cNvGrpSpPr/>
          <p:nvPr/>
        </p:nvGrpSpPr>
        <p:grpSpPr>
          <a:xfrm>
            <a:off x="413453" y="507059"/>
            <a:ext cx="1208870" cy="1609663"/>
            <a:chOff x="4948309" y="1885062"/>
            <a:chExt cx="2516063" cy="3419655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877CF96A-8927-4BB2-9A0B-1355EADA0770}"/>
                </a:ext>
              </a:extLst>
            </p:cNvPr>
            <p:cNvGrpSpPr/>
            <p:nvPr/>
          </p:nvGrpSpPr>
          <p:grpSpPr>
            <a:xfrm>
              <a:off x="4948309" y="1885062"/>
              <a:ext cx="2516063" cy="3419655"/>
              <a:chOff x="7814440" y="2290772"/>
              <a:chExt cx="324694" cy="473190"/>
            </a:xfrm>
          </p:grpSpPr>
          <p:sp>
            <p:nvSpPr>
              <p:cNvPr id="165" name="AutoShape 10">
                <a:extLst>
                  <a:ext uri="{FF2B5EF4-FFF2-40B4-BE49-F238E27FC236}">
                    <a16:creationId xmlns:a16="http://schemas.microsoft.com/office/drawing/2014/main" id="{6D55D2A7-23EF-4FAB-9079-DA5766B6DC5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7814976" y="2290772"/>
                <a:ext cx="324158" cy="473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Freeform 12">
                <a:extLst>
                  <a:ext uri="{FF2B5EF4-FFF2-40B4-BE49-F238E27FC236}">
                    <a16:creationId xmlns:a16="http://schemas.microsoft.com/office/drawing/2014/main" id="{5F600BEA-226C-4567-B666-33FCF589B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4976" y="2299627"/>
                <a:ext cx="305209" cy="436710"/>
              </a:xfrm>
              <a:custGeom>
                <a:avLst/>
                <a:gdLst>
                  <a:gd name="T0" fmla="*/ 0 w 400"/>
                  <a:gd name="T1" fmla="*/ 360 h 654"/>
                  <a:gd name="T2" fmla="*/ 0 w 400"/>
                  <a:gd name="T3" fmla="*/ 79 h 654"/>
                  <a:gd name="T4" fmla="*/ 28 w 400"/>
                  <a:gd name="T5" fmla="*/ 38 h 654"/>
                  <a:gd name="T6" fmla="*/ 53 w 400"/>
                  <a:gd name="T7" fmla="*/ 0 h 654"/>
                  <a:gd name="T8" fmla="*/ 53 w 400"/>
                  <a:gd name="T9" fmla="*/ 0 h 654"/>
                  <a:gd name="T10" fmla="*/ 347 w 400"/>
                  <a:gd name="T11" fmla="*/ 0 h 654"/>
                  <a:gd name="T12" fmla="*/ 347 w 400"/>
                  <a:gd name="T13" fmla="*/ 0 h 654"/>
                  <a:gd name="T14" fmla="*/ 372 w 400"/>
                  <a:gd name="T15" fmla="*/ 38 h 654"/>
                  <a:gd name="T16" fmla="*/ 400 w 400"/>
                  <a:gd name="T17" fmla="*/ 79 h 654"/>
                  <a:gd name="T18" fmla="*/ 400 w 400"/>
                  <a:gd name="T19" fmla="*/ 360 h 654"/>
                  <a:gd name="T20" fmla="*/ 400 w 400"/>
                  <a:gd name="T21" fmla="*/ 294 h 654"/>
                  <a:gd name="T22" fmla="*/ 400 w 400"/>
                  <a:gd name="T23" fmla="*/ 575 h 654"/>
                  <a:gd name="T24" fmla="*/ 372 w 400"/>
                  <a:gd name="T25" fmla="*/ 616 h 654"/>
                  <a:gd name="T26" fmla="*/ 347 w 400"/>
                  <a:gd name="T27" fmla="*/ 654 h 654"/>
                  <a:gd name="T28" fmla="*/ 347 w 400"/>
                  <a:gd name="T29" fmla="*/ 654 h 654"/>
                  <a:gd name="T30" fmla="*/ 53 w 400"/>
                  <a:gd name="T31" fmla="*/ 654 h 654"/>
                  <a:gd name="T32" fmla="*/ 53 w 400"/>
                  <a:gd name="T33" fmla="*/ 654 h 654"/>
                  <a:gd name="T34" fmla="*/ 28 w 400"/>
                  <a:gd name="T35" fmla="*/ 616 h 654"/>
                  <a:gd name="T36" fmla="*/ 0 w 400"/>
                  <a:gd name="T37" fmla="*/ 575 h 654"/>
                  <a:gd name="T38" fmla="*/ 0 w 400"/>
                  <a:gd name="T39" fmla="*/ 294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654">
                    <a:moveTo>
                      <a:pt x="0" y="360"/>
                    </a:moveTo>
                    <a:lnTo>
                      <a:pt x="0" y="79"/>
                    </a:lnTo>
                    <a:cubicBezTo>
                      <a:pt x="0" y="61"/>
                      <a:pt x="11" y="45"/>
                      <a:pt x="28" y="38"/>
                    </a:cubicBezTo>
                    <a:cubicBezTo>
                      <a:pt x="42" y="32"/>
                      <a:pt x="53" y="16"/>
                      <a:pt x="53" y="0"/>
                    </a:cubicBezTo>
                    <a:lnTo>
                      <a:pt x="53" y="0"/>
                    </a:lnTo>
                    <a:lnTo>
                      <a:pt x="347" y="0"/>
                    </a:lnTo>
                    <a:lnTo>
                      <a:pt x="347" y="0"/>
                    </a:lnTo>
                    <a:cubicBezTo>
                      <a:pt x="347" y="16"/>
                      <a:pt x="358" y="32"/>
                      <a:pt x="372" y="38"/>
                    </a:cubicBezTo>
                    <a:cubicBezTo>
                      <a:pt x="389" y="45"/>
                      <a:pt x="400" y="61"/>
                      <a:pt x="400" y="79"/>
                    </a:cubicBezTo>
                    <a:lnTo>
                      <a:pt x="400" y="360"/>
                    </a:lnTo>
                    <a:lnTo>
                      <a:pt x="400" y="294"/>
                    </a:lnTo>
                    <a:lnTo>
                      <a:pt x="400" y="575"/>
                    </a:lnTo>
                    <a:cubicBezTo>
                      <a:pt x="400" y="593"/>
                      <a:pt x="389" y="609"/>
                      <a:pt x="372" y="616"/>
                    </a:cubicBezTo>
                    <a:cubicBezTo>
                      <a:pt x="358" y="622"/>
                      <a:pt x="347" y="638"/>
                      <a:pt x="347" y="654"/>
                    </a:cubicBezTo>
                    <a:lnTo>
                      <a:pt x="347" y="654"/>
                    </a:lnTo>
                    <a:lnTo>
                      <a:pt x="53" y="654"/>
                    </a:lnTo>
                    <a:lnTo>
                      <a:pt x="53" y="654"/>
                    </a:lnTo>
                    <a:cubicBezTo>
                      <a:pt x="53" y="638"/>
                      <a:pt x="42" y="622"/>
                      <a:pt x="28" y="616"/>
                    </a:cubicBezTo>
                    <a:cubicBezTo>
                      <a:pt x="11" y="609"/>
                      <a:pt x="0" y="593"/>
                      <a:pt x="0" y="575"/>
                    </a:cubicBezTo>
                    <a:lnTo>
                      <a:pt x="0" y="294"/>
                    </a:lnTo>
                  </a:path>
                </a:pathLst>
              </a:custGeom>
              <a:solidFill>
                <a:srgbClr val="FD95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Freeform 16">
                <a:extLst>
                  <a:ext uri="{FF2B5EF4-FFF2-40B4-BE49-F238E27FC236}">
                    <a16:creationId xmlns:a16="http://schemas.microsoft.com/office/drawing/2014/main" id="{CFD6A972-022C-4AEB-AF66-6DBF8800BC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0456" y="2294314"/>
                <a:ext cx="232233" cy="18063"/>
              </a:xfrm>
              <a:custGeom>
                <a:avLst/>
                <a:gdLst>
                  <a:gd name="T0" fmla="*/ 187 w 200"/>
                  <a:gd name="T1" fmla="*/ 26 h 26"/>
                  <a:gd name="T2" fmla="*/ 13 w 200"/>
                  <a:gd name="T3" fmla="*/ 26 h 26"/>
                  <a:gd name="T4" fmla="*/ 0 w 200"/>
                  <a:gd name="T5" fmla="*/ 13 h 26"/>
                  <a:gd name="T6" fmla="*/ 13 w 200"/>
                  <a:gd name="T7" fmla="*/ 0 h 26"/>
                  <a:gd name="T8" fmla="*/ 187 w 200"/>
                  <a:gd name="T9" fmla="*/ 0 h 26"/>
                  <a:gd name="T10" fmla="*/ 200 w 200"/>
                  <a:gd name="T11" fmla="*/ 13 h 26"/>
                  <a:gd name="T12" fmla="*/ 187 w 200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26">
                    <a:moveTo>
                      <a:pt x="187" y="26"/>
                    </a:moveTo>
                    <a:lnTo>
                      <a:pt x="13" y="26"/>
                    </a:lnTo>
                    <a:cubicBezTo>
                      <a:pt x="6" y="26"/>
                      <a:pt x="0" y="20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lnTo>
                      <a:pt x="187" y="0"/>
                    </a:lnTo>
                    <a:cubicBezTo>
                      <a:pt x="194" y="0"/>
                      <a:pt x="200" y="6"/>
                      <a:pt x="200" y="13"/>
                    </a:cubicBezTo>
                    <a:cubicBezTo>
                      <a:pt x="200" y="20"/>
                      <a:pt x="194" y="26"/>
                      <a:pt x="187" y="26"/>
                    </a:cubicBezTo>
                    <a:close/>
                  </a:path>
                </a:pathLst>
              </a:custGeom>
              <a:solidFill>
                <a:srgbClr val="DFCE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Freeform 17">
                <a:extLst>
                  <a:ext uri="{FF2B5EF4-FFF2-40B4-BE49-F238E27FC236}">
                    <a16:creationId xmlns:a16="http://schemas.microsoft.com/office/drawing/2014/main" id="{D3CE733A-CB96-4623-80C3-126D63349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4440" y="2377193"/>
                <a:ext cx="305744" cy="296452"/>
              </a:xfrm>
              <a:custGeom>
                <a:avLst/>
                <a:gdLst>
                  <a:gd name="T0" fmla="*/ 400 w 400"/>
                  <a:gd name="T1" fmla="*/ 293 h 426"/>
                  <a:gd name="T2" fmla="*/ 0 w 400"/>
                  <a:gd name="T3" fmla="*/ 426 h 426"/>
                  <a:gd name="T4" fmla="*/ 0 w 400"/>
                  <a:gd name="T5" fmla="*/ 133 h 426"/>
                  <a:gd name="T6" fmla="*/ 400 w 400"/>
                  <a:gd name="T7" fmla="*/ 0 h 426"/>
                  <a:gd name="T8" fmla="*/ 400 w 400"/>
                  <a:gd name="T9" fmla="*/ 293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" h="426">
                    <a:moveTo>
                      <a:pt x="400" y="293"/>
                    </a:moveTo>
                    <a:lnTo>
                      <a:pt x="0" y="426"/>
                    </a:lnTo>
                    <a:lnTo>
                      <a:pt x="0" y="133"/>
                    </a:lnTo>
                    <a:lnTo>
                      <a:pt x="400" y="0"/>
                    </a:lnTo>
                    <a:lnTo>
                      <a:pt x="400" y="29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Freeform 18">
                <a:extLst>
                  <a:ext uri="{FF2B5EF4-FFF2-40B4-BE49-F238E27FC236}">
                    <a16:creationId xmlns:a16="http://schemas.microsoft.com/office/drawing/2014/main" id="{F25D0991-8F15-43A9-BAFA-A3416E7E41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4844" y="2404819"/>
                <a:ext cx="305745" cy="233408"/>
              </a:xfrm>
              <a:custGeom>
                <a:avLst/>
                <a:gdLst>
                  <a:gd name="T0" fmla="*/ 400 w 400"/>
                  <a:gd name="T1" fmla="*/ 187 h 320"/>
                  <a:gd name="T2" fmla="*/ 0 w 400"/>
                  <a:gd name="T3" fmla="*/ 320 h 320"/>
                  <a:gd name="T4" fmla="*/ 0 w 400"/>
                  <a:gd name="T5" fmla="*/ 133 h 320"/>
                  <a:gd name="T6" fmla="*/ 400 w 400"/>
                  <a:gd name="T7" fmla="*/ 0 h 320"/>
                  <a:gd name="T8" fmla="*/ 400 w 400"/>
                  <a:gd name="T9" fmla="*/ 18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" h="320">
                    <a:moveTo>
                      <a:pt x="400" y="187"/>
                    </a:moveTo>
                    <a:lnTo>
                      <a:pt x="0" y="320"/>
                    </a:lnTo>
                    <a:lnTo>
                      <a:pt x="0" y="133"/>
                    </a:lnTo>
                    <a:lnTo>
                      <a:pt x="400" y="0"/>
                    </a:lnTo>
                    <a:lnTo>
                      <a:pt x="400" y="187"/>
                    </a:lnTo>
                    <a:close/>
                  </a:path>
                </a:pathLst>
              </a:custGeom>
              <a:solidFill>
                <a:srgbClr val="E7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9D9A4E-C5CC-4E28-AC23-8CF93C896262}"/>
                </a:ext>
              </a:extLst>
            </p:cNvPr>
            <p:cNvSpPr txBox="1"/>
            <p:nvPr/>
          </p:nvSpPr>
          <p:spPr>
            <a:xfrm rot="20562818">
              <a:off x="5190787" y="3142605"/>
              <a:ext cx="2035258" cy="719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   Pepsi</a:t>
              </a:r>
              <a:endParaRPr lang="ko-KR" altLang="en-US" sz="1600" dirty="0"/>
            </a:p>
          </p:txBody>
        </p:sp>
      </p:grpSp>
      <p:sp>
        <p:nvSpPr>
          <p:cNvPr id="162" name="이등변 삼각형 161">
            <a:extLst>
              <a:ext uri="{FF2B5EF4-FFF2-40B4-BE49-F238E27FC236}">
                <a16:creationId xmlns:a16="http://schemas.microsoft.com/office/drawing/2014/main" id="{D017C0E6-9A08-4B92-B750-9C861619A3E7}"/>
              </a:ext>
            </a:extLst>
          </p:cNvPr>
          <p:cNvSpPr/>
          <p:nvPr/>
        </p:nvSpPr>
        <p:spPr>
          <a:xfrm flipH="1" flipV="1">
            <a:off x="38998" y="-785919"/>
            <a:ext cx="12192000" cy="2040882"/>
          </a:xfrm>
          <a:prstGeom prst="triangle">
            <a:avLst>
              <a:gd name="adj" fmla="val 228"/>
            </a:avLst>
          </a:prstGeom>
          <a:solidFill>
            <a:srgbClr val="E3C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E51B50-3F3A-4160-8410-1EFF10EBC5E7}"/>
              </a:ext>
            </a:extLst>
          </p:cNvPr>
          <p:cNvSpPr/>
          <p:nvPr/>
        </p:nvSpPr>
        <p:spPr>
          <a:xfrm>
            <a:off x="4263868" y="2310410"/>
            <a:ext cx="535021" cy="3307405"/>
          </a:xfrm>
          <a:prstGeom prst="rect">
            <a:avLst/>
          </a:prstGeom>
          <a:solidFill>
            <a:srgbClr val="FD9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1A96EF-8DA6-400B-83B2-243DCA34A00C}"/>
              </a:ext>
            </a:extLst>
          </p:cNvPr>
          <p:cNvSpPr/>
          <p:nvPr/>
        </p:nvSpPr>
        <p:spPr>
          <a:xfrm>
            <a:off x="4973987" y="3458274"/>
            <a:ext cx="535021" cy="2159541"/>
          </a:xfrm>
          <a:prstGeom prst="rect">
            <a:avLst/>
          </a:prstGeom>
          <a:solidFill>
            <a:srgbClr val="D1A3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55655B-F626-4253-BE0C-B815171C0D49}"/>
              </a:ext>
            </a:extLst>
          </p:cNvPr>
          <p:cNvSpPr/>
          <p:nvPr/>
        </p:nvSpPr>
        <p:spPr>
          <a:xfrm>
            <a:off x="3520904" y="4892276"/>
            <a:ext cx="535021" cy="710120"/>
          </a:xfrm>
          <a:prstGeom prst="rect">
            <a:avLst/>
          </a:prstGeom>
          <a:solidFill>
            <a:srgbClr val="FEC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063F72-D9E1-4679-951B-709E45875D0E}"/>
              </a:ext>
            </a:extLst>
          </p:cNvPr>
          <p:cNvSpPr txBox="1"/>
          <p:nvPr/>
        </p:nvSpPr>
        <p:spPr>
          <a:xfrm>
            <a:off x="4198000" y="1971856"/>
            <a:ext cx="666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99 %</a:t>
            </a:r>
            <a:endParaRPr lang="ko-KR" altLang="en-US" sz="24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DB9B27-7D75-492C-8542-19D91B472E6A}"/>
              </a:ext>
            </a:extLst>
          </p:cNvPr>
          <p:cNvSpPr txBox="1"/>
          <p:nvPr/>
        </p:nvSpPr>
        <p:spPr>
          <a:xfrm>
            <a:off x="4908119" y="3109997"/>
            <a:ext cx="666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60 %</a:t>
            </a:r>
            <a:endParaRPr lang="ko-KR" altLang="en-US" sz="24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718C0E-F3B4-44CA-AF9B-05844DE5837F}"/>
              </a:ext>
            </a:extLst>
          </p:cNvPr>
          <p:cNvSpPr txBox="1"/>
          <p:nvPr/>
        </p:nvSpPr>
        <p:spPr>
          <a:xfrm>
            <a:off x="3484866" y="4553722"/>
            <a:ext cx="666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20 %</a:t>
            </a:r>
            <a:endParaRPr lang="ko-KR" altLang="en-US" sz="24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97173-3CD6-4E8E-8905-5D2D2E6C5237}"/>
              </a:ext>
            </a:extLst>
          </p:cNvPr>
          <p:cNvSpPr txBox="1"/>
          <p:nvPr/>
        </p:nvSpPr>
        <p:spPr>
          <a:xfrm>
            <a:off x="6981246" y="2554658"/>
            <a:ext cx="2443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Explain about </a:t>
            </a:r>
            <a:r>
              <a:rPr lang="en-US" altLang="ko-KR" sz="2000" dirty="0" err="1"/>
              <a:t>pepsi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3FBF6-8A2E-4641-815F-F59D6D0D46A5}"/>
              </a:ext>
            </a:extLst>
          </p:cNvPr>
          <p:cNvSpPr txBox="1"/>
          <p:nvPr/>
        </p:nvSpPr>
        <p:spPr>
          <a:xfrm>
            <a:off x="6981246" y="3346600"/>
            <a:ext cx="338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99% : explain about the graph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235806-60E4-449C-A7F4-21320EBFF70E}"/>
              </a:ext>
            </a:extLst>
          </p:cNvPr>
          <p:cNvSpPr txBox="1"/>
          <p:nvPr/>
        </p:nvSpPr>
        <p:spPr>
          <a:xfrm>
            <a:off x="6981246" y="3808881"/>
            <a:ext cx="332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60% : explain about the graph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059E88-BE04-40DC-BD9B-D03544DC0A68}"/>
              </a:ext>
            </a:extLst>
          </p:cNvPr>
          <p:cNvSpPr txBox="1"/>
          <p:nvPr/>
        </p:nvSpPr>
        <p:spPr>
          <a:xfrm>
            <a:off x="6981245" y="4254252"/>
            <a:ext cx="332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20% : explain about the graph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601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" name="이등변 삼각형 9255">
            <a:extLst>
              <a:ext uri="{FF2B5EF4-FFF2-40B4-BE49-F238E27FC236}">
                <a16:creationId xmlns:a16="http://schemas.microsoft.com/office/drawing/2014/main" id="{57D9E6C7-31DB-44EF-A492-7AE9A1AF208C}"/>
              </a:ext>
            </a:extLst>
          </p:cNvPr>
          <p:cNvSpPr/>
          <p:nvPr/>
        </p:nvSpPr>
        <p:spPr>
          <a:xfrm>
            <a:off x="-14748" y="5729624"/>
            <a:ext cx="12192000" cy="2040882"/>
          </a:xfrm>
          <a:prstGeom prst="triangle">
            <a:avLst>
              <a:gd name="adj" fmla="val 228"/>
            </a:avLst>
          </a:prstGeom>
          <a:solidFill>
            <a:srgbClr val="E3C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5D36F49-D0C9-4BD4-BAB7-53FB77CBD4FE}"/>
              </a:ext>
            </a:extLst>
          </p:cNvPr>
          <p:cNvGrpSpPr/>
          <p:nvPr/>
        </p:nvGrpSpPr>
        <p:grpSpPr>
          <a:xfrm>
            <a:off x="413453" y="507059"/>
            <a:ext cx="1208870" cy="1609663"/>
            <a:chOff x="4948309" y="1885062"/>
            <a:chExt cx="2516063" cy="3419655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877CF96A-8927-4BB2-9A0B-1355EADA0770}"/>
                </a:ext>
              </a:extLst>
            </p:cNvPr>
            <p:cNvGrpSpPr/>
            <p:nvPr/>
          </p:nvGrpSpPr>
          <p:grpSpPr>
            <a:xfrm>
              <a:off x="4948309" y="1885062"/>
              <a:ext cx="2516063" cy="3419655"/>
              <a:chOff x="7814440" y="2290772"/>
              <a:chExt cx="324694" cy="473190"/>
            </a:xfrm>
          </p:grpSpPr>
          <p:sp>
            <p:nvSpPr>
              <p:cNvPr id="165" name="AutoShape 10">
                <a:extLst>
                  <a:ext uri="{FF2B5EF4-FFF2-40B4-BE49-F238E27FC236}">
                    <a16:creationId xmlns:a16="http://schemas.microsoft.com/office/drawing/2014/main" id="{6D55D2A7-23EF-4FAB-9079-DA5766B6DC5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7814976" y="2290772"/>
                <a:ext cx="324158" cy="473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Freeform 12">
                <a:extLst>
                  <a:ext uri="{FF2B5EF4-FFF2-40B4-BE49-F238E27FC236}">
                    <a16:creationId xmlns:a16="http://schemas.microsoft.com/office/drawing/2014/main" id="{5F600BEA-226C-4567-B666-33FCF589B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4976" y="2299627"/>
                <a:ext cx="305209" cy="436710"/>
              </a:xfrm>
              <a:custGeom>
                <a:avLst/>
                <a:gdLst>
                  <a:gd name="T0" fmla="*/ 0 w 400"/>
                  <a:gd name="T1" fmla="*/ 360 h 654"/>
                  <a:gd name="T2" fmla="*/ 0 w 400"/>
                  <a:gd name="T3" fmla="*/ 79 h 654"/>
                  <a:gd name="T4" fmla="*/ 28 w 400"/>
                  <a:gd name="T5" fmla="*/ 38 h 654"/>
                  <a:gd name="T6" fmla="*/ 53 w 400"/>
                  <a:gd name="T7" fmla="*/ 0 h 654"/>
                  <a:gd name="T8" fmla="*/ 53 w 400"/>
                  <a:gd name="T9" fmla="*/ 0 h 654"/>
                  <a:gd name="T10" fmla="*/ 347 w 400"/>
                  <a:gd name="T11" fmla="*/ 0 h 654"/>
                  <a:gd name="T12" fmla="*/ 347 w 400"/>
                  <a:gd name="T13" fmla="*/ 0 h 654"/>
                  <a:gd name="T14" fmla="*/ 372 w 400"/>
                  <a:gd name="T15" fmla="*/ 38 h 654"/>
                  <a:gd name="T16" fmla="*/ 400 w 400"/>
                  <a:gd name="T17" fmla="*/ 79 h 654"/>
                  <a:gd name="T18" fmla="*/ 400 w 400"/>
                  <a:gd name="T19" fmla="*/ 360 h 654"/>
                  <a:gd name="T20" fmla="*/ 400 w 400"/>
                  <a:gd name="T21" fmla="*/ 294 h 654"/>
                  <a:gd name="T22" fmla="*/ 400 w 400"/>
                  <a:gd name="T23" fmla="*/ 575 h 654"/>
                  <a:gd name="T24" fmla="*/ 372 w 400"/>
                  <a:gd name="T25" fmla="*/ 616 h 654"/>
                  <a:gd name="T26" fmla="*/ 347 w 400"/>
                  <a:gd name="T27" fmla="*/ 654 h 654"/>
                  <a:gd name="T28" fmla="*/ 347 w 400"/>
                  <a:gd name="T29" fmla="*/ 654 h 654"/>
                  <a:gd name="T30" fmla="*/ 53 w 400"/>
                  <a:gd name="T31" fmla="*/ 654 h 654"/>
                  <a:gd name="T32" fmla="*/ 53 w 400"/>
                  <a:gd name="T33" fmla="*/ 654 h 654"/>
                  <a:gd name="T34" fmla="*/ 28 w 400"/>
                  <a:gd name="T35" fmla="*/ 616 h 654"/>
                  <a:gd name="T36" fmla="*/ 0 w 400"/>
                  <a:gd name="T37" fmla="*/ 575 h 654"/>
                  <a:gd name="T38" fmla="*/ 0 w 400"/>
                  <a:gd name="T39" fmla="*/ 294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654">
                    <a:moveTo>
                      <a:pt x="0" y="360"/>
                    </a:moveTo>
                    <a:lnTo>
                      <a:pt x="0" y="79"/>
                    </a:lnTo>
                    <a:cubicBezTo>
                      <a:pt x="0" y="61"/>
                      <a:pt x="11" y="45"/>
                      <a:pt x="28" y="38"/>
                    </a:cubicBezTo>
                    <a:cubicBezTo>
                      <a:pt x="42" y="32"/>
                      <a:pt x="53" y="16"/>
                      <a:pt x="53" y="0"/>
                    </a:cubicBezTo>
                    <a:lnTo>
                      <a:pt x="53" y="0"/>
                    </a:lnTo>
                    <a:lnTo>
                      <a:pt x="347" y="0"/>
                    </a:lnTo>
                    <a:lnTo>
                      <a:pt x="347" y="0"/>
                    </a:lnTo>
                    <a:cubicBezTo>
                      <a:pt x="347" y="16"/>
                      <a:pt x="358" y="32"/>
                      <a:pt x="372" y="38"/>
                    </a:cubicBezTo>
                    <a:cubicBezTo>
                      <a:pt x="389" y="45"/>
                      <a:pt x="400" y="61"/>
                      <a:pt x="400" y="79"/>
                    </a:cubicBezTo>
                    <a:lnTo>
                      <a:pt x="400" y="360"/>
                    </a:lnTo>
                    <a:lnTo>
                      <a:pt x="400" y="294"/>
                    </a:lnTo>
                    <a:lnTo>
                      <a:pt x="400" y="575"/>
                    </a:lnTo>
                    <a:cubicBezTo>
                      <a:pt x="400" y="593"/>
                      <a:pt x="389" y="609"/>
                      <a:pt x="372" y="616"/>
                    </a:cubicBezTo>
                    <a:cubicBezTo>
                      <a:pt x="358" y="622"/>
                      <a:pt x="347" y="638"/>
                      <a:pt x="347" y="654"/>
                    </a:cubicBezTo>
                    <a:lnTo>
                      <a:pt x="347" y="654"/>
                    </a:lnTo>
                    <a:lnTo>
                      <a:pt x="53" y="654"/>
                    </a:lnTo>
                    <a:lnTo>
                      <a:pt x="53" y="654"/>
                    </a:lnTo>
                    <a:cubicBezTo>
                      <a:pt x="53" y="638"/>
                      <a:pt x="42" y="622"/>
                      <a:pt x="28" y="616"/>
                    </a:cubicBezTo>
                    <a:cubicBezTo>
                      <a:pt x="11" y="609"/>
                      <a:pt x="0" y="593"/>
                      <a:pt x="0" y="575"/>
                    </a:cubicBezTo>
                    <a:lnTo>
                      <a:pt x="0" y="294"/>
                    </a:lnTo>
                  </a:path>
                </a:pathLst>
              </a:custGeom>
              <a:solidFill>
                <a:srgbClr val="FD95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Freeform 16">
                <a:extLst>
                  <a:ext uri="{FF2B5EF4-FFF2-40B4-BE49-F238E27FC236}">
                    <a16:creationId xmlns:a16="http://schemas.microsoft.com/office/drawing/2014/main" id="{CFD6A972-022C-4AEB-AF66-6DBF8800BC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0456" y="2294314"/>
                <a:ext cx="232233" cy="18063"/>
              </a:xfrm>
              <a:custGeom>
                <a:avLst/>
                <a:gdLst>
                  <a:gd name="T0" fmla="*/ 187 w 200"/>
                  <a:gd name="T1" fmla="*/ 26 h 26"/>
                  <a:gd name="T2" fmla="*/ 13 w 200"/>
                  <a:gd name="T3" fmla="*/ 26 h 26"/>
                  <a:gd name="T4" fmla="*/ 0 w 200"/>
                  <a:gd name="T5" fmla="*/ 13 h 26"/>
                  <a:gd name="T6" fmla="*/ 13 w 200"/>
                  <a:gd name="T7" fmla="*/ 0 h 26"/>
                  <a:gd name="T8" fmla="*/ 187 w 200"/>
                  <a:gd name="T9" fmla="*/ 0 h 26"/>
                  <a:gd name="T10" fmla="*/ 200 w 200"/>
                  <a:gd name="T11" fmla="*/ 13 h 26"/>
                  <a:gd name="T12" fmla="*/ 187 w 200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26">
                    <a:moveTo>
                      <a:pt x="187" y="26"/>
                    </a:moveTo>
                    <a:lnTo>
                      <a:pt x="13" y="26"/>
                    </a:lnTo>
                    <a:cubicBezTo>
                      <a:pt x="6" y="26"/>
                      <a:pt x="0" y="20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lnTo>
                      <a:pt x="187" y="0"/>
                    </a:lnTo>
                    <a:cubicBezTo>
                      <a:pt x="194" y="0"/>
                      <a:pt x="200" y="6"/>
                      <a:pt x="200" y="13"/>
                    </a:cubicBezTo>
                    <a:cubicBezTo>
                      <a:pt x="200" y="20"/>
                      <a:pt x="194" y="26"/>
                      <a:pt x="187" y="26"/>
                    </a:cubicBezTo>
                    <a:close/>
                  </a:path>
                </a:pathLst>
              </a:custGeom>
              <a:solidFill>
                <a:srgbClr val="DFCE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Freeform 17">
                <a:extLst>
                  <a:ext uri="{FF2B5EF4-FFF2-40B4-BE49-F238E27FC236}">
                    <a16:creationId xmlns:a16="http://schemas.microsoft.com/office/drawing/2014/main" id="{D3CE733A-CB96-4623-80C3-126D63349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4440" y="2377193"/>
                <a:ext cx="305744" cy="296452"/>
              </a:xfrm>
              <a:custGeom>
                <a:avLst/>
                <a:gdLst>
                  <a:gd name="T0" fmla="*/ 400 w 400"/>
                  <a:gd name="T1" fmla="*/ 293 h 426"/>
                  <a:gd name="T2" fmla="*/ 0 w 400"/>
                  <a:gd name="T3" fmla="*/ 426 h 426"/>
                  <a:gd name="T4" fmla="*/ 0 w 400"/>
                  <a:gd name="T5" fmla="*/ 133 h 426"/>
                  <a:gd name="T6" fmla="*/ 400 w 400"/>
                  <a:gd name="T7" fmla="*/ 0 h 426"/>
                  <a:gd name="T8" fmla="*/ 400 w 400"/>
                  <a:gd name="T9" fmla="*/ 293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" h="426">
                    <a:moveTo>
                      <a:pt x="400" y="293"/>
                    </a:moveTo>
                    <a:lnTo>
                      <a:pt x="0" y="426"/>
                    </a:lnTo>
                    <a:lnTo>
                      <a:pt x="0" y="133"/>
                    </a:lnTo>
                    <a:lnTo>
                      <a:pt x="400" y="0"/>
                    </a:lnTo>
                    <a:lnTo>
                      <a:pt x="400" y="29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Freeform 18">
                <a:extLst>
                  <a:ext uri="{FF2B5EF4-FFF2-40B4-BE49-F238E27FC236}">
                    <a16:creationId xmlns:a16="http://schemas.microsoft.com/office/drawing/2014/main" id="{F25D0991-8F15-43A9-BAFA-A3416E7E41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4844" y="2404819"/>
                <a:ext cx="305745" cy="233408"/>
              </a:xfrm>
              <a:custGeom>
                <a:avLst/>
                <a:gdLst>
                  <a:gd name="T0" fmla="*/ 400 w 400"/>
                  <a:gd name="T1" fmla="*/ 187 h 320"/>
                  <a:gd name="T2" fmla="*/ 0 w 400"/>
                  <a:gd name="T3" fmla="*/ 320 h 320"/>
                  <a:gd name="T4" fmla="*/ 0 w 400"/>
                  <a:gd name="T5" fmla="*/ 133 h 320"/>
                  <a:gd name="T6" fmla="*/ 400 w 400"/>
                  <a:gd name="T7" fmla="*/ 0 h 320"/>
                  <a:gd name="T8" fmla="*/ 400 w 400"/>
                  <a:gd name="T9" fmla="*/ 18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" h="320">
                    <a:moveTo>
                      <a:pt x="400" y="187"/>
                    </a:moveTo>
                    <a:lnTo>
                      <a:pt x="0" y="320"/>
                    </a:lnTo>
                    <a:lnTo>
                      <a:pt x="0" y="133"/>
                    </a:lnTo>
                    <a:lnTo>
                      <a:pt x="400" y="0"/>
                    </a:lnTo>
                    <a:lnTo>
                      <a:pt x="400" y="187"/>
                    </a:lnTo>
                    <a:close/>
                  </a:path>
                </a:pathLst>
              </a:custGeom>
              <a:solidFill>
                <a:srgbClr val="E7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9D9A4E-C5CC-4E28-AC23-8CF93C896262}"/>
                </a:ext>
              </a:extLst>
            </p:cNvPr>
            <p:cNvSpPr txBox="1"/>
            <p:nvPr/>
          </p:nvSpPr>
          <p:spPr>
            <a:xfrm rot="20562818">
              <a:off x="5190787" y="3142605"/>
              <a:ext cx="2035258" cy="719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   Pepsi</a:t>
              </a:r>
              <a:endParaRPr lang="ko-KR" altLang="en-US" sz="1600" dirty="0"/>
            </a:p>
          </p:txBody>
        </p:sp>
      </p:grpSp>
      <p:sp>
        <p:nvSpPr>
          <p:cNvPr id="162" name="이등변 삼각형 161">
            <a:extLst>
              <a:ext uri="{FF2B5EF4-FFF2-40B4-BE49-F238E27FC236}">
                <a16:creationId xmlns:a16="http://schemas.microsoft.com/office/drawing/2014/main" id="{D017C0E6-9A08-4B92-B750-9C861619A3E7}"/>
              </a:ext>
            </a:extLst>
          </p:cNvPr>
          <p:cNvSpPr/>
          <p:nvPr/>
        </p:nvSpPr>
        <p:spPr>
          <a:xfrm flipH="1" flipV="1">
            <a:off x="38998" y="-785919"/>
            <a:ext cx="12192000" cy="2040882"/>
          </a:xfrm>
          <a:prstGeom prst="triangle">
            <a:avLst>
              <a:gd name="adj" fmla="val 228"/>
            </a:avLst>
          </a:prstGeom>
          <a:solidFill>
            <a:srgbClr val="E3C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E51B50-3F3A-4160-8410-1EFF10EBC5E7}"/>
              </a:ext>
            </a:extLst>
          </p:cNvPr>
          <p:cNvSpPr/>
          <p:nvPr/>
        </p:nvSpPr>
        <p:spPr>
          <a:xfrm>
            <a:off x="4263868" y="3591940"/>
            <a:ext cx="535021" cy="2025875"/>
          </a:xfrm>
          <a:prstGeom prst="rect">
            <a:avLst/>
          </a:prstGeom>
          <a:solidFill>
            <a:srgbClr val="FD9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1A96EF-8DA6-400B-83B2-243DCA34A00C}"/>
              </a:ext>
            </a:extLst>
          </p:cNvPr>
          <p:cNvSpPr/>
          <p:nvPr/>
        </p:nvSpPr>
        <p:spPr>
          <a:xfrm>
            <a:off x="4973987" y="4674177"/>
            <a:ext cx="535021" cy="943638"/>
          </a:xfrm>
          <a:prstGeom prst="rect">
            <a:avLst/>
          </a:prstGeom>
          <a:solidFill>
            <a:srgbClr val="D1A3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55655B-F626-4253-BE0C-B815171C0D49}"/>
              </a:ext>
            </a:extLst>
          </p:cNvPr>
          <p:cNvSpPr/>
          <p:nvPr/>
        </p:nvSpPr>
        <p:spPr>
          <a:xfrm>
            <a:off x="3520904" y="3054093"/>
            <a:ext cx="535021" cy="2548303"/>
          </a:xfrm>
          <a:prstGeom prst="rect">
            <a:avLst/>
          </a:prstGeom>
          <a:solidFill>
            <a:srgbClr val="FEC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063F72-D9E1-4679-951B-709E45875D0E}"/>
              </a:ext>
            </a:extLst>
          </p:cNvPr>
          <p:cNvSpPr txBox="1"/>
          <p:nvPr/>
        </p:nvSpPr>
        <p:spPr>
          <a:xfrm>
            <a:off x="4198000" y="3279274"/>
            <a:ext cx="666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50 %</a:t>
            </a:r>
            <a:endParaRPr lang="ko-KR" altLang="en-US" sz="24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DB9B27-7D75-492C-8542-19D91B472E6A}"/>
              </a:ext>
            </a:extLst>
          </p:cNvPr>
          <p:cNvSpPr txBox="1"/>
          <p:nvPr/>
        </p:nvSpPr>
        <p:spPr>
          <a:xfrm>
            <a:off x="4908119" y="4312566"/>
            <a:ext cx="666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30 %</a:t>
            </a:r>
            <a:endParaRPr lang="ko-KR" altLang="en-US" sz="24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718C0E-F3B4-44CA-AF9B-05844DE5837F}"/>
              </a:ext>
            </a:extLst>
          </p:cNvPr>
          <p:cNvSpPr txBox="1"/>
          <p:nvPr/>
        </p:nvSpPr>
        <p:spPr>
          <a:xfrm>
            <a:off x="3455036" y="2715539"/>
            <a:ext cx="666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70 %</a:t>
            </a:r>
            <a:endParaRPr lang="ko-KR" altLang="en-US" sz="24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97173-3CD6-4E8E-8905-5D2D2E6C5237}"/>
              </a:ext>
            </a:extLst>
          </p:cNvPr>
          <p:cNvSpPr txBox="1"/>
          <p:nvPr/>
        </p:nvSpPr>
        <p:spPr>
          <a:xfrm>
            <a:off x="6981246" y="2554658"/>
            <a:ext cx="2443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Explain about </a:t>
            </a:r>
            <a:r>
              <a:rPr lang="en-US" altLang="ko-KR" sz="2000" dirty="0" err="1"/>
              <a:t>pepsi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3FBF6-8A2E-4641-815F-F59D6D0D46A5}"/>
              </a:ext>
            </a:extLst>
          </p:cNvPr>
          <p:cNvSpPr txBox="1"/>
          <p:nvPr/>
        </p:nvSpPr>
        <p:spPr>
          <a:xfrm>
            <a:off x="6981246" y="3346600"/>
            <a:ext cx="332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70% : explain about the graph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235806-60E4-449C-A7F4-21320EBFF70E}"/>
              </a:ext>
            </a:extLst>
          </p:cNvPr>
          <p:cNvSpPr txBox="1"/>
          <p:nvPr/>
        </p:nvSpPr>
        <p:spPr>
          <a:xfrm>
            <a:off x="6981246" y="3808881"/>
            <a:ext cx="332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50% : explain about the graph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059E88-BE04-40DC-BD9B-D03544DC0A68}"/>
              </a:ext>
            </a:extLst>
          </p:cNvPr>
          <p:cNvSpPr txBox="1"/>
          <p:nvPr/>
        </p:nvSpPr>
        <p:spPr>
          <a:xfrm>
            <a:off x="6981245" y="4254252"/>
            <a:ext cx="332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30% : explain about the graph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617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" name="이등변 삼각형 9255">
            <a:extLst>
              <a:ext uri="{FF2B5EF4-FFF2-40B4-BE49-F238E27FC236}">
                <a16:creationId xmlns:a16="http://schemas.microsoft.com/office/drawing/2014/main" id="{57D9E6C7-31DB-44EF-A492-7AE9A1AF208C}"/>
              </a:ext>
            </a:extLst>
          </p:cNvPr>
          <p:cNvSpPr/>
          <p:nvPr/>
        </p:nvSpPr>
        <p:spPr>
          <a:xfrm>
            <a:off x="-14748" y="5729624"/>
            <a:ext cx="12192000" cy="2040882"/>
          </a:xfrm>
          <a:prstGeom prst="triangle">
            <a:avLst>
              <a:gd name="adj" fmla="val 228"/>
            </a:avLst>
          </a:prstGeom>
          <a:solidFill>
            <a:srgbClr val="E3C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5D36F49-D0C9-4BD4-BAB7-53FB77CBD4FE}"/>
              </a:ext>
            </a:extLst>
          </p:cNvPr>
          <p:cNvGrpSpPr/>
          <p:nvPr/>
        </p:nvGrpSpPr>
        <p:grpSpPr>
          <a:xfrm>
            <a:off x="413453" y="507059"/>
            <a:ext cx="1208870" cy="1609663"/>
            <a:chOff x="4948309" y="1885062"/>
            <a:chExt cx="2516063" cy="3419655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877CF96A-8927-4BB2-9A0B-1355EADA0770}"/>
                </a:ext>
              </a:extLst>
            </p:cNvPr>
            <p:cNvGrpSpPr/>
            <p:nvPr/>
          </p:nvGrpSpPr>
          <p:grpSpPr>
            <a:xfrm>
              <a:off x="4948309" y="1885062"/>
              <a:ext cx="2516063" cy="3419655"/>
              <a:chOff x="7814440" y="2290772"/>
              <a:chExt cx="324694" cy="473190"/>
            </a:xfrm>
          </p:grpSpPr>
          <p:sp>
            <p:nvSpPr>
              <p:cNvPr id="165" name="AutoShape 10">
                <a:extLst>
                  <a:ext uri="{FF2B5EF4-FFF2-40B4-BE49-F238E27FC236}">
                    <a16:creationId xmlns:a16="http://schemas.microsoft.com/office/drawing/2014/main" id="{6D55D2A7-23EF-4FAB-9079-DA5766B6DC5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7814976" y="2290772"/>
                <a:ext cx="324158" cy="473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Freeform 12">
                <a:extLst>
                  <a:ext uri="{FF2B5EF4-FFF2-40B4-BE49-F238E27FC236}">
                    <a16:creationId xmlns:a16="http://schemas.microsoft.com/office/drawing/2014/main" id="{5F600BEA-226C-4567-B666-33FCF589B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4976" y="2299627"/>
                <a:ext cx="305209" cy="436710"/>
              </a:xfrm>
              <a:custGeom>
                <a:avLst/>
                <a:gdLst>
                  <a:gd name="T0" fmla="*/ 0 w 400"/>
                  <a:gd name="T1" fmla="*/ 360 h 654"/>
                  <a:gd name="T2" fmla="*/ 0 w 400"/>
                  <a:gd name="T3" fmla="*/ 79 h 654"/>
                  <a:gd name="T4" fmla="*/ 28 w 400"/>
                  <a:gd name="T5" fmla="*/ 38 h 654"/>
                  <a:gd name="T6" fmla="*/ 53 w 400"/>
                  <a:gd name="T7" fmla="*/ 0 h 654"/>
                  <a:gd name="T8" fmla="*/ 53 w 400"/>
                  <a:gd name="T9" fmla="*/ 0 h 654"/>
                  <a:gd name="T10" fmla="*/ 347 w 400"/>
                  <a:gd name="T11" fmla="*/ 0 h 654"/>
                  <a:gd name="T12" fmla="*/ 347 w 400"/>
                  <a:gd name="T13" fmla="*/ 0 h 654"/>
                  <a:gd name="T14" fmla="*/ 372 w 400"/>
                  <a:gd name="T15" fmla="*/ 38 h 654"/>
                  <a:gd name="T16" fmla="*/ 400 w 400"/>
                  <a:gd name="T17" fmla="*/ 79 h 654"/>
                  <a:gd name="T18" fmla="*/ 400 w 400"/>
                  <a:gd name="T19" fmla="*/ 360 h 654"/>
                  <a:gd name="T20" fmla="*/ 400 w 400"/>
                  <a:gd name="T21" fmla="*/ 294 h 654"/>
                  <a:gd name="T22" fmla="*/ 400 w 400"/>
                  <a:gd name="T23" fmla="*/ 575 h 654"/>
                  <a:gd name="T24" fmla="*/ 372 w 400"/>
                  <a:gd name="T25" fmla="*/ 616 h 654"/>
                  <a:gd name="T26" fmla="*/ 347 w 400"/>
                  <a:gd name="T27" fmla="*/ 654 h 654"/>
                  <a:gd name="T28" fmla="*/ 347 w 400"/>
                  <a:gd name="T29" fmla="*/ 654 h 654"/>
                  <a:gd name="T30" fmla="*/ 53 w 400"/>
                  <a:gd name="T31" fmla="*/ 654 h 654"/>
                  <a:gd name="T32" fmla="*/ 53 w 400"/>
                  <a:gd name="T33" fmla="*/ 654 h 654"/>
                  <a:gd name="T34" fmla="*/ 28 w 400"/>
                  <a:gd name="T35" fmla="*/ 616 h 654"/>
                  <a:gd name="T36" fmla="*/ 0 w 400"/>
                  <a:gd name="T37" fmla="*/ 575 h 654"/>
                  <a:gd name="T38" fmla="*/ 0 w 400"/>
                  <a:gd name="T39" fmla="*/ 294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654">
                    <a:moveTo>
                      <a:pt x="0" y="360"/>
                    </a:moveTo>
                    <a:lnTo>
                      <a:pt x="0" y="79"/>
                    </a:lnTo>
                    <a:cubicBezTo>
                      <a:pt x="0" y="61"/>
                      <a:pt x="11" y="45"/>
                      <a:pt x="28" y="38"/>
                    </a:cubicBezTo>
                    <a:cubicBezTo>
                      <a:pt x="42" y="32"/>
                      <a:pt x="53" y="16"/>
                      <a:pt x="53" y="0"/>
                    </a:cubicBezTo>
                    <a:lnTo>
                      <a:pt x="53" y="0"/>
                    </a:lnTo>
                    <a:lnTo>
                      <a:pt x="347" y="0"/>
                    </a:lnTo>
                    <a:lnTo>
                      <a:pt x="347" y="0"/>
                    </a:lnTo>
                    <a:cubicBezTo>
                      <a:pt x="347" y="16"/>
                      <a:pt x="358" y="32"/>
                      <a:pt x="372" y="38"/>
                    </a:cubicBezTo>
                    <a:cubicBezTo>
                      <a:pt x="389" y="45"/>
                      <a:pt x="400" y="61"/>
                      <a:pt x="400" y="79"/>
                    </a:cubicBezTo>
                    <a:lnTo>
                      <a:pt x="400" y="360"/>
                    </a:lnTo>
                    <a:lnTo>
                      <a:pt x="400" y="294"/>
                    </a:lnTo>
                    <a:lnTo>
                      <a:pt x="400" y="575"/>
                    </a:lnTo>
                    <a:cubicBezTo>
                      <a:pt x="400" y="593"/>
                      <a:pt x="389" y="609"/>
                      <a:pt x="372" y="616"/>
                    </a:cubicBezTo>
                    <a:cubicBezTo>
                      <a:pt x="358" y="622"/>
                      <a:pt x="347" y="638"/>
                      <a:pt x="347" y="654"/>
                    </a:cubicBezTo>
                    <a:lnTo>
                      <a:pt x="347" y="654"/>
                    </a:lnTo>
                    <a:lnTo>
                      <a:pt x="53" y="654"/>
                    </a:lnTo>
                    <a:lnTo>
                      <a:pt x="53" y="654"/>
                    </a:lnTo>
                    <a:cubicBezTo>
                      <a:pt x="53" y="638"/>
                      <a:pt x="42" y="622"/>
                      <a:pt x="28" y="616"/>
                    </a:cubicBezTo>
                    <a:cubicBezTo>
                      <a:pt x="11" y="609"/>
                      <a:pt x="0" y="593"/>
                      <a:pt x="0" y="575"/>
                    </a:cubicBezTo>
                    <a:lnTo>
                      <a:pt x="0" y="294"/>
                    </a:lnTo>
                  </a:path>
                </a:pathLst>
              </a:custGeom>
              <a:solidFill>
                <a:srgbClr val="FD95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Freeform 16">
                <a:extLst>
                  <a:ext uri="{FF2B5EF4-FFF2-40B4-BE49-F238E27FC236}">
                    <a16:creationId xmlns:a16="http://schemas.microsoft.com/office/drawing/2014/main" id="{CFD6A972-022C-4AEB-AF66-6DBF8800BC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0456" y="2294314"/>
                <a:ext cx="232233" cy="18063"/>
              </a:xfrm>
              <a:custGeom>
                <a:avLst/>
                <a:gdLst>
                  <a:gd name="T0" fmla="*/ 187 w 200"/>
                  <a:gd name="T1" fmla="*/ 26 h 26"/>
                  <a:gd name="T2" fmla="*/ 13 w 200"/>
                  <a:gd name="T3" fmla="*/ 26 h 26"/>
                  <a:gd name="T4" fmla="*/ 0 w 200"/>
                  <a:gd name="T5" fmla="*/ 13 h 26"/>
                  <a:gd name="T6" fmla="*/ 13 w 200"/>
                  <a:gd name="T7" fmla="*/ 0 h 26"/>
                  <a:gd name="T8" fmla="*/ 187 w 200"/>
                  <a:gd name="T9" fmla="*/ 0 h 26"/>
                  <a:gd name="T10" fmla="*/ 200 w 200"/>
                  <a:gd name="T11" fmla="*/ 13 h 26"/>
                  <a:gd name="T12" fmla="*/ 187 w 200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26">
                    <a:moveTo>
                      <a:pt x="187" y="26"/>
                    </a:moveTo>
                    <a:lnTo>
                      <a:pt x="13" y="26"/>
                    </a:lnTo>
                    <a:cubicBezTo>
                      <a:pt x="6" y="26"/>
                      <a:pt x="0" y="20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lnTo>
                      <a:pt x="187" y="0"/>
                    </a:lnTo>
                    <a:cubicBezTo>
                      <a:pt x="194" y="0"/>
                      <a:pt x="200" y="6"/>
                      <a:pt x="200" y="13"/>
                    </a:cubicBezTo>
                    <a:cubicBezTo>
                      <a:pt x="200" y="20"/>
                      <a:pt x="194" y="26"/>
                      <a:pt x="187" y="26"/>
                    </a:cubicBezTo>
                    <a:close/>
                  </a:path>
                </a:pathLst>
              </a:custGeom>
              <a:solidFill>
                <a:srgbClr val="DFCE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Freeform 17">
                <a:extLst>
                  <a:ext uri="{FF2B5EF4-FFF2-40B4-BE49-F238E27FC236}">
                    <a16:creationId xmlns:a16="http://schemas.microsoft.com/office/drawing/2014/main" id="{D3CE733A-CB96-4623-80C3-126D63349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4440" y="2377193"/>
                <a:ext cx="305744" cy="296452"/>
              </a:xfrm>
              <a:custGeom>
                <a:avLst/>
                <a:gdLst>
                  <a:gd name="T0" fmla="*/ 400 w 400"/>
                  <a:gd name="T1" fmla="*/ 293 h 426"/>
                  <a:gd name="T2" fmla="*/ 0 w 400"/>
                  <a:gd name="T3" fmla="*/ 426 h 426"/>
                  <a:gd name="T4" fmla="*/ 0 w 400"/>
                  <a:gd name="T5" fmla="*/ 133 h 426"/>
                  <a:gd name="T6" fmla="*/ 400 w 400"/>
                  <a:gd name="T7" fmla="*/ 0 h 426"/>
                  <a:gd name="T8" fmla="*/ 400 w 400"/>
                  <a:gd name="T9" fmla="*/ 293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" h="426">
                    <a:moveTo>
                      <a:pt x="400" y="293"/>
                    </a:moveTo>
                    <a:lnTo>
                      <a:pt x="0" y="426"/>
                    </a:lnTo>
                    <a:lnTo>
                      <a:pt x="0" y="133"/>
                    </a:lnTo>
                    <a:lnTo>
                      <a:pt x="400" y="0"/>
                    </a:lnTo>
                    <a:lnTo>
                      <a:pt x="400" y="29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Freeform 18">
                <a:extLst>
                  <a:ext uri="{FF2B5EF4-FFF2-40B4-BE49-F238E27FC236}">
                    <a16:creationId xmlns:a16="http://schemas.microsoft.com/office/drawing/2014/main" id="{F25D0991-8F15-43A9-BAFA-A3416E7E41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4844" y="2404819"/>
                <a:ext cx="305745" cy="233408"/>
              </a:xfrm>
              <a:custGeom>
                <a:avLst/>
                <a:gdLst>
                  <a:gd name="T0" fmla="*/ 400 w 400"/>
                  <a:gd name="T1" fmla="*/ 187 h 320"/>
                  <a:gd name="T2" fmla="*/ 0 w 400"/>
                  <a:gd name="T3" fmla="*/ 320 h 320"/>
                  <a:gd name="T4" fmla="*/ 0 w 400"/>
                  <a:gd name="T5" fmla="*/ 133 h 320"/>
                  <a:gd name="T6" fmla="*/ 400 w 400"/>
                  <a:gd name="T7" fmla="*/ 0 h 320"/>
                  <a:gd name="T8" fmla="*/ 400 w 400"/>
                  <a:gd name="T9" fmla="*/ 18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" h="320">
                    <a:moveTo>
                      <a:pt x="400" y="187"/>
                    </a:moveTo>
                    <a:lnTo>
                      <a:pt x="0" y="320"/>
                    </a:lnTo>
                    <a:lnTo>
                      <a:pt x="0" y="133"/>
                    </a:lnTo>
                    <a:lnTo>
                      <a:pt x="400" y="0"/>
                    </a:lnTo>
                    <a:lnTo>
                      <a:pt x="400" y="187"/>
                    </a:lnTo>
                    <a:close/>
                  </a:path>
                </a:pathLst>
              </a:custGeom>
              <a:solidFill>
                <a:srgbClr val="E7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9D9A4E-C5CC-4E28-AC23-8CF93C896262}"/>
                </a:ext>
              </a:extLst>
            </p:cNvPr>
            <p:cNvSpPr txBox="1"/>
            <p:nvPr/>
          </p:nvSpPr>
          <p:spPr>
            <a:xfrm rot="20562818">
              <a:off x="5190787" y="3142605"/>
              <a:ext cx="2035258" cy="719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   Pepsi</a:t>
              </a:r>
              <a:endParaRPr lang="ko-KR" altLang="en-US" sz="1600" dirty="0"/>
            </a:p>
          </p:txBody>
        </p:sp>
      </p:grpSp>
      <p:sp>
        <p:nvSpPr>
          <p:cNvPr id="162" name="이등변 삼각형 161">
            <a:extLst>
              <a:ext uri="{FF2B5EF4-FFF2-40B4-BE49-F238E27FC236}">
                <a16:creationId xmlns:a16="http://schemas.microsoft.com/office/drawing/2014/main" id="{D017C0E6-9A08-4B92-B750-9C861619A3E7}"/>
              </a:ext>
            </a:extLst>
          </p:cNvPr>
          <p:cNvSpPr/>
          <p:nvPr/>
        </p:nvSpPr>
        <p:spPr>
          <a:xfrm flipH="1" flipV="1">
            <a:off x="51581" y="-837607"/>
            <a:ext cx="12192000" cy="2040882"/>
          </a:xfrm>
          <a:prstGeom prst="triangle">
            <a:avLst>
              <a:gd name="adj" fmla="val 228"/>
            </a:avLst>
          </a:prstGeom>
          <a:solidFill>
            <a:srgbClr val="E3C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B14AA10-FA77-4EAF-B1A6-0BF02C93C3B9}"/>
              </a:ext>
            </a:extLst>
          </p:cNvPr>
          <p:cNvSpPr/>
          <p:nvPr/>
        </p:nvSpPr>
        <p:spPr>
          <a:xfrm>
            <a:off x="2102943" y="2564571"/>
            <a:ext cx="803306" cy="803306"/>
          </a:xfrm>
          <a:prstGeom prst="ellipse">
            <a:avLst/>
          </a:prstGeom>
          <a:solidFill>
            <a:srgbClr val="D56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5AFB38E-9E71-4FF1-9541-0C6841F0C765}"/>
              </a:ext>
            </a:extLst>
          </p:cNvPr>
          <p:cNvSpPr/>
          <p:nvPr/>
        </p:nvSpPr>
        <p:spPr>
          <a:xfrm>
            <a:off x="4678106" y="2564571"/>
            <a:ext cx="803306" cy="803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8F7DF03-3E4F-468D-AD32-E49FCF1A8C61}"/>
              </a:ext>
            </a:extLst>
          </p:cNvPr>
          <p:cNvSpPr/>
          <p:nvPr/>
        </p:nvSpPr>
        <p:spPr>
          <a:xfrm>
            <a:off x="7026988" y="2564571"/>
            <a:ext cx="803306" cy="8033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2A80288-18BC-49D7-A899-6D373A4E75CF}"/>
              </a:ext>
            </a:extLst>
          </p:cNvPr>
          <p:cNvSpPr/>
          <p:nvPr/>
        </p:nvSpPr>
        <p:spPr>
          <a:xfrm>
            <a:off x="9061849" y="2564571"/>
            <a:ext cx="803306" cy="8033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F4FA83-ACA4-419C-B542-42E9409A8181}"/>
              </a:ext>
            </a:extLst>
          </p:cNvPr>
          <p:cNvSpPr txBox="1"/>
          <p:nvPr/>
        </p:nvSpPr>
        <p:spPr>
          <a:xfrm>
            <a:off x="1536033" y="3849345"/>
            <a:ext cx="2170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Red is rose color</a:t>
            </a:r>
          </a:p>
          <a:p>
            <a:r>
              <a:rPr lang="en-US" altLang="ko-KR" dirty="0"/>
              <a:t>Explain something </a:t>
            </a:r>
          </a:p>
          <a:p>
            <a:r>
              <a:rPr lang="en-US" altLang="ko-KR" dirty="0"/>
              <a:t>Like this… </a:t>
            </a:r>
            <a:r>
              <a:rPr lang="en-US" altLang="ko-KR" dirty="0" err="1"/>
              <a:t>redred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EC0C7-14DD-4C10-B08C-CFCE3FEFA3D2}"/>
              </a:ext>
            </a:extLst>
          </p:cNvPr>
          <p:cNvSpPr txBox="1"/>
          <p:nvPr/>
        </p:nvSpPr>
        <p:spPr>
          <a:xfrm>
            <a:off x="3777960" y="3862371"/>
            <a:ext cx="2603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Orange is orange color </a:t>
            </a:r>
          </a:p>
          <a:p>
            <a:r>
              <a:rPr lang="en-US" altLang="ko-KR" dirty="0"/>
              <a:t>Explain like this.. More </a:t>
            </a:r>
          </a:p>
          <a:p>
            <a:r>
              <a:rPr lang="en-US" altLang="ko-KR" dirty="0"/>
              <a:t>And more..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41FAA-9419-4A93-857B-F720A8B5733E}"/>
              </a:ext>
            </a:extLst>
          </p:cNvPr>
          <p:cNvSpPr txBox="1"/>
          <p:nvPr/>
        </p:nvSpPr>
        <p:spPr>
          <a:xfrm>
            <a:off x="6310418" y="3862371"/>
            <a:ext cx="2469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Yellow is lemon color..</a:t>
            </a:r>
          </a:p>
          <a:p>
            <a:r>
              <a:rPr lang="en-US" altLang="ko-KR" dirty="0"/>
              <a:t>There are so many </a:t>
            </a:r>
          </a:p>
          <a:p>
            <a:r>
              <a:rPr lang="en-US" altLang="ko-KR" dirty="0"/>
              <a:t>Yellow flower...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962106-FCF2-4CF4-BD45-060800C57AE1}"/>
              </a:ext>
            </a:extLst>
          </p:cNvPr>
          <p:cNvSpPr txBox="1"/>
          <p:nvPr/>
        </p:nvSpPr>
        <p:spPr>
          <a:xfrm>
            <a:off x="8779620" y="3834806"/>
            <a:ext cx="2860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Green is my favorite color</a:t>
            </a:r>
          </a:p>
          <a:p>
            <a:r>
              <a:rPr lang="en-US" altLang="ko-KR" dirty="0"/>
              <a:t>But I don’t use it on ppt</a:t>
            </a:r>
          </a:p>
          <a:p>
            <a:r>
              <a:rPr lang="en-US" altLang="ko-KR" dirty="0"/>
              <a:t>usually, because… </a:t>
            </a:r>
          </a:p>
        </p:txBody>
      </p:sp>
      <p:pic>
        <p:nvPicPr>
          <p:cNvPr id="15" name="그래픽 14" descr="링크">
            <a:extLst>
              <a:ext uri="{FF2B5EF4-FFF2-40B4-BE49-F238E27FC236}">
                <a16:creationId xmlns:a16="http://schemas.microsoft.com/office/drawing/2014/main" id="{D40A3FEA-00C6-415F-9D8D-6A7466D8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8787" y="2630415"/>
            <a:ext cx="671618" cy="671618"/>
          </a:xfrm>
          <a:prstGeom prst="rect">
            <a:avLst/>
          </a:prstGeom>
        </p:spPr>
      </p:pic>
      <p:pic>
        <p:nvPicPr>
          <p:cNvPr id="17" name="그래픽 16" descr="네트워크">
            <a:extLst>
              <a:ext uri="{FF2B5EF4-FFF2-40B4-BE49-F238E27FC236}">
                <a16:creationId xmlns:a16="http://schemas.microsoft.com/office/drawing/2014/main" id="{F0C20D72-0A41-46F7-857E-9F0AE9F8E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7738" y="2687058"/>
            <a:ext cx="524042" cy="524042"/>
          </a:xfrm>
          <a:prstGeom prst="rect">
            <a:avLst/>
          </a:prstGeom>
        </p:spPr>
      </p:pic>
      <p:pic>
        <p:nvPicPr>
          <p:cNvPr id="19" name="그래픽 18" descr="조직도">
            <a:extLst>
              <a:ext uri="{FF2B5EF4-FFF2-40B4-BE49-F238E27FC236}">
                <a16:creationId xmlns:a16="http://schemas.microsoft.com/office/drawing/2014/main" id="{E46FF330-7E69-4AAC-A539-418D4D5089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95618" y="2616057"/>
            <a:ext cx="666045" cy="666045"/>
          </a:xfrm>
          <a:prstGeom prst="rect">
            <a:avLst/>
          </a:prstGeom>
        </p:spPr>
      </p:pic>
      <p:pic>
        <p:nvPicPr>
          <p:cNvPr id="21" name="그래픽 20" descr="머리와 톱니바퀴">
            <a:extLst>
              <a:ext uri="{FF2B5EF4-FFF2-40B4-BE49-F238E27FC236}">
                <a16:creationId xmlns:a16="http://schemas.microsoft.com/office/drawing/2014/main" id="{63E7BF9C-7951-4676-9612-B3ABA4B6A1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73284" y="2676006"/>
            <a:ext cx="580435" cy="58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97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" name="이등변 삼각형 9255">
            <a:extLst>
              <a:ext uri="{FF2B5EF4-FFF2-40B4-BE49-F238E27FC236}">
                <a16:creationId xmlns:a16="http://schemas.microsoft.com/office/drawing/2014/main" id="{57D9E6C7-31DB-44EF-A492-7AE9A1AF208C}"/>
              </a:ext>
            </a:extLst>
          </p:cNvPr>
          <p:cNvSpPr/>
          <p:nvPr/>
        </p:nvSpPr>
        <p:spPr>
          <a:xfrm>
            <a:off x="-14748" y="5729624"/>
            <a:ext cx="12192000" cy="2040882"/>
          </a:xfrm>
          <a:prstGeom prst="triangle">
            <a:avLst>
              <a:gd name="adj" fmla="val 228"/>
            </a:avLst>
          </a:prstGeom>
          <a:solidFill>
            <a:srgbClr val="E3C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5D36F49-D0C9-4BD4-BAB7-53FB77CBD4FE}"/>
              </a:ext>
            </a:extLst>
          </p:cNvPr>
          <p:cNvGrpSpPr/>
          <p:nvPr/>
        </p:nvGrpSpPr>
        <p:grpSpPr>
          <a:xfrm>
            <a:off x="413453" y="507059"/>
            <a:ext cx="1208870" cy="1609663"/>
            <a:chOff x="4948309" y="1885062"/>
            <a:chExt cx="2516063" cy="3419655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877CF96A-8927-4BB2-9A0B-1355EADA0770}"/>
                </a:ext>
              </a:extLst>
            </p:cNvPr>
            <p:cNvGrpSpPr/>
            <p:nvPr/>
          </p:nvGrpSpPr>
          <p:grpSpPr>
            <a:xfrm>
              <a:off x="4948309" y="1885062"/>
              <a:ext cx="2516063" cy="3419655"/>
              <a:chOff x="7814440" y="2290772"/>
              <a:chExt cx="324694" cy="473190"/>
            </a:xfrm>
          </p:grpSpPr>
          <p:sp>
            <p:nvSpPr>
              <p:cNvPr id="165" name="AutoShape 10">
                <a:extLst>
                  <a:ext uri="{FF2B5EF4-FFF2-40B4-BE49-F238E27FC236}">
                    <a16:creationId xmlns:a16="http://schemas.microsoft.com/office/drawing/2014/main" id="{6D55D2A7-23EF-4FAB-9079-DA5766B6DC5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7814976" y="2290772"/>
                <a:ext cx="324158" cy="473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Freeform 12">
                <a:extLst>
                  <a:ext uri="{FF2B5EF4-FFF2-40B4-BE49-F238E27FC236}">
                    <a16:creationId xmlns:a16="http://schemas.microsoft.com/office/drawing/2014/main" id="{5F600BEA-226C-4567-B666-33FCF589B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4976" y="2299627"/>
                <a:ext cx="305209" cy="436710"/>
              </a:xfrm>
              <a:custGeom>
                <a:avLst/>
                <a:gdLst>
                  <a:gd name="T0" fmla="*/ 0 w 400"/>
                  <a:gd name="T1" fmla="*/ 360 h 654"/>
                  <a:gd name="T2" fmla="*/ 0 w 400"/>
                  <a:gd name="T3" fmla="*/ 79 h 654"/>
                  <a:gd name="T4" fmla="*/ 28 w 400"/>
                  <a:gd name="T5" fmla="*/ 38 h 654"/>
                  <a:gd name="T6" fmla="*/ 53 w 400"/>
                  <a:gd name="T7" fmla="*/ 0 h 654"/>
                  <a:gd name="T8" fmla="*/ 53 w 400"/>
                  <a:gd name="T9" fmla="*/ 0 h 654"/>
                  <a:gd name="T10" fmla="*/ 347 w 400"/>
                  <a:gd name="T11" fmla="*/ 0 h 654"/>
                  <a:gd name="T12" fmla="*/ 347 w 400"/>
                  <a:gd name="T13" fmla="*/ 0 h 654"/>
                  <a:gd name="T14" fmla="*/ 372 w 400"/>
                  <a:gd name="T15" fmla="*/ 38 h 654"/>
                  <a:gd name="T16" fmla="*/ 400 w 400"/>
                  <a:gd name="T17" fmla="*/ 79 h 654"/>
                  <a:gd name="T18" fmla="*/ 400 w 400"/>
                  <a:gd name="T19" fmla="*/ 360 h 654"/>
                  <a:gd name="T20" fmla="*/ 400 w 400"/>
                  <a:gd name="T21" fmla="*/ 294 h 654"/>
                  <a:gd name="T22" fmla="*/ 400 w 400"/>
                  <a:gd name="T23" fmla="*/ 575 h 654"/>
                  <a:gd name="T24" fmla="*/ 372 w 400"/>
                  <a:gd name="T25" fmla="*/ 616 h 654"/>
                  <a:gd name="T26" fmla="*/ 347 w 400"/>
                  <a:gd name="T27" fmla="*/ 654 h 654"/>
                  <a:gd name="T28" fmla="*/ 347 w 400"/>
                  <a:gd name="T29" fmla="*/ 654 h 654"/>
                  <a:gd name="T30" fmla="*/ 53 w 400"/>
                  <a:gd name="T31" fmla="*/ 654 h 654"/>
                  <a:gd name="T32" fmla="*/ 53 w 400"/>
                  <a:gd name="T33" fmla="*/ 654 h 654"/>
                  <a:gd name="T34" fmla="*/ 28 w 400"/>
                  <a:gd name="T35" fmla="*/ 616 h 654"/>
                  <a:gd name="T36" fmla="*/ 0 w 400"/>
                  <a:gd name="T37" fmla="*/ 575 h 654"/>
                  <a:gd name="T38" fmla="*/ 0 w 400"/>
                  <a:gd name="T39" fmla="*/ 294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654">
                    <a:moveTo>
                      <a:pt x="0" y="360"/>
                    </a:moveTo>
                    <a:lnTo>
                      <a:pt x="0" y="79"/>
                    </a:lnTo>
                    <a:cubicBezTo>
                      <a:pt x="0" y="61"/>
                      <a:pt x="11" y="45"/>
                      <a:pt x="28" y="38"/>
                    </a:cubicBezTo>
                    <a:cubicBezTo>
                      <a:pt x="42" y="32"/>
                      <a:pt x="53" y="16"/>
                      <a:pt x="53" y="0"/>
                    </a:cubicBezTo>
                    <a:lnTo>
                      <a:pt x="53" y="0"/>
                    </a:lnTo>
                    <a:lnTo>
                      <a:pt x="347" y="0"/>
                    </a:lnTo>
                    <a:lnTo>
                      <a:pt x="347" y="0"/>
                    </a:lnTo>
                    <a:cubicBezTo>
                      <a:pt x="347" y="16"/>
                      <a:pt x="358" y="32"/>
                      <a:pt x="372" y="38"/>
                    </a:cubicBezTo>
                    <a:cubicBezTo>
                      <a:pt x="389" y="45"/>
                      <a:pt x="400" y="61"/>
                      <a:pt x="400" y="79"/>
                    </a:cubicBezTo>
                    <a:lnTo>
                      <a:pt x="400" y="360"/>
                    </a:lnTo>
                    <a:lnTo>
                      <a:pt x="400" y="294"/>
                    </a:lnTo>
                    <a:lnTo>
                      <a:pt x="400" y="575"/>
                    </a:lnTo>
                    <a:cubicBezTo>
                      <a:pt x="400" y="593"/>
                      <a:pt x="389" y="609"/>
                      <a:pt x="372" y="616"/>
                    </a:cubicBezTo>
                    <a:cubicBezTo>
                      <a:pt x="358" y="622"/>
                      <a:pt x="347" y="638"/>
                      <a:pt x="347" y="654"/>
                    </a:cubicBezTo>
                    <a:lnTo>
                      <a:pt x="347" y="654"/>
                    </a:lnTo>
                    <a:lnTo>
                      <a:pt x="53" y="654"/>
                    </a:lnTo>
                    <a:lnTo>
                      <a:pt x="53" y="654"/>
                    </a:lnTo>
                    <a:cubicBezTo>
                      <a:pt x="53" y="638"/>
                      <a:pt x="42" y="622"/>
                      <a:pt x="28" y="616"/>
                    </a:cubicBezTo>
                    <a:cubicBezTo>
                      <a:pt x="11" y="609"/>
                      <a:pt x="0" y="593"/>
                      <a:pt x="0" y="575"/>
                    </a:cubicBezTo>
                    <a:lnTo>
                      <a:pt x="0" y="294"/>
                    </a:lnTo>
                  </a:path>
                </a:pathLst>
              </a:custGeom>
              <a:solidFill>
                <a:srgbClr val="FD95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Freeform 16">
                <a:extLst>
                  <a:ext uri="{FF2B5EF4-FFF2-40B4-BE49-F238E27FC236}">
                    <a16:creationId xmlns:a16="http://schemas.microsoft.com/office/drawing/2014/main" id="{CFD6A972-022C-4AEB-AF66-6DBF8800BC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0456" y="2294314"/>
                <a:ext cx="232233" cy="18063"/>
              </a:xfrm>
              <a:custGeom>
                <a:avLst/>
                <a:gdLst>
                  <a:gd name="T0" fmla="*/ 187 w 200"/>
                  <a:gd name="T1" fmla="*/ 26 h 26"/>
                  <a:gd name="T2" fmla="*/ 13 w 200"/>
                  <a:gd name="T3" fmla="*/ 26 h 26"/>
                  <a:gd name="T4" fmla="*/ 0 w 200"/>
                  <a:gd name="T5" fmla="*/ 13 h 26"/>
                  <a:gd name="T6" fmla="*/ 13 w 200"/>
                  <a:gd name="T7" fmla="*/ 0 h 26"/>
                  <a:gd name="T8" fmla="*/ 187 w 200"/>
                  <a:gd name="T9" fmla="*/ 0 h 26"/>
                  <a:gd name="T10" fmla="*/ 200 w 200"/>
                  <a:gd name="T11" fmla="*/ 13 h 26"/>
                  <a:gd name="T12" fmla="*/ 187 w 200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26">
                    <a:moveTo>
                      <a:pt x="187" y="26"/>
                    </a:moveTo>
                    <a:lnTo>
                      <a:pt x="13" y="26"/>
                    </a:lnTo>
                    <a:cubicBezTo>
                      <a:pt x="6" y="26"/>
                      <a:pt x="0" y="20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lnTo>
                      <a:pt x="187" y="0"/>
                    </a:lnTo>
                    <a:cubicBezTo>
                      <a:pt x="194" y="0"/>
                      <a:pt x="200" y="6"/>
                      <a:pt x="200" y="13"/>
                    </a:cubicBezTo>
                    <a:cubicBezTo>
                      <a:pt x="200" y="20"/>
                      <a:pt x="194" y="26"/>
                      <a:pt x="187" y="26"/>
                    </a:cubicBezTo>
                    <a:close/>
                  </a:path>
                </a:pathLst>
              </a:custGeom>
              <a:solidFill>
                <a:srgbClr val="DFCE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Freeform 17">
                <a:extLst>
                  <a:ext uri="{FF2B5EF4-FFF2-40B4-BE49-F238E27FC236}">
                    <a16:creationId xmlns:a16="http://schemas.microsoft.com/office/drawing/2014/main" id="{D3CE733A-CB96-4623-80C3-126D63349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4440" y="2377193"/>
                <a:ext cx="305744" cy="296452"/>
              </a:xfrm>
              <a:custGeom>
                <a:avLst/>
                <a:gdLst>
                  <a:gd name="T0" fmla="*/ 400 w 400"/>
                  <a:gd name="T1" fmla="*/ 293 h 426"/>
                  <a:gd name="T2" fmla="*/ 0 w 400"/>
                  <a:gd name="T3" fmla="*/ 426 h 426"/>
                  <a:gd name="T4" fmla="*/ 0 w 400"/>
                  <a:gd name="T5" fmla="*/ 133 h 426"/>
                  <a:gd name="T6" fmla="*/ 400 w 400"/>
                  <a:gd name="T7" fmla="*/ 0 h 426"/>
                  <a:gd name="T8" fmla="*/ 400 w 400"/>
                  <a:gd name="T9" fmla="*/ 293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" h="426">
                    <a:moveTo>
                      <a:pt x="400" y="293"/>
                    </a:moveTo>
                    <a:lnTo>
                      <a:pt x="0" y="426"/>
                    </a:lnTo>
                    <a:lnTo>
                      <a:pt x="0" y="133"/>
                    </a:lnTo>
                    <a:lnTo>
                      <a:pt x="400" y="0"/>
                    </a:lnTo>
                    <a:lnTo>
                      <a:pt x="400" y="29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Freeform 18">
                <a:extLst>
                  <a:ext uri="{FF2B5EF4-FFF2-40B4-BE49-F238E27FC236}">
                    <a16:creationId xmlns:a16="http://schemas.microsoft.com/office/drawing/2014/main" id="{F25D0991-8F15-43A9-BAFA-A3416E7E41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4844" y="2404819"/>
                <a:ext cx="305745" cy="233408"/>
              </a:xfrm>
              <a:custGeom>
                <a:avLst/>
                <a:gdLst>
                  <a:gd name="T0" fmla="*/ 400 w 400"/>
                  <a:gd name="T1" fmla="*/ 187 h 320"/>
                  <a:gd name="T2" fmla="*/ 0 w 400"/>
                  <a:gd name="T3" fmla="*/ 320 h 320"/>
                  <a:gd name="T4" fmla="*/ 0 w 400"/>
                  <a:gd name="T5" fmla="*/ 133 h 320"/>
                  <a:gd name="T6" fmla="*/ 400 w 400"/>
                  <a:gd name="T7" fmla="*/ 0 h 320"/>
                  <a:gd name="T8" fmla="*/ 400 w 400"/>
                  <a:gd name="T9" fmla="*/ 18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" h="320">
                    <a:moveTo>
                      <a:pt x="400" y="187"/>
                    </a:moveTo>
                    <a:lnTo>
                      <a:pt x="0" y="320"/>
                    </a:lnTo>
                    <a:lnTo>
                      <a:pt x="0" y="133"/>
                    </a:lnTo>
                    <a:lnTo>
                      <a:pt x="400" y="0"/>
                    </a:lnTo>
                    <a:lnTo>
                      <a:pt x="400" y="187"/>
                    </a:lnTo>
                    <a:close/>
                  </a:path>
                </a:pathLst>
              </a:custGeom>
              <a:solidFill>
                <a:srgbClr val="E7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9D9A4E-C5CC-4E28-AC23-8CF93C896262}"/>
                </a:ext>
              </a:extLst>
            </p:cNvPr>
            <p:cNvSpPr txBox="1"/>
            <p:nvPr/>
          </p:nvSpPr>
          <p:spPr>
            <a:xfrm rot="20562818">
              <a:off x="5190787" y="3142605"/>
              <a:ext cx="2035258" cy="719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   Pepsi</a:t>
              </a:r>
              <a:endParaRPr lang="ko-KR" altLang="en-US" sz="1600" dirty="0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274B73-C004-4917-8983-1A78D4D0FFE1}"/>
              </a:ext>
            </a:extLst>
          </p:cNvPr>
          <p:cNvSpPr/>
          <p:nvPr/>
        </p:nvSpPr>
        <p:spPr>
          <a:xfrm>
            <a:off x="6668999" y="580553"/>
            <a:ext cx="4984738" cy="2840556"/>
          </a:xfrm>
          <a:prstGeom prst="rect">
            <a:avLst/>
          </a:prstGeom>
          <a:solidFill>
            <a:srgbClr val="EEC233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입력하시오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F278ED-DF02-4EA6-AC6E-04EE1E1E152D}"/>
              </a:ext>
            </a:extLst>
          </p:cNvPr>
          <p:cNvSpPr/>
          <p:nvPr/>
        </p:nvSpPr>
        <p:spPr>
          <a:xfrm>
            <a:off x="6668999" y="3602695"/>
            <a:ext cx="4984738" cy="2957206"/>
          </a:xfrm>
          <a:prstGeom prst="rect">
            <a:avLst/>
          </a:prstGeom>
          <a:solidFill>
            <a:srgbClr val="EA9F33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입력하시오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D0C3703-447B-4F4B-AE0C-1AE12FE32CFF}"/>
              </a:ext>
            </a:extLst>
          </p:cNvPr>
          <p:cNvSpPr/>
          <p:nvPr/>
        </p:nvSpPr>
        <p:spPr>
          <a:xfrm rot="4800000">
            <a:off x="1485053" y="1900070"/>
            <a:ext cx="3767059" cy="3815465"/>
          </a:xfrm>
          <a:prstGeom prst="roundRect">
            <a:avLst/>
          </a:prstGeom>
          <a:solidFill>
            <a:srgbClr val="FCD47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28BF684-9F0B-4581-9575-158343467933}"/>
              </a:ext>
            </a:extLst>
          </p:cNvPr>
          <p:cNvSpPr/>
          <p:nvPr/>
        </p:nvSpPr>
        <p:spPr>
          <a:xfrm rot="3600000">
            <a:off x="1490858" y="1854686"/>
            <a:ext cx="3767059" cy="3815465"/>
          </a:xfrm>
          <a:prstGeom prst="roundRect">
            <a:avLst/>
          </a:prstGeom>
          <a:solidFill>
            <a:srgbClr val="FBC22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2CAED91-66A6-486D-8C51-ECDD937E2448}"/>
              </a:ext>
            </a:extLst>
          </p:cNvPr>
          <p:cNvSpPr/>
          <p:nvPr/>
        </p:nvSpPr>
        <p:spPr>
          <a:xfrm rot="2700000">
            <a:off x="1387311" y="1854688"/>
            <a:ext cx="3767059" cy="3815465"/>
          </a:xfrm>
          <a:prstGeom prst="roundRect">
            <a:avLst/>
          </a:prstGeom>
          <a:solidFill>
            <a:srgbClr val="F7A435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6A90AE-105E-412A-A970-9255B59BDB51}"/>
              </a:ext>
            </a:extLst>
          </p:cNvPr>
          <p:cNvSpPr txBox="1"/>
          <p:nvPr/>
        </p:nvSpPr>
        <p:spPr>
          <a:xfrm>
            <a:off x="3178476" y="2910637"/>
            <a:ext cx="184731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2" name="이등변 삼각형 161">
            <a:extLst>
              <a:ext uri="{FF2B5EF4-FFF2-40B4-BE49-F238E27FC236}">
                <a16:creationId xmlns:a16="http://schemas.microsoft.com/office/drawing/2014/main" id="{D017C0E6-9A08-4B92-B750-9C861619A3E7}"/>
              </a:ext>
            </a:extLst>
          </p:cNvPr>
          <p:cNvSpPr/>
          <p:nvPr/>
        </p:nvSpPr>
        <p:spPr>
          <a:xfrm flipH="1" flipV="1">
            <a:off x="51581" y="-837607"/>
            <a:ext cx="12192000" cy="2040882"/>
          </a:xfrm>
          <a:prstGeom prst="triangle">
            <a:avLst>
              <a:gd name="adj" fmla="val 228"/>
            </a:avLst>
          </a:prstGeom>
          <a:solidFill>
            <a:srgbClr val="E3C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25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" name="이등변 삼각형 9255">
            <a:extLst>
              <a:ext uri="{FF2B5EF4-FFF2-40B4-BE49-F238E27FC236}">
                <a16:creationId xmlns:a16="http://schemas.microsoft.com/office/drawing/2014/main" id="{57D9E6C7-31DB-44EF-A492-7AE9A1AF208C}"/>
              </a:ext>
            </a:extLst>
          </p:cNvPr>
          <p:cNvSpPr/>
          <p:nvPr/>
        </p:nvSpPr>
        <p:spPr>
          <a:xfrm>
            <a:off x="-14748" y="5729624"/>
            <a:ext cx="12192000" cy="2040882"/>
          </a:xfrm>
          <a:prstGeom prst="triangle">
            <a:avLst>
              <a:gd name="adj" fmla="val 228"/>
            </a:avLst>
          </a:prstGeom>
          <a:solidFill>
            <a:srgbClr val="E3C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5D36F49-D0C9-4BD4-BAB7-53FB77CBD4FE}"/>
              </a:ext>
            </a:extLst>
          </p:cNvPr>
          <p:cNvGrpSpPr/>
          <p:nvPr/>
        </p:nvGrpSpPr>
        <p:grpSpPr>
          <a:xfrm>
            <a:off x="413453" y="507059"/>
            <a:ext cx="1208870" cy="1609663"/>
            <a:chOff x="4948309" y="1885062"/>
            <a:chExt cx="2516063" cy="3419655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877CF96A-8927-4BB2-9A0B-1355EADA0770}"/>
                </a:ext>
              </a:extLst>
            </p:cNvPr>
            <p:cNvGrpSpPr/>
            <p:nvPr/>
          </p:nvGrpSpPr>
          <p:grpSpPr>
            <a:xfrm>
              <a:off x="4948309" y="1885062"/>
              <a:ext cx="2516063" cy="3419655"/>
              <a:chOff x="7814440" y="2290772"/>
              <a:chExt cx="324694" cy="473190"/>
            </a:xfrm>
          </p:grpSpPr>
          <p:sp>
            <p:nvSpPr>
              <p:cNvPr id="165" name="AutoShape 10">
                <a:extLst>
                  <a:ext uri="{FF2B5EF4-FFF2-40B4-BE49-F238E27FC236}">
                    <a16:creationId xmlns:a16="http://schemas.microsoft.com/office/drawing/2014/main" id="{6D55D2A7-23EF-4FAB-9079-DA5766B6DC5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7814976" y="2290772"/>
                <a:ext cx="324158" cy="473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Freeform 12">
                <a:extLst>
                  <a:ext uri="{FF2B5EF4-FFF2-40B4-BE49-F238E27FC236}">
                    <a16:creationId xmlns:a16="http://schemas.microsoft.com/office/drawing/2014/main" id="{5F600BEA-226C-4567-B666-33FCF589B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4976" y="2299627"/>
                <a:ext cx="305209" cy="436710"/>
              </a:xfrm>
              <a:custGeom>
                <a:avLst/>
                <a:gdLst>
                  <a:gd name="T0" fmla="*/ 0 w 400"/>
                  <a:gd name="T1" fmla="*/ 360 h 654"/>
                  <a:gd name="T2" fmla="*/ 0 w 400"/>
                  <a:gd name="T3" fmla="*/ 79 h 654"/>
                  <a:gd name="T4" fmla="*/ 28 w 400"/>
                  <a:gd name="T5" fmla="*/ 38 h 654"/>
                  <a:gd name="T6" fmla="*/ 53 w 400"/>
                  <a:gd name="T7" fmla="*/ 0 h 654"/>
                  <a:gd name="T8" fmla="*/ 53 w 400"/>
                  <a:gd name="T9" fmla="*/ 0 h 654"/>
                  <a:gd name="T10" fmla="*/ 347 w 400"/>
                  <a:gd name="T11" fmla="*/ 0 h 654"/>
                  <a:gd name="T12" fmla="*/ 347 w 400"/>
                  <a:gd name="T13" fmla="*/ 0 h 654"/>
                  <a:gd name="T14" fmla="*/ 372 w 400"/>
                  <a:gd name="T15" fmla="*/ 38 h 654"/>
                  <a:gd name="T16" fmla="*/ 400 w 400"/>
                  <a:gd name="T17" fmla="*/ 79 h 654"/>
                  <a:gd name="T18" fmla="*/ 400 w 400"/>
                  <a:gd name="T19" fmla="*/ 360 h 654"/>
                  <a:gd name="T20" fmla="*/ 400 w 400"/>
                  <a:gd name="T21" fmla="*/ 294 h 654"/>
                  <a:gd name="T22" fmla="*/ 400 w 400"/>
                  <a:gd name="T23" fmla="*/ 575 h 654"/>
                  <a:gd name="T24" fmla="*/ 372 w 400"/>
                  <a:gd name="T25" fmla="*/ 616 h 654"/>
                  <a:gd name="T26" fmla="*/ 347 w 400"/>
                  <a:gd name="T27" fmla="*/ 654 h 654"/>
                  <a:gd name="T28" fmla="*/ 347 w 400"/>
                  <a:gd name="T29" fmla="*/ 654 h 654"/>
                  <a:gd name="T30" fmla="*/ 53 w 400"/>
                  <a:gd name="T31" fmla="*/ 654 h 654"/>
                  <a:gd name="T32" fmla="*/ 53 w 400"/>
                  <a:gd name="T33" fmla="*/ 654 h 654"/>
                  <a:gd name="T34" fmla="*/ 28 w 400"/>
                  <a:gd name="T35" fmla="*/ 616 h 654"/>
                  <a:gd name="T36" fmla="*/ 0 w 400"/>
                  <a:gd name="T37" fmla="*/ 575 h 654"/>
                  <a:gd name="T38" fmla="*/ 0 w 400"/>
                  <a:gd name="T39" fmla="*/ 294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654">
                    <a:moveTo>
                      <a:pt x="0" y="360"/>
                    </a:moveTo>
                    <a:lnTo>
                      <a:pt x="0" y="79"/>
                    </a:lnTo>
                    <a:cubicBezTo>
                      <a:pt x="0" y="61"/>
                      <a:pt x="11" y="45"/>
                      <a:pt x="28" y="38"/>
                    </a:cubicBezTo>
                    <a:cubicBezTo>
                      <a:pt x="42" y="32"/>
                      <a:pt x="53" y="16"/>
                      <a:pt x="53" y="0"/>
                    </a:cubicBezTo>
                    <a:lnTo>
                      <a:pt x="53" y="0"/>
                    </a:lnTo>
                    <a:lnTo>
                      <a:pt x="347" y="0"/>
                    </a:lnTo>
                    <a:lnTo>
                      <a:pt x="347" y="0"/>
                    </a:lnTo>
                    <a:cubicBezTo>
                      <a:pt x="347" y="16"/>
                      <a:pt x="358" y="32"/>
                      <a:pt x="372" y="38"/>
                    </a:cubicBezTo>
                    <a:cubicBezTo>
                      <a:pt x="389" y="45"/>
                      <a:pt x="400" y="61"/>
                      <a:pt x="400" y="79"/>
                    </a:cubicBezTo>
                    <a:lnTo>
                      <a:pt x="400" y="360"/>
                    </a:lnTo>
                    <a:lnTo>
                      <a:pt x="400" y="294"/>
                    </a:lnTo>
                    <a:lnTo>
                      <a:pt x="400" y="575"/>
                    </a:lnTo>
                    <a:cubicBezTo>
                      <a:pt x="400" y="593"/>
                      <a:pt x="389" y="609"/>
                      <a:pt x="372" y="616"/>
                    </a:cubicBezTo>
                    <a:cubicBezTo>
                      <a:pt x="358" y="622"/>
                      <a:pt x="347" y="638"/>
                      <a:pt x="347" y="654"/>
                    </a:cubicBezTo>
                    <a:lnTo>
                      <a:pt x="347" y="654"/>
                    </a:lnTo>
                    <a:lnTo>
                      <a:pt x="53" y="654"/>
                    </a:lnTo>
                    <a:lnTo>
                      <a:pt x="53" y="654"/>
                    </a:lnTo>
                    <a:cubicBezTo>
                      <a:pt x="53" y="638"/>
                      <a:pt x="42" y="622"/>
                      <a:pt x="28" y="616"/>
                    </a:cubicBezTo>
                    <a:cubicBezTo>
                      <a:pt x="11" y="609"/>
                      <a:pt x="0" y="593"/>
                      <a:pt x="0" y="575"/>
                    </a:cubicBezTo>
                    <a:lnTo>
                      <a:pt x="0" y="294"/>
                    </a:lnTo>
                  </a:path>
                </a:pathLst>
              </a:custGeom>
              <a:solidFill>
                <a:srgbClr val="FD95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Freeform 16">
                <a:extLst>
                  <a:ext uri="{FF2B5EF4-FFF2-40B4-BE49-F238E27FC236}">
                    <a16:creationId xmlns:a16="http://schemas.microsoft.com/office/drawing/2014/main" id="{CFD6A972-022C-4AEB-AF66-6DBF8800BC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0456" y="2294314"/>
                <a:ext cx="232233" cy="18063"/>
              </a:xfrm>
              <a:custGeom>
                <a:avLst/>
                <a:gdLst>
                  <a:gd name="T0" fmla="*/ 187 w 200"/>
                  <a:gd name="T1" fmla="*/ 26 h 26"/>
                  <a:gd name="T2" fmla="*/ 13 w 200"/>
                  <a:gd name="T3" fmla="*/ 26 h 26"/>
                  <a:gd name="T4" fmla="*/ 0 w 200"/>
                  <a:gd name="T5" fmla="*/ 13 h 26"/>
                  <a:gd name="T6" fmla="*/ 13 w 200"/>
                  <a:gd name="T7" fmla="*/ 0 h 26"/>
                  <a:gd name="T8" fmla="*/ 187 w 200"/>
                  <a:gd name="T9" fmla="*/ 0 h 26"/>
                  <a:gd name="T10" fmla="*/ 200 w 200"/>
                  <a:gd name="T11" fmla="*/ 13 h 26"/>
                  <a:gd name="T12" fmla="*/ 187 w 200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26">
                    <a:moveTo>
                      <a:pt x="187" y="26"/>
                    </a:moveTo>
                    <a:lnTo>
                      <a:pt x="13" y="26"/>
                    </a:lnTo>
                    <a:cubicBezTo>
                      <a:pt x="6" y="26"/>
                      <a:pt x="0" y="20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lnTo>
                      <a:pt x="187" y="0"/>
                    </a:lnTo>
                    <a:cubicBezTo>
                      <a:pt x="194" y="0"/>
                      <a:pt x="200" y="6"/>
                      <a:pt x="200" y="13"/>
                    </a:cubicBezTo>
                    <a:cubicBezTo>
                      <a:pt x="200" y="20"/>
                      <a:pt x="194" y="26"/>
                      <a:pt x="187" y="26"/>
                    </a:cubicBezTo>
                    <a:close/>
                  </a:path>
                </a:pathLst>
              </a:custGeom>
              <a:solidFill>
                <a:srgbClr val="DFCE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Freeform 17">
                <a:extLst>
                  <a:ext uri="{FF2B5EF4-FFF2-40B4-BE49-F238E27FC236}">
                    <a16:creationId xmlns:a16="http://schemas.microsoft.com/office/drawing/2014/main" id="{D3CE733A-CB96-4623-80C3-126D63349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4440" y="2377193"/>
                <a:ext cx="305744" cy="296452"/>
              </a:xfrm>
              <a:custGeom>
                <a:avLst/>
                <a:gdLst>
                  <a:gd name="T0" fmla="*/ 400 w 400"/>
                  <a:gd name="T1" fmla="*/ 293 h 426"/>
                  <a:gd name="T2" fmla="*/ 0 w 400"/>
                  <a:gd name="T3" fmla="*/ 426 h 426"/>
                  <a:gd name="T4" fmla="*/ 0 w 400"/>
                  <a:gd name="T5" fmla="*/ 133 h 426"/>
                  <a:gd name="T6" fmla="*/ 400 w 400"/>
                  <a:gd name="T7" fmla="*/ 0 h 426"/>
                  <a:gd name="T8" fmla="*/ 400 w 400"/>
                  <a:gd name="T9" fmla="*/ 293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" h="426">
                    <a:moveTo>
                      <a:pt x="400" y="293"/>
                    </a:moveTo>
                    <a:lnTo>
                      <a:pt x="0" y="426"/>
                    </a:lnTo>
                    <a:lnTo>
                      <a:pt x="0" y="133"/>
                    </a:lnTo>
                    <a:lnTo>
                      <a:pt x="400" y="0"/>
                    </a:lnTo>
                    <a:lnTo>
                      <a:pt x="400" y="29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Freeform 18">
                <a:extLst>
                  <a:ext uri="{FF2B5EF4-FFF2-40B4-BE49-F238E27FC236}">
                    <a16:creationId xmlns:a16="http://schemas.microsoft.com/office/drawing/2014/main" id="{F25D0991-8F15-43A9-BAFA-A3416E7E41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4844" y="2404819"/>
                <a:ext cx="305745" cy="233408"/>
              </a:xfrm>
              <a:custGeom>
                <a:avLst/>
                <a:gdLst>
                  <a:gd name="T0" fmla="*/ 400 w 400"/>
                  <a:gd name="T1" fmla="*/ 187 h 320"/>
                  <a:gd name="T2" fmla="*/ 0 w 400"/>
                  <a:gd name="T3" fmla="*/ 320 h 320"/>
                  <a:gd name="T4" fmla="*/ 0 w 400"/>
                  <a:gd name="T5" fmla="*/ 133 h 320"/>
                  <a:gd name="T6" fmla="*/ 400 w 400"/>
                  <a:gd name="T7" fmla="*/ 0 h 320"/>
                  <a:gd name="T8" fmla="*/ 400 w 400"/>
                  <a:gd name="T9" fmla="*/ 18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" h="320">
                    <a:moveTo>
                      <a:pt x="400" y="187"/>
                    </a:moveTo>
                    <a:lnTo>
                      <a:pt x="0" y="320"/>
                    </a:lnTo>
                    <a:lnTo>
                      <a:pt x="0" y="133"/>
                    </a:lnTo>
                    <a:lnTo>
                      <a:pt x="400" y="0"/>
                    </a:lnTo>
                    <a:lnTo>
                      <a:pt x="400" y="187"/>
                    </a:lnTo>
                    <a:close/>
                  </a:path>
                </a:pathLst>
              </a:custGeom>
              <a:solidFill>
                <a:srgbClr val="E7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9D9A4E-C5CC-4E28-AC23-8CF93C896262}"/>
                </a:ext>
              </a:extLst>
            </p:cNvPr>
            <p:cNvSpPr txBox="1"/>
            <p:nvPr/>
          </p:nvSpPr>
          <p:spPr>
            <a:xfrm rot="20562818">
              <a:off x="5190787" y="3142605"/>
              <a:ext cx="2035258" cy="719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   Pepsi</a:t>
              </a:r>
              <a:endParaRPr lang="ko-KR" altLang="en-US" sz="1600" dirty="0"/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D0C3703-447B-4F4B-AE0C-1AE12FE32CFF}"/>
              </a:ext>
            </a:extLst>
          </p:cNvPr>
          <p:cNvSpPr/>
          <p:nvPr/>
        </p:nvSpPr>
        <p:spPr>
          <a:xfrm rot="2592355">
            <a:off x="5403784" y="2445503"/>
            <a:ext cx="1354937" cy="1337583"/>
          </a:xfrm>
          <a:prstGeom prst="roundRect">
            <a:avLst/>
          </a:prstGeom>
          <a:solidFill>
            <a:srgbClr val="FCD47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28BF684-9F0B-4581-9575-158343467933}"/>
              </a:ext>
            </a:extLst>
          </p:cNvPr>
          <p:cNvSpPr/>
          <p:nvPr/>
        </p:nvSpPr>
        <p:spPr>
          <a:xfrm rot="2524141">
            <a:off x="2095533" y="2582146"/>
            <a:ext cx="1297336" cy="1303314"/>
          </a:xfrm>
          <a:prstGeom prst="roundRect">
            <a:avLst/>
          </a:prstGeom>
          <a:solidFill>
            <a:srgbClr val="FBC22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2CAED91-66A6-486D-8C51-ECDD937E2448}"/>
              </a:ext>
            </a:extLst>
          </p:cNvPr>
          <p:cNvSpPr/>
          <p:nvPr/>
        </p:nvSpPr>
        <p:spPr>
          <a:xfrm rot="2700000">
            <a:off x="8855934" y="2398335"/>
            <a:ext cx="1370474" cy="1385635"/>
          </a:xfrm>
          <a:prstGeom prst="roundRect">
            <a:avLst/>
          </a:prstGeom>
          <a:solidFill>
            <a:srgbClr val="F7A435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6A90AE-105E-412A-A970-9255B59BDB51}"/>
              </a:ext>
            </a:extLst>
          </p:cNvPr>
          <p:cNvSpPr txBox="1"/>
          <p:nvPr/>
        </p:nvSpPr>
        <p:spPr>
          <a:xfrm>
            <a:off x="3178476" y="2910637"/>
            <a:ext cx="184731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2" name="이등변 삼각형 161">
            <a:extLst>
              <a:ext uri="{FF2B5EF4-FFF2-40B4-BE49-F238E27FC236}">
                <a16:creationId xmlns:a16="http://schemas.microsoft.com/office/drawing/2014/main" id="{D017C0E6-9A08-4B92-B750-9C861619A3E7}"/>
              </a:ext>
            </a:extLst>
          </p:cNvPr>
          <p:cNvSpPr/>
          <p:nvPr/>
        </p:nvSpPr>
        <p:spPr>
          <a:xfrm flipH="1" flipV="1">
            <a:off x="51581" y="-837607"/>
            <a:ext cx="12192000" cy="2040882"/>
          </a:xfrm>
          <a:prstGeom prst="triangle">
            <a:avLst>
              <a:gd name="adj" fmla="val 228"/>
            </a:avLst>
          </a:prstGeom>
          <a:solidFill>
            <a:srgbClr val="E3C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화폐">
            <a:extLst>
              <a:ext uri="{FF2B5EF4-FFF2-40B4-BE49-F238E27FC236}">
                <a16:creationId xmlns:a16="http://schemas.microsoft.com/office/drawing/2014/main" id="{535766F7-EEEF-47CA-968B-51618DA45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4052" y="2657094"/>
            <a:ext cx="914400" cy="914400"/>
          </a:xfrm>
          <a:prstGeom prst="rect">
            <a:avLst/>
          </a:prstGeom>
        </p:spPr>
      </p:pic>
      <p:pic>
        <p:nvPicPr>
          <p:cNvPr id="7" name="그래픽 6" descr="지구본 유럽-아프리카">
            <a:extLst>
              <a:ext uri="{FF2B5EF4-FFF2-40B4-BE49-F238E27FC236}">
                <a16:creationId xmlns:a16="http://schemas.microsoft.com/office/drawing/2014/main" id="{DA3CC83C-9BA0-4DF6-B40A-6598AA561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3971" y="2633952"/>
            <a:ext cx="914400" cy="914400"/>
          </a:xfrm>
          <a:prstGeom prst="rect">
            <a:avLst/>
          </a:prstGeom>
        </p:spPr>
      </p:pic>
      <p:pic>
        <p:nvPicPr>
          <p:cNvPr id="9" name="그래픽 8" descr="비행기">
            <a:extLst>
              <a:ext uri="{FF2B5EF4-FFF2-40B4-BE49-F238E27FC236}">
                <a16:creationId xmlns:a16="http://schemas.microsoft.com/office/drawing/2014/main" id="{AD8856C3-815C-4C5A-B7BE-CF21038A36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87001" y="2776603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0FC9A0-3D47-4641-8CFB-4B301823D490}"/>
              </a:ext>
            </a:extLst>
          </p:cNvPr>
          <p:cNvSpPr txBox="1"/>
          <p:nvPr/>
        </p:nvSpPr>
        <p:spPr>
          <a:xfrm>
            <a:off x="1826043" y="4424219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2AF7EC-E2E7-4A44-94B4-7C4A0C1EC210}"/>
              </a:ext>
            </a:extLst>
          </p:cNvPr>
          <p:cNvSpPr txBox="1"/>
          <p:nvPr/>
        </p:nvSpPr>
        <p:spPr>
          <a:xfrm>
            <a:off x="5129577" y="444722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FA076E-A345-4EE7-B004-41F8AC9227C5}"/>
              </a:ext>
            </a:extLst>
          </p:cNvPr>
          <p:cNvSpPr txBox="1"/>
          <p:nvPr/>
        </p:nvSpPr>
        <p:spPr>
          <a:xfrm>
            <a:off x="8566739" y="4442095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47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이등변 삼각형 431">
            <a:extLst>
              <a:ext uri="{FF2B5EF4-FFF2-40B4-BE49-F238E27FC236}">
                <a16:creationId xmlns:a16="http://schemas.microsoft.com/office/drawing/2014/main" id="{1AF3FE11-C232-417B-9607-4249E26F7ED9}"/>
              </a:ext>
            </a:extLst>
          </p:cNvPr>
          <p:cNvSpPr/>
          <p:nvPr/>
        </p:nvSpPr>
        <p:spPr>
          <a:xfrm>
            <a:off x="0" y="4244663"/>
            <a:ext cx="12192000" cy="2613337"/>
          </a:xfrm>
          <a:prstGeom prst="triangle">
            <a:avLst>
              <a:gd name="adj" fmla="val 53443"/>
            </a:avLst>
          </a:prstGeom>
          <a:solidFill>
            <a:srgbClr val="E3C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6A2B878C-1600-4FD6-B790-C525C761CD37}"/>
              </a:ext>
            </a:extLst>
          </p:cNvPr>
          <p:cNvGrpSpPr/>
          <p:nvPr/>
        </p:nvGrpSpPr>
        <p:grpSpPr>
          <a:xfrm>
            <a:off x="2761713" y="3661842"/>
            <a:ext cx="1214437" cy="2582534"/>
            <a:chOff x="2733388" y="7150967"/>
            <a:chExt cx="1214437" cy="2582534"/>
          </a:xfrm>
        </p:grpSpPr>
        <p:grpSp>
          <p:nvGrpSpPr>
            <p:cNvPr id="466" name="그룹 465">
              <a:extLst>
                <a:ext uri="{FF2B5EF4-FFF2-40B4-BE49-F238E27FC236}">
                  <a16:creationId xmlns:a16="http://schemas.microsoft.com/office/drawing/2014/main" id="{42509898-D93E-4D1D-9372-D9340ABD8049}"/>
                </a:ext>
              </a:extLst>
            </p:cNvPr>
            <p:cNvGrpSpPr/>
            <p:nvPr/>
          </p:nvGrpSpPr>
          <p:grpSpPr>
            <a:xfrm>
              <a:off x="2733388" y="8469851"/>
              <a:ext cx="744537" cy="1247775"/>
              <a:chOff x="1669730" y="5487676"/>
              <a:chExt cx="744537" cy="1247775"/>
            </a:xfrm>
          </p:grpSpPr>
          <p:sp>
            <p:nvSpPr>
              <p:cNvPr id="467" name="Freeform 30">
                <a:extLst>
                  <a:ext uri="{FF2B5EF4-FFF2-40B4-BE49-F238E27FC236}">
                    <a16:creationId xmlns:a16="http://schemas.microsoft.com/office/drawing/2014/main" id="{E58FFC8A-85DD-42F5-8A00-D81D55237C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3867" y="5487676"/>
                <a:ext cx="660400" cy="990600"/>
              </a:xfrm>
              <a:custGeom>
                <a:avLst/>
                <a:gdLst>
                  <a:gd name="T0" fmla="*/ 1702 w 2236"/>
                  <a:gd name="T1" fmla="*/ 3361 h 3361"/>
                  <a:gd name="T2" fmla="*/ 1332 w 2236"/>
                  <a:gd name="T3" fmla="*/ 3183 h 3361"/>
                  <a:gd name="T4" fmla="*/ 384 w 2236"/>
                  <a:gd name="T5" fmla="*/ 1998 h 3361"/>
                  <a:gd name="T6" fmla="*/ 289 w 2236"/>
                  <a:gd name="T7" fmla="*/ 1795 h 3361"/>
                  <a:gd name="T8" fmla="*/ 52 w 2236"/>
                  <a:gd name="T9" fmla="*/ 610 h 3361"/>
                  <a:gd name="T10" fmla="*/ 424 w 2236"/>
                  <a:gd name="T11" fmla="*/ 52 h 3361"/>
                  <a:gd name="T12" fmla="*/ 982 w 2236"/>
                  <a:gd name="T13" fmla="*/ 423 h 3361"/>
                  <a:gd name="T14" fmla="*/ 1196 w 2236"/>
                  <a:gd name="T15" fmla="*/ 1496 h 3361"/>
                  <a:gd name="T16" fmla="*/ 2072 w 2236"/>
                  <a:gd name="T17" fmla="*/ 2591 h 3361"/>
                  <a:gd name="T18" fmla="*/ 1998 w 2236"/>
                  <a:gd name="T19" fmla="*/ 3257 h 3361"/>
                  <a:gd name="T20" fmla="*/ 1702 w 2236"/>
                  <a:gd name="T21" fmla="*/ 3361 h 3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36" h="3361">
                    <a:moveTo>
                      <a:pt x="1702" y="3361"/>
                    </a:moveTo>
                    <a:cubicBezTo>
                      <a:pt x="1563" y="3361"/>
                      <a:pt x="1425" y="3300"/>
                      <a:pt x="1332" y="3183"/>
                    </a:cubicBezTo>
                    <a:lnTo>
                      <a:pt x="384" y="1998"/>
                    </a:lnTo>
                    <a:cubicBezTo>
                      <a:pt x="336" y="1939"/>
                      <a:pt x="304" y="1869"/>
                      <a:pt x="289" y="1795"/>
                    </a:cubicBezTo>
                    <a:lnTo>
                      <a:pt x="52" y="610"/>
                    </a:lnTo>
                    <a:cubicBezTo>
                      <a:pt x="0" y="353"/>
                      <a:pt x="167" y="103"/>
                      <a:pt x="424" y="52"/>
                    </a:cubicBezTo>
                    <a:cubicBezTo>
                      <a:pt x="681" y="0"/>
                      <a:pt x="930" y="167"/>
                      <a:pt x="982" y="423"/>
                    </a:cubicBezTo>
                    <a:lnTo>
                      <a:pt x="1196" y="1496"/>
                    </a:lnTo>
                    <a:lnTo>
                      <a:pt x="2072" y="2591"/>
                    </a:lnTo>
                    <a:cubicBezTo>
                      <a:pt x="2236" y="2795"/>
                      <a:pt x="2202" y="3093"/>
                      <a:pt x="1998" y="3257"/>
                    </a:cubicBezTo>
                    <a:cubicBezTo>
                      <a:pt x="1911" y="3327"/>
                      <a:pt x="1806" y="3361"/>
                      <a:pt x="1702" y="3361"/>
                    </a:cubicBezTo>
                  </a:path>
                </a:pathLst>
              </a:custGeom>
              <a:solidFill>
                <a:srgbClr val="E4B4A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8" name="Freeform 33">
                <a:extLst>
                  <a:ext uri="{FF2B5EF4-FFF2-40B4-BE49-F238E27FC236}">
                    <a16:creationId xmlns:a16="http://schemas.microsoft.com/office/drawing/2014/main" id="{5CDD6315-9D92-4F74-A159-C5E9FD53C09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69730" y="6276663"/>
                <a:ext cx="392113" cy="458788"/>
              </a:xfrm>
              <a:custGeom>
                <a:avLst/>
                <a:gdLst>
                  <a:gd name="T0" fmla="*/ 1261 w 1325"/>
                  <a:gd name="T1" fmla="*/ 458 h 1557"/>
                  <a:gd name="T2" fmla="*/ 1231 w 1325"/>
                  <a:gd name="T3" fmla="*/ 235 h 1557"/>
                  <a:gd name="T4" fmla="*/ 1071 w 1325"/>
                  <a:gd name="T5" fmla="*/ 99 h 1557"/>
                  <a:gd name="T6" fmla="*/ 803 w 1325"/>
                  <a:gd name="T7" fmla="*/ 60 h 1557"/>
                  <a:gd name="T8" fmla="*/ 8 w 1325"/>
                  <a:gd name="T9" fmla="*/ 1355 h 1557"/>
                  <a:gd name="T10" fmla="*/ 252 w 1325"/>
                  <a:gd name="T11" fmla="*/ 1466 h 1557"/>
                  <a:gd name="T12" fmla="*/ 1261 w 1325"/>
                  <a:gd name="T13" fmla="*/ 458 h 1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5" h="1557">
                    <a:moveTo>
                      <a:pt x="1261" y="458"/>
                    </a:moveTo>
                    <a:cubicBezTo>
                      <a:pt x="1325" y="393"/>
                      <a:pt x="1299" y="297"/>
                      <a:pt x="1231" y="235"/>
                    </a:cubicBezTo>
                    <a:cubicBezTo>
                      <a:pt x="1121" y="134"/>
                      <a:pt x="1071" y="99"/>
                      <a:pt x="1071" y="99"/>
                    </a:cubicBezTo>
                    <a:cubicBezTo>
                      <a:pt x="1011" y="59"/>
                      <a:pt x="864" y="0"/>
                      <a:pt x="803" y="60"/>
                    </a:cubicBezTo>
                    <a:cubicBezTo>
                      <a:pt x="359" y="503"/>
                      <a:pt x="20" y="1134"/>
                      <a:pt x="8" y="1355"/>
                    </a:cubicBezTo>
                    <a:cubicBezTo>
                      <a:pt x="0" y="1485"/>
                      <a:pt x="161" y="1557"/>
                      <a:pt x="252" y="1466"/>
                    </a:cubicBezTo>
                    <a:cubicBezTo>
                      <a:pt x="520" y="1198"/>
                      <a:pt x="1028" y="690"/>
                      <a:pt x="1261" y="458"/>
                    </a:cubicBezTo>
                    <a:close/>
                  </a:path>
                </a:pathLst>
              </a:custGeom>
              <a:solidFill>
                <a:srgbClr val="91495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469" name="그룹 468">
              <a:extLst>
                <a:ext uri="{FF2B5EF4-FFF2-40B4-BE49-F238E27FC236}">
                  <a16:creationId xmlns:a16="http://schemas.microsoft.com/office/drawing/2014/main" id="{A1996BF0-B29C-403F-BB21-B3268D902305}"/>
                </a:ext>
              </a:extLst>
            </p:cNvPr>
            <p:cNvGrpSpPr/>
            <p:nvPr/>
          </p:nvGrpSpPr>
          <p:grpSpPr>
            <a:xfrm>
              <a:off x="3165188" y="8392063"/>
              <a:ext cx="782637" cy="1341438"/>
              <a:chOff x="2101530" y="5409888"/>
              <a:chExt cx="782637" cy="1341438"/>
            </a:xfrm>
          </p:grpSpPr>
          <p:sp>
            <p:nvSpPr>
              <p:cNvPr id="470" name="Freeform 29">
                <a:extLst>
                  <a:ext uri="{FF2B5EF4-FFF2-40B4-BE49-F238E27FC236}">
                    <a16:creationId xmlns:a16="http://schemas.microsoft.com/office/drawing/2014/main" id="{65A77A68-D8B0-41C3-9065-5B20CFE9637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101530" y="5409888"/>
                <a:ext cx="579438" cy="1276350"/>
              </a:xfrm>
              <a:custGeom>
                <a:avLst/>
                <a:gdLst>
                  <a:gd name="T0" fmla="*/ 475 w 1964"/>
                  <a:gd name="T1" fmla="*/ 4335 h 4335"/>
                  <a:gd name="T2" fmla="*/ 0 w 1964"/>
                  <a:gd name="T3" fmla="*/ 3861 h 4335"/>
                  <a:gd name="T4" fmla="*/ 0 w 1964"/>
                  <a:gd name="T5" fmla="*/ 2202 h 4335"/>
                  <a:gd name="T6" fmla="*/ 63 w 1964"/>
                  <a:gd name="T7" fmla="*/ 1966 h 4335"/>
                  <a:gd name="T8" fmla="*/ 1011 w 1964"/>
                  <a:gd name="T9" fmla="*/ 307 h 4335"/>
                  <a:gd name="T10" fmla="*/ 1658 w 1964"/>
                  <a:gd name="T11" fmla="*/ 131 h 4335"/>
                  <a:gd name="T12" fmla="*/ 1834 w 1964"/>
                  <a:gd name="T13" fmla="*/ 777 h 4335"/>
                  <a:gd name="T14" fmla="*/ 949 w 1964"/>
                  <a:gd name="T15" fmla="*/ 2327 h 4335"/>
                  <a:gd name="T16" fmla="*/ 949 w 1964"/>
                  <a:gd name="T17" fmla="*/ 3861 h 4335"/>
                  <a:gd name="T18" fmla="*/ 475 w 1964"/>
                  <a:gd name="T19" fmla="*/ 4335 h 4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64" h="4335">
                    <a:moveTo>
                      <a:pt x="475" y="4335"/>
                    </a:moveTo>
                    <a:cubicBezTo>
                      <a:pt x="213" y="4335"/>
                      <a:pt x="0" y="4123"/>
                      <a:pt x="0" y="3861"/>
                    </a:cubicBezTo>
                    <a:lnTo>
                      <a:pt x="0" y="2202"/>
                    </a:lnTo>
                    <a:cubicBezTo>
                      <a:pt x="0" y="2119"/>
                      <a:pt x="22" y="2038"/>
                      <a:pt x="63" y="1966"/>
                    </a:cubicBezTo>
                    <a:lnTo>
                      <a:pt x="1011" y="307"/>
                    </a:lnTo>
                    <a:cubicBezTo>
                      <a:pt x="1141" y="80"/>
                      <a:pt x="1431" y="0"/>
                      <a:pt x="1658" y="131"/>
                    </a:cubicBezTo>
                    <a:cubicBezTo>
                      <a:pt x="1885" y="261"/>
                      <a:pt x="1964" y="550"/>
                      <a:pt x="1834" y="777"/>
                    </a:cubicBezTo>
                    <a:lnTo>
                      <a:pt x="949" y="2327"/>
                    </a:lnTo>
                    <a:lnTo>
                      <a:pt x="949" y="3861"/>
                    </a:lnTo>
                    <a:cubicBezTo>
                      <a:pt x="949" y="4123"/>
                      <a:pt x="736" y="4335"/>
                      <a:pt x="475" y="4335"/>
                    </a:cubicBezTo>
                    <a:close/>
                  </a:path>
                </a:pathLst>
              </a:custGeom>
              <a:solidFill>
                <a:srgbClr val="D88D7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1" name="Freeform 34">
                <a:extLst>
                  <a:ext uri="{FF2B5EF4-FFF2-40B4-BE49-F238E27FC236}">
                    <a16:creationId xmlns:a16="http://schemas.microsoft.com/office/drawing/2014/main" id="{8FDD82B6-B28A-4EEC-AD3D-80471CF1866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366642" y="6570351"/>
                <a:ext cx="517525" cy="180975"/>
              </a:xfrm>
              <a:custGeom>
                <a:avLst/>
                <a:gdLst>
                  <a:gd name="T0" fmla="*/ 1617 w 1757"/>
                  <a:gd name="T1" fmla="*/ 610 h 611"/>
                  <a:gd name="T2" fmla="*/ 1754 w 1757"/>
                  <a:gd name="T3" fmla="*/ 432 h 611"/>
                  <a:gd name="T4" fmla="*/ 1739 w 1757"/>
                  <a:gd name="T5" fmla="*/ 223 h 611"/>
                  <a:gd name="T6" fmla="*/ 1578 w 1757"/>
                  <a:gd name="T7" fmla="*/ 5 h 611"/>
                  <a:gd name="T8" fmla="*/ 98 w 1757"/>
                  <a:gd name="T9" fmla="*/ 348 h 611"/>
                  <a:gd name="T10" fmla="*/ 189 w 1757"/>
                  <a:gd name="T11" fmla="*/ 600 h 611"/>
                  <a:gd name="T12" fmla="*/ 1617 w 1757"/>
                  <a:gd name="T13" fmla="*/ 610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57" h="611">
                    <a:moveTo>
                      <a:pt x="1617" y="610"/>
                    </a:moveTo>
                    <a:cubicBezTo>
                      <a:pt x="1707" y="611"/>
                      <a:pt x="1757" y="525"/>
                      <a:pt x="1754" y="432"/>
                    </a:cubicBezTo>
                    <a:cubicBezTo>
                      <a:pt x="1748" y="283"/>
                      <a:pt x="1739" y="223"/>
                      <a:pt x="1739" y="223"/>
                    </a:cubicBezTo>
                    <a:cubicBezTo>
                      <a:pt x="1725" y="152"/>
                      <a:pt x="1664" y="6"/>
                      <a:pt x="1578" y="5"/>
                    </a:cubicBezTo>
                    <a:cubicBezTo>
                      <a:pt x="951" y="0"/>
                      <a:pt x="263" y="202"/>
                      <a:pt x="98" y="348"/>
                    </a:cubicBezTo>
                    <a:cubicBezTo>
                      <a:pt x="0" y="434"/>
                      <a:pt x="61" y="599"/>
                      <a:pt x="189" y="600"/>
                    </a:cubicBezTo>
                    <a:cubicBezTo>
                      <a:pt x="569" y="603"/>
                      <a:pt x="1288" y="608"/>
                      <a:pt x="1617" y="610"/>
                    </a:cubicBezTo>
                    <a:close/>
                  </a:path>
                </a:pathLst>
              </a:custGeom>
              <a:solidFill>
                <a:srgbClr val="91495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472" name="그룹 471">
              <a:extLst>
                <a:ext uri="{FF2B5EF4-FFF2-40B4-BE49-F238E27FC236}">
                  <a16:creationId xmlns:a16="http://schemas.microsoft.com/office/drawing/2014/main" id="{41F1A557-2DEC-436F-9CB4-2E62FBF24F08}"/>
                </a:ext>
              </a:extLst>
            </p:cNvPr>
            <p:cNvGrpSpPr/>
            <p:nvPr/>
          </p:nvGrpSpPr>
          <p:grpSpPr>
            <a:xfrm>
              <a:off x="2974688" y="7150967"/>
              <a:ext cx="769937" cy="1541134"/>
              <a:chOff x="1911030" y="4168792"/>
              <a:chExt cx="769937" cy="1541134"/>
            </a:xfrm>
          </p:grpSpPr>
          <p:sp>
            <p:nvSpPr>
              <p:cNvPr id="473" name="Oval 26">
                <a:extLst>
                  <a:ext uri="{FF2B5EF4-FFF2-40B4-BE49-F238E27FC236}">
                    <a16:creationId xmlns:a16="http://schemas.microsoft.com/office/drawing/2014/main" id="{77C4DC64-823B-4CFC-908C-65B85793A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99942" y="4244663"/>
                <a:ext cx="560388" cy="558800"/>
              </a:xfrm>
              <a:prstGeom prst="ellipse">
                <a:avLst/>
              </a:prstGeom>
              <a:solidFill>
                <a:srgbClr val="FFE4C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74" name="그룹 473">
                <a:extLst>
                  <a:ext uri="{FF2B5EF4-FFF2-40B4-BE49-F238E27FC236}">
                    <a16:creationId xmlns:a16="http://schemas.microsoft.com/office/drawing/2014/main" id="{E96EDE56-E619-42FE-8CBA-80274B0208C0}"/>
                  </a:ext>
                </a:extLst>
              </p:cNvPr>
              <p:cNvGrpSpPr/>
              <p:nvPr/>
            </p:nvGrpSpPr>
            <p:grpSpPr>
              <a:xfrm>
                <a:off x="1911030" y="4801876"/>
                <a:ext cx="769937" cy="908050"/>
                <a:chOff x="1911030" y="4801876"/>
                <a:chExt cx="769937" cy="908050"/>
              </a:xfrm>
            </p:grpSpPr>
            <p:sp>
              <p:nvSpPr>
                <p:cNvPr id="476" name="Freeform 28">
                  <a:extLst>
                    <a:ext uri="{FF2B5EF4-FFF2-40B4-BE49-F238E27FC236}">
                      <a16:creationId xmlns:a16="http://schemas.microsoft.com/office/drawing/2014/main" id="{607757AD-0139-4895-87B4-D95390D129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911030" y="4865376"/>
                  <a:ext cx="496888" cy="844550"/>
                </a:xfrm>
                <a:custGeom>
                  <a:avLst/>
                  <a:gdLst>
                    <a:gd name="T0" fmla="*/ 1445 w 1682"/>
                    <a:gd name="T1" fmla="*/ 2867 h 2867"/>
                    <a:gd name="T2" fmla="*/ 1208 w 1682"/>
                    <a:gd name="T3" fmla="*/ 2630 h 2867"/>
                    <a:gd name="T4" fmla="*/ 92 w 1682"/>
                    <a:gd name="T5" fmla="*/ 427 h 2867"/>
                    <a:gd name="T6" fmla="*/ 92 w 1682"/>
                    <a:gd name="T7" fmla="*/ 92 h 2867"/>
                    <a:gd name="T8" fmla="*/ 427 w 1682"/>
                    <a:gd name="T9" fmla="*/ 92 h 2867"/>
                    <a:gd name="T10" fmla="*/ 1682 w 1682"/>
                    <a:gd name="T11" fmla="*/ 2630 h 2867"/>
                    <a:gd name="T12" fmla="*/ 1445 w 1682"/>
                    <a:gd name="T13" fmla="*/ 2867 h 28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82" h="2867">
                      <a:moveTo>
                        <a:pt x="1445" y="2867"/>
                      </a:moveTo>
                      <a:cubicBezTo>
                        <a:pt x="1314" y="2867"/>
                        <a:pt x="1208" y="2761"/>
                        <a:pt x="1208" y="2630"/>
                      </a:cubicBezTo>
                      <a:cubicBezTo>
                        <a:pt x="1208" y="1559"/>
                        <a:pt x="103" y="438"/>
                        <a:pt x="92" y="427"/>
                      </a:cubicBezTo>
                      <a:cubicBezTo>
                        <a:pt x="0" y="335"/>
                        <a:pt x="0" y="185"/>
                        <a:pt x="92" y="92"/>
                      </a:cubicBezTo>
                      <a:cubicBezTo>
                        <a:pt x="185" y="0"/>
                        <a:pt x="335" y="0"/>
                        <a:pt x="427" y="92"/>
                      </a:cubicBezTo>
                      <a:cubicBezTo>
                        <a:pt x="478" y="144"/>
                        <a:pt x="1682" y="1362"/>
                        <a:pt x="1682" y="2630"/>
                      </a:cubicBezTo>
                      <a:cubicBezTo>
                        <a:pt x="1682" y="2761"/>
                        <a:pt x="1576" y="2867"/>
                        <a:pt x="1445" y="2867"/>
                      </a:cubicBezTo>
                      <a:close/>
                    </a:path>
                  </a:pathLst>
                </a:custGeom>
                <a:solidFill>
                  <a:srgbClr val="FFE4C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77" name="Freeform 31">
                  <a:extLst>
                    <a:ext uri="{FF2B5EF4-FFF2-40B4-BE49-F238E27FC236}">
                      <a16:creationId xmlns:a16="http://schemas.microsoft.com/office/drawing/2014/main" id="{5BDBA429-72E2-445C-BCB1-309FA3C338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052317" y="4801876"/>
                  <a:ext cx="558800" cy="838200"/>
                </a:xfrm>
                <a:custGeom>
                  <a:avLst/>
                  <a:gdLst>
                    <a:gd name="T0" fmla="*/ 1897 w 1897"/>
                    <a:gd name="T1" fmla="*/ 2607 h 2844"/>
                    <a:gd name="T2" fmla="*/ 1423 w 1897"/>
                    <a:gd name="T3" fmla="*/ 2844 h 2844"/>
                    <a:gd name="T4" fmla="*/ 475 w 1897"/>
                    <a:gd name="T5" fmla="*/ 2844 h 2844"/>
                    <a:gd name="T6" fmla="*/ 949 w 1897"/>
                    <a:gd name="T7" fmla="*/ 0 h 2844"/>
                    <a:gd name="T8" fmla="*/ 1897 w 1897"/>
                    <a:gd name="T9" fmla="*/ 2133 h 2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7" h="2844">
                      <a:moveTo>
                        <a:pt x="1897" y="2607"/>
                      </a:moveTo>
                      <a:cubicBezTo>
                        <a:pt x="1897" y="2607"/>
                        <a:pt x="1897" y="2844"/>
                        <a:pt x="1423" y="2844"/>
                      </a:cubicBezTo>
                      <a:lnTo>
                        <a:pt x="475" y="2844"/>
                      </a:lnTo>
                      <a:cubicBezTo>
                        <a:pt x="0" y="1422"/>
                        <a:pt x="389" y="0"/>
                        <a:pt x="949" y="0"/>
                      </a:cubicBezTo>
                      <a:cubicBezTo>
                        <a:pt x="1660" y="0"/>
                        <a:pt x="1660" y="948"/>
                        <a:pt x="1897" y="2133"/>
                      </a:cubicBezTo>
                    </a:path>
                  </a:pathLst>
                </a:custGeom>
                <a:solidFill>
                  <a:srgbClr val="FD959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78" name="Freeform 32">
                  <a:extLst>
                    <a:ext uri="{FF2B5EF4-FFF2-40B4-BE49-F238E27FC236}">
                      <a16:creationId xmlns:a16="http://schemas.microsoft.com/office/drawing/2014/main" id="{B7890754-04CE-442E-A186-D41BEFB8C8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1867" y="5081276"/>
                  <a:ext cx="419100" cy="628650"/>
                </a:xfrm>
                <a:custGeom>
                  <a:avLst/>
                  <a:gdLst>
                    <a:gd name="T0" fmla="*/ 949 w 1423"/>
                    <a:gd name="T1" fmla="*/ 0 h 2134"/>
                    <a:gd name="T2" fmla="*/ 95 w 1423"/>
                    <a:gd name="T3" fmla="*/ 1707 h 2134"/>
                    <a:gd name="T4" fmla="*/ 98 w 1423"/>
                    <a:gd name="T5" fmla="*/ 1711 h 2134"/>
                    <a:gd name="T6" fmla="*/ 0 w 1423"/>
                    <a:gd name="T7" fmla="*/ 1897 h 2134"/>
                    <a:gd name="T8" fmla="*/ 237 w 1423"/>
                    <a:gd name="T9" fmla="*/ 2134 h 2134"/>
                    <a:gd name="T10" fmla="*/ 377 w 1423"/>
                    <a:gd name="T11" fmla="*/ 2083 h 2134"/>
                    <a:gd name="T12" fmla="*/ 380 w 1423"/>
                    <a:gd name="T13" fmla="*/ 2087 h 2134"/>
                    <a:gd name="T14" fmla="*/ 1423 w 1423"/>
                    <a:gd name="T15" fmla="*/ 1 h 2134"/>
                    <a:gd name="T16" fmla="*/ 949 w 1423"/>
                    <a:gd name="T17" fmla="*/ 0 h 2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23" h="2134">
                      <a:moveTo>
                        <a:pt x="949" y="0"/>
                      </a:moveTo>
                      <a:cubicBezTo>
                        <a:pt x="948" y="11"/>
                        <a:pt x="933" y="1079"/>
                        <a:pt x="95" y="1707"/>
                      </a:cubicBezTo>
                      <a:lnTo>
                        <a:pt x="98" y="1711"/>
                      </a:lnTo>
                      <a:cubicBezTo>
                        <a:pt x="40" y="1754"/>
                        <a:pt x="0" y="1820"/>
                        <a:pt x="0" y="1897"/>
                      </a:cubicBezTo>
                      <a:cubicBezTo>
                        <a:pt x="0" y="2028"/>
                        <a:pt x="107" y="2134"/>
                        <a:pt x="237" y="2134"/>
                      </a:cubicBezTo>
                      <a:cubicBezTo>
                        <a:pt x="291" y="2134"/>
                        <a:pt x="338" y="2113"/>
                        <a:pt x="377" y="2083"/>
                      </a:cubicBezTo>
                      <a:lnTo>
                        <a:pt x="380" y="2087"/>
                      </a:lnTo>
                      <a:cubicBezTo>
                        <a:pt x="1411" y="1313"/>
                        <a:pt x="1423" y="54"/>
                        <a:pt x="1423" y="1"/>
                      </a:cubicBezTo>
                      <a:lnTo>
                        <a:pt x="949" y="0"/>
                      </a:lnTo>
                      <a:close/>
                    </a:path>
                  </a:pathLst>
                </a:custGeom>
                <a:solidFill>
                  <a:srgbClr val="FFE4C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475" name="자유형 78">
                <a:extLst>
                  <a:ext uri="{FF2B5EF4-FFF2-40B4-BE49-F238E27FC236}">
                    <a16:creationId xmlns:a16="http://schemas.microsoft.com/office/drawing/2014/main" id="{1C087664-19DA-4AA1-8DE4-0BE167390036}"/>
                  </a:ext>
                </a:extLst>
              </p:cNvPr>
              <p:cNvSpPr/>
              <p:nvPr/>
            </p:nvSpPr>
            <p:spPr>
              <a:xfrm>
                <a:off x="2001026" y="4168792"/>
                <a:ext cx="661381" cy="641564"/>
              </a:xfrm>
              <a:custGeom>
                <a:avLst/>
                <a:gdLst>
                  <a:gd name="connsiteX0" fmla="*/ 1072443 w 1203833"/>
                  <a:gd name="connsiteY0" fmla="*/ 58 h 887367"/>
                  <a:gd name="connsiteX1" fmla="*/ 1091164 w 1203833"/>
                  <a:gd name="connsiteY1" fmla="*/ 2258 h 887367"/>
                  <a:gd name="connsiteX2" fmla="*/ 972425 w 1203833"/>
                  <a:gd name="connsiteY2" fmla="*/ 166360 h 887367"/>
                  <a:gd name="connsiteX3" fmla="*/ 1203743 w 1203833"/>
                  <a:gd name="connsiteY3" fmla="*/ 199937 h 887367"/>
                  <a:gd name="connsiteX4" fmla="*/ 991351 w 1203833"/>
                  <a:gd name="connsiteY4" fmla="*/ 354788 h 887367"/>
                  <a:gd name="connsiteX5" fmla="*/ 387748 w 1203833"/>
                  <a:gd name="connsiteY5" fmla="*/ 344246 h 887367"/>
                  <a:gd name="connsiteX6" fmla="*/ 239333 w 1203833"/>
                  <a:gd name="connsiteY6" fmla="*/ 599067 h 887367"/>
                  <a:gd name="connsiteX7" fmla="*/ 237744 w 1203833"/>
                  <a:gd name="connsiteY7" fmla="*/ 600555 h 887367"/>
                  <a:gd name="connsiteX8" fmla="*/ 210802 w 1203833"/>
                  <a:gd name="connsiteY8" fmla="*/ 553973 h 887367"/>
                  <a:gd name="connsiteX9" fmla="*/ 141588 w 1203833"/>
                  <a:gd name="connsiteY9" fmla="*/ 512224 h 887367"/>
                  <a:gd name="connsiteX10" fmla="*/ 116487 w 1203833"/>
                  <a:gd name="connsiteY10" fmla="*/ 724810 h 887367"/>
                  <a:gd name="connsiteX11" fmla="*/ 131030 w 1203833"/>
                  <a:gd name="connsiteY11" fmla="*/ 765648 h 887367"/>
                  <a:gd name="connsiteX12" fmla="*/ 130999 w 1203833"/>
                  <a:gd name="connsiteY12" fmla="*/ 766257 h 887367"/>
                  <a:gd name="connsiteX13" fmla="*/ 103829 w 1203833"/>
                  <a:gd name="connsiteY13" fmla="*/ 887040 h 887367"/>
                  <a:gd name="connsiteX14" fmla="*/ 23521 w 1203833"/>
                  <a:gd name="connsiteY14" fmla="*/ 760346 h 887367"/>
                  <a:gd name="connsiteX15" fmla="*/ 12189 w 1203833"/>
                  <a:gd name="connsiteY15" fmla="*/ 557186 h 887367"/>
                  <a:gd name="connsiteX16" fmla="*/ 181909 w 1203833"/>
                  <a:gd name="connsiteY16" fmla="*/ 207676 h 887367"/>
                  <a:gd name="connsiteX17" fmla="*/ 754028 w 1203833"/>
                  <a:gd name="connsiteY17" fmla="*/ 79965 h 887367"/>
                  <a:gd name="connsiteX18" fmla="*/ 1072443 w 1203833"/>
                  <a:gd name="connsiteY18" fmla="*/ 58 h 887367"/>
                  <a:gd name="connsiteX0" fmla="*/ 1088295 w 1219685"/>
                  <a:gd name="connsiteY0" fmla="*/ 58 h 887412"/>
                  <a:gd name="connsiteX1" fmla="*/ 1107016 w 1219685"/>
                  <a:gd name="connsiteY1" fmla="*/ 2258 h 887412"/>
                  <a:gd name="connsiteX2" fmla="*/ 988277 w 1219685"/>
                  <a:gd name="connsiteY2" fmla="*/ 166360 h 887412"/>
                  <a:gd name="connsiteX3" fmla="*/ 1219595 w 1219685"/>
                  <a:gd name="connsiteY3" fmla="*/ 199937 h 887412"/>
                  <a:gd name="connsiteX4" fmla="*/ 1007203 w 1219685"/>
                  <a:gd name="connsiteY4" fmla="*/ 354788 h 887412"/>
                  <a:gd name="connsiteX5" fmla="*/ 403600 w 1219685"/>
                  <a:gd name="connsiteY5" fmla="*/ 344246 h 887412"/>
                  <a:gd name="connsiteX6" fmla="*/ 255185 w 1219685"/>
                  <a:gd name="connsiteY6" fmla="*/ 599067 h 887412"/>
                  <a:gd name="connsiteX7" fmla="*/ 253596 w 1219685"/>
                  <a:gd name="connsiteY7" fmla="*/ 600555 h 887412"/>
                  <a:gd name="connsiteX8" fmla="*/ 226654 w 1219685"/>
                  <a:gd name="connsiteY8" fmla="*/ 553973 h 887412"/>
                  <a:gd name="connsiteX9" fmla="*/ 157440 w 1219685"/>
                  <a:gd name="connsiteY9" fmla="*/ 512224 h 887412"/>
                  <a:gd name="connsiteX10" fmla="*/ 132339 w 1219685"/>
                  <a:gd name="connsiteY10" fmla="*/ 724810 h 887412"/>
                  <a:gd name="connsiteX11" fmla="*/ 146882 w 1219685"/>
                  <a:gd name="connsiteY11" fmla="*/ 765648 h 887412"/>
                  <a:gd name="connsiteX12" fmla="*/ 146851 w 1219685"/>
                  <a:gd name="connsiteY12" fmla="*/ 766257 h 887412"/>
                  <a:gd name="connsiteX13" fmla="*/ 119681 w 1219685"/>
                  <a:gd name="connsiteY13" fmla="*/ 887040 h 887412"/>
                  <a:gd name="connsiteX14" fmla="*/ 39373 w 1219685"/>
                  <a:gd name="connsiteY14" fmla="*/ 760346 h 887412"/>
                  <a:gd name="connsiteX15" fmla="*/ 8991 w 1219685"/>
                  <a:gd name="connsiteY15" fmla="*/ 495274 h 887412"/>
                  <a:gd name="connsiteX16" fmla="*/ 197761 w 1219685"/>
                  <a:gd name="connsiteY16" fmla="*/ 207676 h 887412"/>
                  <a:gd name="connsiteX17" fmla="*/ 769880 w 1219685"/>
                  <a:gd name="connsiteY17" fmla="*/ 79965 h 887412"/>
                  <a:gd name="connsiteX18" fmla="*/ 1088295 w 1219685"/>
                  <a:gd name="connsiteY18" fmla="*/ 58 h 887412"/>
                  <a:gd name="connsiteX0" fmla="*/ 1088131 w 1219521"/>
                  <a:gd name="connsiteY0" fmla="*/ 58 h 887412"/>
                  <a:gd name="connsiteX1" fmla="*/ 1106852 w 1219521"/>
                  <a:gd name="connsiteY1" fmla="*/ 2258 h 887412"/>
                  <a:gd name="connsiteX2" fmla="*/ 988113 w 1219521"/>
                  <a:gd name="connsiteY2" fmla="*/ 166360 h 887412"/>
                  <a:gd name="connsiteX3" fmla="*/ 1219431 w 1219521"/>
                  <a:gd name="connsiteY3" fmla="*/ 199937 h 887412"/>
                  <a:gd name="connsiteX4" fmla="*/ 1007039 w 1219521"/>
                  <a:gd name="connsiteY4" fmla="*/ 354788 h 887412"/>
                  <a:gd name="connsiteX5" fmla="*/ 403436 w 1219521"/>
                  <a:gd name="connsiteY5" fmla="*/ 344246 h 887412"/>
                  <a:gd name="connsiteX6" fmla="*/ 255021 w 1219521"/>
                  <a:gd name="connsiteY6" fmla="*/ 599067 h 887412"/>
                  <a:gd name="connsiteX7" fmla="*/ 253432 w 1219521"/>
                  <a:gd name="connsiteY7" fmla="*/ 600555 h 887412"/>
                  <a:gd name="connsiteX8" fmla="*/ 226490 w 1219521"/>
                  <a:gd name="connsiteY8" fmla="*/ 553973 h 887412"/>
                  <a:gd name="connsiteX9" fmla="*/ 157276 w 1219521"/>
                  <a:gd name="connsiteY9" fmla="*/ 512224 h 887412"/>
                  <a:gd name="connsiteX10" fmla="*/ 132175 w 1219521"/>
                  <a:gd name="connsiteY10" fmla="*/ 724810 h 887412"/>
                  <a:gd name="connsiteX11" fmla="*/ 146718 w 1219521"/>
                  <a:gd name="connsiteY11" fmla="*/ 765648 h 887412"/>
                  <a:gd name="connsiteX12" fmla="*/ 146687 w 1219521"/>
                  <a:gd name="connsiteY12" fmla="*/ 766257 h 887412"/>
                  <a:gd name="connsiteX13" fmla="*/ 119517 w 1219521"/>
                  <a:gd name="connsiteY13" fmla="*/ 887040 h 887412"/>
                  <a:gd name="connsiteX14" fmla="*/ 39209 w 1219521"/>
                  <a:gd name="connsiteY14" fmla="*/ 760346 h 887412"/>
                  <a:gd name="connsiteX15" fmla="*/ 8827 w 1219521"/>
                  <a:gd name="connsiteY15" fmla="*/ 495274 h 887412"/>
                  <a:gd name="connsiteX16" fmla="*/ 195216 w 1219521"/>
                  <a:gd name="connsiteY16" fmla="*/ 214819 h 887412"/>
                  <a:gd name="connsiteX17" fmla="*/ 769716 w 1219521"/>
                  <a:gd name="connsiteY17" fmla="*/ 79965 h 887412"/>
                  <a:gd name="connsiteX18" fmla="*/ 1088131 w 1219521"/>
                  <a:gd name="connsiteY18" fmla="*/ 58 h 887412"/>
                  <a:gd name="connsiteX0" fmla="*/ 1090223 w 1221613"/>
                  <a:gd name="connsiteY0" fmla="*/ 58 h 887427"/>
                  <a:gd name="connsiteX1" fmla="*/ 1108944 w 1221613"/>
                  <a:gd name="connsiteY1" fmla="*/ 2258 h 887427"/>
                  <a:gd name="connsiteX2" fmla="*/ 990205 w 1221613"/>
                  <a:gd name="connsiteY2" fmla="*/ 166360 h 887427"/>
                  <a:gd name="connsiteX3" fmla="*/ 1221523 w 1221613"/>
                  <a:gd name="connsiteY3" fmla="*/ 199937 h 887427"/>
                  <a:gd name="connsiteX4" fmla="*/ 1009131 w 1221613"/>
                  <a:gd name="connsiteY4" fmla="*/ 354788 h 887427"/>
                  <a:gd name="connsiteX5" fmla="*/ 405528 w 1221613"/>
                  <a:gd name="connsiteY5" fmla="*/ 344246 h 887427"/>
                  <a:gd name="connsiteX6" fmla="*/ 257113 w 1221613"/>
                  <a:gd name="connsiteY6" fmla="*/ 599067 h 887427"/>
                  <a:gd name="connsiteX7" fmla="*/ 255524 w 1221613"/>
                  <a:gd name="connsiteY7" fmla="*/ 600555 h 887427"/>
                  <a:gd name="connsiteX8" fmla="*/ 228582 w 1221613"/>
                  <a:gd name="connsiteY8" fmla="*/ 553973 h 887427"/>
                  <a:gd name="connsiteX9" fmla="*/ 159368 w 1221613"/>
                  <a:gd name="connsiteY9" fmla="*/ 512224 h 887427"/>
                  <a:gd name="connsiteX10" fmla="*/ 134267 w 1221613"/>
                  <a:gd name="connsiteY10" fmla="*/ 724810 h 887427"/>
                  <a:gd name="connsiteX11" fmla="*/ 148810 w 1221613"/>
                  <a:gd name="connsiteY11" fmla="*/ 765648 h 887427"/>
                  <a:gd name="connsiteX12" fmla="*/ 148779 w 1221613"/>
                  <a:gd name="connsiteY12" fmla="*/ 766257 h 887427"/>
                  <a:gd name="connsiteX13" fmla="*/ 121609 w 1221613"/>
                  <a:gd name="connsiteY13" fmla="*/ 887040 h 887427"/>
                  <a:gd name="connsiteX14" fmla="*/ 41301 w 1221613"/>
                  <a:gd name="connsiteY14" fmla="*/ 760346 h 887427"/>
                  <a:gd name="connsiteX15" fmla="*/ 8538 w 1221613"/>
                  <a:gd name="connsiteY15" fmla="*/ 478605 h 887427"/>
                  <a:gd name="connsiteX16" fmla="*/ 197308 w 1221613"/>
                  <a:gd name="connsiteY16" fmla="*/ 214819 h 887427"/>
                  <a:gd name="connsiteX17" fmla="*/ 771808 w 1221613"/>
                  <a:gd name="connsiteY17" fmla="*/ 79965 h 887427"/>
                  <a:gd name="connsiteX18" fmla="*/ 1090223 w 1221613"/>
                  <a:gd name="connsiteY18" fmla="*/ 58 h 887427"/>
                  <a:gd name="connsiteX0" fmla="*/ 1090223 w 1221613"/>
                  <a:gd name="connsiteY0" fmla="*/ 58 h 887427"/>
                  <a:gd name="connsiteX1" fmla="*/ 1108944 w 1221613"/>
                  <a:gd name="connsiteY1" fmla="*/ 2258 h 887427"/>
                  <a:gd name="connsiteX2" fmla="*/ 990205 w 1221613"/>
                  <a:gd name="connsiteY2" fmla="*/ 166360 h 887427"/>
                  <a:gd name="connsiteX3" fmla="*/ 1221523 w 1221613"/>
                  <a:gd name="connsiteY3" fmla="*/ 199937 h 887427"/>
                  <a:gd name="connsiteX4" fmla="*/ 1009131 w 1221613"/>
                  <a:gd name="connsiteY4" fmla="*/ 354788 h 887427"/>
                  <a:gd name="connsiteX5" fmla="*/ 405528 w 1221613"/>
                  <a:gd name="connsiteY5" fmla="*/ 344246 h 887427"/>
                  <a:gd name="connsiteX6" fmla="*/ 257113 w 1221613"/>
                  <a:gd name="connsiteY6" fmla="*/ 599067 h 887427"/>
                  <a:gd name="connsiteX7" fmla="*/ 255524 w 1221613"/>
                  <a:gd name="connsiteY7" fmla="*/ 600555 h 887427"/>
                  <a:gd name="connsiteX8" fmla="*/ 228582 w 1221613"/>
                  <a:gd name="connsiteY8" fmla="*/ 553973 h 887427"/>
                  <a:gd name="connsiteX9" fmla="*/ 159368 w 1221613"/>
                  <a:gd name="connsiteY9" fmla="*/ 512224 h 887427"/>
                  <a:gd name="connsiteX10" fmla="*/ 134267 w 1221613"/>
                  <a:gd name="connsiteY10" fmla="*/ 724810 h 887427"/>
                  <a:gd name="connsiteX11" fmla="*/ 148810 w 1221613"/>
                  <a:gd name="connsiteY11" fmla="*/ 765648 h 887427"/>
                  <a:gd name="connsiteX12" fmla="*/ 148779 w 1221613"/>
                  <a:gd name="connsiteY12" fmla="*/ 766257 h 887427"/>
                  <a:gd name="connsiteX13" fmla="*/ 121609 w 1221613"/>
                  <a:gd name="connsiteY13" fmla="*/ 887040 h 887427"/>
                  <a:gd name="connsiteX14" fmla="*/ 41301 w 1221613"/>
                  <a:gd name="connsiteY14" fmla="*/ 760346 h 887427"/>
                  <a:gd name="connsiteX15" fmla="*/ 8538 w 1221613"/>
                  <a:gd name="connsiteY15" fmla="*/ 478605 h 887427"/>
                  <a:gd name="connsiteX16" fmla="*/ 197308 w 1221613"/>
                  <a:gd name="connsiteY16" fmla="*/ 214819 h 887427"/>
                  <a:gd name="connsiteX17" fmla="*/ 745614 w 1221613"/>
                  <a:gd name="connsiteY17" fmla="*/ 87109 h 887427"/>
                  <a:gd name="connsiteX18" fmla="*/ 1090223 w 1221613"/>
                  <a:gd name="connsiteY18" fmla="*/ 58 h 887427"/>
                  <a:gd name="connsiteX0" fmla="*/ 1090223 w 1221613"/>
                  <a:gd name="connsiteY0" fmla="*/ 58 h 887046"/>
                  <a:gd name="connsiteX1" fmla="*/ 1108944 w 1221613"/>
                  <a:gd name="connsiteY1" fmla="*/ 2258 h 887046"/>
                  <a:gd name="connsiteX2" fmla="*/ 990205 w 1221613"/>
                  <a:gd name="connsiteY2" fmla="*/ 166360 h 887046"/>
                  <a:gd name="connsiteX3" fmla="*/ 1221523 w 1221613"/>
                  <a:gd name="connsiteY3" fmla="*/ 199937 h 887046"/>
                  <a:gd name="connsiteX4" fmla="*/ 1009131 w 1221613"/>
                  <a:gd name="connsiteY4" fmla="*/ 354788 h 887046"/>
                  <a:gd name="connsiteX5" fmla="*/ 405528 w 1221613"/>
                  <a:gd name="connsiteY5" fmla="*/ 344246 h 887046"/>
                  <a:gd name="connsiteX6" fmla="*/ 257113 w 1221613"/>
                  <a:gd name="connsiteY6" fmla="*/ 599067 h 887046"/>
                  <a:gd name="connsiteX7" fmla="*/ 255524 w 1221613"/>
                  <a:gd name="connsiteY7" fmla="*/ 600555 h 887046"/>
                  <a:gd name="connsiteX8" fmla="*/ 228582 w 1221613"/>
                  <a:gd name="connsiteY8" fmla="*/ 553973 h 887046"/>
                  <a:gd name="connsiteX9" fmla="*/ 159368 w 1221613"/>
                  <a:gd name="connsiteY9" fmla="*/ 512224 h 887046"/>
                  <a:gd name="connsiteX10" fmla="*/ 134267 w 1221613"/>
                  <a:gd name="connsiteY10" fmla="*/ 724810 h 887046"/>
                  <a:gd name="connsiteX11" fmla="*/ 148810 w 1221613"/>
                  <a:gd name="connsiteY11" fmla="*/ 765648 h 887046"/>
                  <a:gd name="connsiteX12" fmla="*/ 121609 w 1221613"/>
                  <a:gd name="connsiteY12" fmla="*/ 887040 h 887046"/>
                  <a:gd name="connsiteX13" fmla="*/ 41301 w 1221613"/>
                  <a:gd name="connsiteY13" fmla="*/ 760346 h 887046"/>
                  <a:gd name="connsiteX14" fmla="*/ 8538 w 1221613"/>
                  <a:gd name="connsiteY14" fmla="*/ 478605 h 887046"/>
                  <a:gd name="connsiteX15" fmla="*/ 197308 w 1221613"/>
                  <a:gd name="connsiteY15" fmla="*/ 214819 h 887046"/>
                  <a:gd name="connsiteX16" fmla="*/ 745614 w 1221613"/>
                  <a:gd name="connsiteY16" fmla="*/ 87109 h 887046"/>
                  <a:gd name="connsiteX17" fmla="*/ 1090223 w 1221613"/>
                  <a:gd name="connsiteY17" fmla="*/ 58 h 887046"/>
                  <a:gd name="connsiteX0" fmla="*/ 1090128 w 1221518"/>
                  <a:gd name="connsiteY0" fmla="*/ 58 h 910478"/>
                  <a:gd name="connsiteX1" fmla="*/ 1108849 w 1221518"/>
                  <a:gd name="connsiteY1" fmla="*/ 2258 h 910478"/>
                  <a:gd name="connsiteX2" fmla="*/ 990110 w 1221518"/>
                  <a:gd name="connsiteY2" fmla="*/ 166360 h 910478"/>
                  <a:gd name="connsiteX3" fmla="*/ 1221428 w 1221518"/>
                  <a:gd name="connsiteY3" fmla="*/ 199937 h 910478"/>
                  <a:gd name="connsiteX4" fmla="*/ 1009036 w 1221518"/>
                  <a:gd name="connsiteY4" fmla="*/ 354788 h 910478"/>
                  <a:gd name="connsiteX5" fmla="*/ 405433 w 1221518"/>
                  <a:gd name="connsiteY5" fmla="*/ 344246 h 910478"/>
                  <a:gd name="connsiteX6" fmla="*/ 257018 w 1221518"/>
                  <a:gd name="connsiteY6" fmla="*/ 599067 h 910478"/>
                  <a:gd name="connsiteX7" fmla="*/ 255429 w 1221518"/>
                  <a:gd name="connsiteY7" fmla="*/ 600555 h 910478"/>
                  <a:gd name="connsiteX8" fmla="*/ 228487 w 1221518"/>
                  <a:gd name="connsiteY8" fmla="*/ 553973 h 910478"/>
                  <a:gd name="connsiteX9" fmla="*/ 159273 w 1221518"/>
                  <a:gd name="connsiteY9" fmla="*/ 512224 h 910478"/>
                  <a:gd name="connsiteX10" fmla="*/ 134172 w 1221518"/>
                  <a:gd name="connsiteY10" fmla="*/ 724810 h 910478"/>
                  <a:gd name="connsiteX11" fmla="*/ 148715 w 1221518"/>
                  <a:gd name="connsiteY11" fmla="*/ 765648 h 910478"/>
                  <a:gd name="connsiteX12" fmla="*/ 116828 w 1221518"/>
                  <a:gd name="connsiteY12" fmla="*/ 910474 h 910478"/>
                  <a:gd name="connsiteX13" fmla="*/ 41206 w 1221518"/>
                  <a:gd name="connsiteY13" fmla="*/ 760346 h 910478"/>
                  <a:gd name="connsiteX14" fmla="*/ 8443 w 1221518"/>
                  <a:gd name="connsiteY14" fmla="*/ 478605 h 910478"/>
                  <a:gd name="connsiteX15" fmla="*/ 197213 w 1221518"/>
                  <a:gd name="connsiteY15" fmla="*/ 214819 h 910478"/>
                  <a:gd name="connsiteX16" fmla="*/ 745519 w 1221518"/>
                  <a:gd name="connsiteY16" fmla="*/ 87109 h 910478"/>
                  <a:gd name="connsiteX17" fmla="*/ 1090128 w 1221518"/>
                  <a:gd name="connsiteY17" fmla="*/ 58 h 910478"/>
                  <a:gd name="connsiteX0" fmla="*/ 1090128 w 1221518"/>
                  <a:gd name="connsiteY0" fmla="*/ 0 h 910420"/>
                  <a:gd name="connsiteX1" fmla="*/ 990110 w 1221518"/>
                  <a:gd name="connsiteY1" fmla="*/ 166302 h 910420"/>
                  <a:gd name="connsiteX2" fmla="*/ 1221428 w 1221518"/>
                  <a:gd name="connsiteY2" fmla="*/ 199879 h 910420"/>
                  <a:gd name="connsiteX3" fmla="*/ 1009036 w 1221518"/>
                  <a:gd name="connsiteY3" fmla="*/ 354730 h 910420"/>
                  <a:gd name="connsiteX4" fmla="*/ 405433 w 1221518"/>
                  <a:gd name="connsiteY4" fmla="*/ 344188 h 910420"/>
                  <a:gd name="connsiteX5" fmla="*/ 257018 w 1221518"/>
                  <a:gd name="connsiteY5" fmla="*/ 599009 h 910420"/>
                  <a:gd name="connsiteX6" fmla="*/ 255429 w 1221518"/>
                  <a:gd name="connsiteY6" fmla="*/ 600497 h 910420"/>
                  <a:gd name="connsiteX7" fmla="*/ 228487 w 1221518"/>
                  <a:gd name="connsiteY7" fmla="*/ 553915 h 910420"/>
                  <a:gd name="connsiteX8" fmla="*/ 159273 w 1221518"/>
                  <a:gd name="connsiteY8" fmla="*/ 512166 h 910420"/>
                  <a:gd name="connsiteX9" fmla="*/ 134172 w 1221518"/>
                  <a:gd name="connsiteY9" fmla="*/ 724752 h 910420"/>
                  <a:gd name="connsiteX10" fmla="*/ 148715 w 1221518"/>
                  <a:gd name="connsiteY10" fmla="*/ 765590 h 910420"/>
                  <a:gd name="connsiteX11" fmla="*/ 116828 w 1221518"/>
                  <a:gd name="connsiteY11" fmla="*/ 910416 h 910420"/>
                  <a:gd name="connsiteX12" fmla="*/ 41206 w 1221518"/>
                  <a:gd name="connsiteY12" fmla="*/ 760288 h 910420"/>
                  <a:gd name="connsiteX13" fmla="*/ 8443 w 1221518"/>
                  <a:gd name="connsiteY13" fmla="*/ 478547 h 910420"/>
                  <a:gd name="connsiteX14" fmla="*/ 197213 w 1221518"/>
                  <a:gd name="connsiteY14" fmla="*/ 214761 h 910420"/>
                  <a:gd name="connsiteX15" fmla="*/ 745519 w 1221518"/>
                  <a:gd name="connsiteY15" fmla="*/ 87051 h 910420"/>
                  <a:gd name="connsiteX16" fmla="*/ 1090128 w 1221518"/>
                  <a:gd name="connsiteY16" fmla="*/ 0 h 910420"/>
                  <a:gd name="connsiteX0" fmla="*/ 745519 w 1221518"/>
                  <a:gd name="connsiteY0" fmla="*/ 659 h 824028"/>
                  <a:gd name="connsiteX1" fmla="*/ 990110 w 1221518"/>
                  <a:gd name="connsiteY1" fmla="*/ 79910 h 824028"/>
                  <a:gd name="connsiteX2" fmla="*/ 1221428 w 1221518"/>
                  <a:gd name="connsiteY2" fmla="*/ 113487 h 824028"/>
                  <a:gd name="connsiteX3" fmla="*/ 1009036 w 1221518"/>
                  <a:gd name="connsiteY3" fmla="*/ 268338 h 824028"/>
                  <a:gd name="connsiteX4" fmla="*/ 405433 w 1221518"/>
                  <a:gd name="connsiteY4" fmla="*/ 257796 h 824028"/>
                  <a:gd name="connsiteX5" fmla="*/ 257018 w 1221518"/>
                  <a:gd name="connsiteY5" fmla="*/ 512617 h 824028"/>
                  <a:gd name="connsiteX6" fmla="*/ 255429 w 1221518"/>
                  <a:gd name="connsiteY6" fmla="*/ 514105 h 824028"/>
                  <a:gd name="connsiteX7" fmla="*/ 228487 w 1221518"/>
                  <a:gd name="connsiteY7" fmla="*/ 467523 h 824028"/>
                  <a:gd name="connsiteX8" fmla="*/ 159273 w 1221518"/>
                  <a:gd name="connsiteY8" fmla="*/ 425774 h 824028"/>
                  <a:gd name="connsiteX9" fmla="*/ 134172 w 1221518"/>
                  <a:gd name="connsiteY9" fmla="*/ 638360 h 824028"/>
                  <a:gd name="connsiteX10" fmla="*/ 148715 w 1221518"/>
                  <a:gd name="connsiteY10" fmla="*/ 679198 h 824028"/>
                  <a:gd name="connsiteX11" fmla="*/ 116828 w 1221518"/>
                  <a:gd name="connsiteY11" fmla="*/ 824024 h 824028"/>
                  <a:gd name="connsiteX12" fmla="*/ 41206 w 1221518"/>
                  <a:gd name="connsiteY12" fmla="*/ 673896 h 824028"/>
                  <a:gd name="connsiteX13" fmla="*/ 8443 w 1221518"/>
                  <a:gd name="connsiteY13" fmla="*/ 392155 h 824028"/>
                  <a:gd name="connsiteX14" fmla="*/ 197213 w 1221518"/>
                  <a:gd name="connsiteY14" fmla="*/ 128369 h 824028"/>
                  <a:gd name="connsiteX15" fmla="*/ 745519 w 1221518"/>
                  <a:gd name="connsiteY15" fmla="*/ 659 h 824028"/>
                  <a:gd name="connsiteX0" fmla="*/ 745519 w 1221518"/>
                  <a:gd name="connsiteY0" fmla="*/ 752 h 824121"/>
                  <a:gd name="connsiteX1" fmla="*/ 990111 w 1221518"/>
                  <a:gd name="connsiteY1" fmla="*/ 70629 h 824121"/>
                  <a:gd name="connsiteX2" fmla="*/ 1221428 w 1221518"/>
                  <a:gd name="connsiteY2" fmla="*/ 113580 h 824121"/>
                  <a:gd name="connsiteX3" fmla="*/ 1009036 w 1221518"/>
                  <a:gd name="connsiteY3" fmla="*/ 268431 h 824121"/>
                  <a:gd name="connsiteX4" fmla="*/ 405433 w 1221518"/>
                  <a:gd name="connsiteY4" fmla="*/ 257889 h 824121"/>
                  <a:gd name="connsiteX5" fmla="*/ 257018 w 1221518"/>
                  <a:gd name="connsiteY5" fmla="*/ 512710 h 824121"/>
                  <a:gd name="connsiteX6" fmla="*/ 255429 w 1221518"/>
                  <a:gd name="connsiteY6" fmla="*/ 514198 h 824121"/>
                  <a:gd name="connsiteX7" fmla="*/ 228487 w 1221518"/>
                  <a:gd name="connsiteY7" fmla="*/ 467616 h 824121"/>
                  <a:gd name="connsiteX8" fmla="*/ 159273 w 1221518"/>
                  <a:gd name="connsiteY8" fmla="*/ 425867 h 824121"/>
                  <a:gd name="connsiteX9" fmla="*/ 134172 w 1221518"/>
                  <a:gd name="connsiteY9" fmla="*/ 638453 h 824121"/>
                  <a:gd name="connsiteX10" fmla="*/ 148715 w 1221518"/>
                  <a:gd name="connsiteY10" fmla="*/ 679291 h 824121"/>
                  <a:gd name="connsiteX11" fmla="*/ 116828 w 1221518"/>
                  <a:gd name="connsiteY11" fmla="*/ 824117 h 824121"/>
                  <a:gd name="connsiteX12" fmla="*/ 41206 w 1221518"/>
                  <a:gd name="connsiteY12" fmla="*/ 673989 h 824121"/>
                  <a:gd name="connsiteX13" fmla="*/ 8443 w 1221518"/>
                  <a:gd name="connsiteY13" fmla="*/ 392248 h 824121"/>
                  <a:gd name="connsiteX14" fmla="*/ 197213 w 1221518"/>
                  <a:gd name="connsiteY14" fmla="*/ 128462 h 824121"/>
                  <a:gd name="connsiteX15" fmla="*/ 745519 w 1221518"/>
                  <a:gd name="connsiteY15" fmla="*/ 752 h 824121"/>
                  <a:gd name="connsiteX0" fmla="*/ 679901 w 1221518"/>
                  <a:gd name="connsiteY0" fmla="*/ 752 h 824121"/>
                  <a:gd name="connsiteX1" fmla="*/ 990111 w 1221518"/>
                  <a:gd name="connsiteY1" fmla="*/ 70629 h 824121"/>
                  <a:gd name="connsiteX2" fmla="*/ 1221428 w 1221518"/>
                  <a:gd name="connsiteY2" fmla="*/ 113580 h 824121"/>
                  <a:gd name="connsiteX3" fmla="*/ 1009036 w 1221518"/>
                  <a:gd name="connsiteY3" fmla="*/ 268431 h 824121"/>
                  <a:gd name="connsiteX4" fmla="*/ 405433 w 1221518"/>
                  <a:gd name="connsiteY4" fmla="*/ 257889 h 824121"/>
                  <a:gd name="connsiteX5" fmla="*/ 257018 w 1221518"/>
                  <a:gd name="connsiteY5" fmla="*/ 512710 h 824121"/>
                  <a:gd name="connsiteX6" fmla="*/ 255429 w 1221518"/>
                  <a:gd name="connsiteY6" fmla="*/ 514198 h 824121"/>
                  <a:gd name="connsiteX7" fmla="*/ 228487 w 1221518"/>
                  <a:gd name="connsiteY7" fmla="*/ 467616 h 824121"/>
                  <a:gd name="connsiteX8" fmla="*/ 159273 w 1221518"/>
                  <a:gd name="connsiteY8" fmla="*/ 425867 h 824121"/>
                  <a:gd name="connsiteX9" fmla="*/ 134172 w 1221518"/>
                  <a:gd name="connsiteY9" fmla="*/ 638453 h 824121"/>
                  <a:gd name="connsiteX10" fmla="*/ 148715 w 1221518"/>
                  <a:gd name="connsiteY10" fmla="*/ 679291 h 824121"/>
                  <a:gd name="connsiteX11" fmla="*/ 116828 w 1221518"/>
                  <a:gd name="connsiteY11" fmla="*/ 824117 h 824121"/>
                  <a:gd name="connsiteX12" fmla="*/ 41206 w 1221518"/>
                  <a:gd name="connsiteY12" fmla="*/ 673989 h 824121"/>
                  <a:gd name="connsiteX13" fmla="*/ 8443 w 1221518"/>
                  <a:gd name="connsiteY13" fmla="*/ 392248 h 824121"/>
                  <a:gd name="connsiteX14" fmla="*/ 197213 w 1221518"/>
                  <a:gd name="connsiteY14" fmla="*/ 128462 h 824121"/>
                  <a:gd name="connsiteX15" fmla="*/ 679901 w 1221518"/>
                  <a:gd name="connsiteY15" fmla="*/ 752 h 824121"/>
                  <a:gd name="connsiteX0" fmla="*/ 679901 w 1223030"/>
                  <a:gd name="connsiteY0" fmla="*/ 752 h 824121"/>
                  <a:gd name="connsiteX1" fmla="*/ 990111 w 1223030"/>
                  <a:gd name="connsiteY1" fmla="*/ 70629 h 824121"/>
                  <a:gd name="connsiteX2" fmla="*/ 1221428 w 1223030"/>
                  <a:gd name="connsiteY2" fmla="*/ 113580 h 824121"/>
                  <a:gd name="connsiteX3" fmla="*/ 874052 w 1223030"/>
                  <a:gd name="connsiteY3" fmla="*/ 343422 h 824121"/>
                  <a:gd name="connsiteX4" fmla="*/ 405433 w 1223030"/>
                  <a:gd name="connsiteY4" fmla="*/ 257889 h 824121"/>
                  <a:gd name="connsiteX5" fmla="*/ 257018 w 1223030"/>
                  <a:gd name="connsiteY5" fmla="*/ 512710 h 824121"/>
                  <a:gd name="connsiteX6" fmla="*/ 255429 w 1223030"/>
                  <a:gd name="connsiteY6" fmla="*/ 514198 h 824121"/>
                  <a:gd name="connsiteX7" fmla="*/ 228487 w 1223030"/>
                  <a:gd name="connsiteY7" fmla="*/ 467616 h 824121"/>
                  <a:gd name="connsiteX8" fmla="*/ 159273 w 1223030"/>
                  <a:gd name="connsiteY8" fmla="*/ 425867 h 824121"/>
                  <a:gd name="connsiteX9" fmla="*/ 134172 w 1223030"/>
                  <a:gd name="connsiteY9" fmla="*/ 638453 h 824121"/>
                  <a:gd name="connsiteX10" fmla="*/ 148715 w 1223030"/>
                  <a:gd name="connsiteY10" fmla="*/ 679291 h 824121"/>
                  <a:gd name="connsiteX11" fmla="*/ 116828 w 1223030"/>
                  <a:gd name="connsiteY11" fmla="*/ 824117 h 824121"/>
                  <a:gd name="connsiteX12" fmla="*/ 41206 w 1223030"/>
                  <a:gd name="connsiteY12" fmla="*/ 673989 h 824121"/>
                  <a:gd name="connsiteX13" fmla="*/ 8443 w 1223030"/>
                  <a:gd name="connsiteY13" fmla="*/ 392248 h 824121"/>
                  <a:gd name="connsiteX14" fmla="*/ 197213 w 1223030"/>
                  <a:gd name="connsiteY14" fmla="*/ 128462 h 824121"/>
                  <a:gd name="connsiteX15" fmla="*/ 679901 w 1223030"/>
                  <a:gd name="connsiteY15" fmla="*/ 752 h 824121"/>
                  <a:gd name="connsiteX0" fmla="*/ 679901 w 1050281"/>
                  <a:gd name="connsiteY0" fmla="*/ 1188 h 824557"/>
                  <a:gd name="connsiteX1" fmla="*/ 990111 w 1050281"/>
                  <a:gd name="connsiteY1" fmla="*/ 71065 h 824557"/>
                  <a:gd name="connsiteX2" fmla="*/ 1041449 w 1050281"/>
                  <a:gd name="connsiteY2" fmla="*/ 263998 h 824557"/>
                  <a:gd name="connsiteX3" fmla="*/ 874052 w 1050281"/>
                  <a:gd name="connsiteY3" fmla="*/ 343858 h 824557"/>
                  <a:gd name="connsiteX4" fmla="*/ 405433 w 1050281"/>
                  <a:gd name="connsiteY4" fmla="*/ 258325 h 824557"/>
                  <a:gd name="connsiteX5" fmla="*/ 257018 w 1050281"/>
                  <a:gd name="connsiteY5" fmla="*/ 513146 h 824557"/>
                  <a:gd name="connsiteX6" fmla="*/ 255429 w 1050281"/>
                  <a:gd name="connsiteY6" fmla="*/ 514634 h 824557"/>
                  <a:gd name="connsiteX7" fmla="*/ 228487 w 1050281"/>
                  <a:gd name="connsiteY7" fmla="*/ 468052 h 824557"/>
                  <a:gd name="connsiteX8" fmla="*/ 159273 w 1050281"/>
                  <a:gd name="connsiteY8" fmla="*/ 426303 h 824557"/>
                  <a:gd name="connsiteX9" fmla="*/ 134172 w 1050281"/>
                  <a:gd name="connsiteY9" fmla="*/ 638889 h 824557"/>
                  <a:gd name="connsiteX10" fmla="*/ 148715 w 1050281"/>
                  <a:gd name="connsiteY10" fmla="*/ 679727 h 824557"/>
                  <a:gd name="connsiteX11" fmla="*/ 116828 w 1050281"/>
                  <a:gd name="connsiteY11" fmla="*/ 824553 h 824557"/>
                  <a:gd name="connsiteX12" fmla="*/ 41206 w 1050281"/>
                  <a:gd name="connsiteY12" fmla="*/ 674425 h 824557"/>
                  <a:gd name="connsiteX13" fmla="*/ 8443 w 1050281"/>
                  <a:gd name="connsiteY13" fmla="*/ 392684 h 824557"/>
                  <a:gd name="connsiteX14" fmla="*/ 197213 w 1050281"/>
                  <a:gd name="connsiteY14" fmla="*/ 128898 h 824557"/>
                  <a:gd name="connsiteX15" fmla="*/ 679901 w 1050281"/>
                  <a:gd name="connsiteY15" fmla="*/ 1188 h 824557"/>
                  <a:gd name="connsiteX0" fmla="*/ 492423 w 1058176"/>
                  <a:gd name="connsiteY0" fmla="*/ 1088 h 829144"/>
                  <a:gd name="connsiteX1" fmla="*/ 990111 w 1058176"/>
                  <a:gd name="connsiteY1" fmla="*/ 75652 h 829144"/>
                  <a:gd name="connsiteX2" fmla="*/ 1041449 w 1058176"/>
                  <a:gd name="connsiteY2" fmla="*/ 268585 h 829144"/>
                  <a:gd name="connsiteX3" fmla="*/ 874052 w 1058176"/>
                  <a:gd name="connsiteY3" fmla="*/ 348445 h 829144"/>
                  <a:gd name="connsiteX4" fmla="*/ 405433 w 1058176"/>
                  <a:gd name="connsiteY4" fmla="*/ 262912 h 829144"/>
                  <a:gd name="connsiteX5" fmla="*/ 257018 w 1058176"/>
                  <a:gd name="connsiteY5" fmla="*/ 517733 h 829144"/>
                  <a:gd name="connsiteX6" fmla="*/ 255429 w 1058176"/>
                  <a:gd name="connsiteY6" fmla="*/ 519221 h 829144"/>
                  <a:gd name="connsiteX7" fmla="*/ 228487 w 1058176"/>
                  <a:gd name="connsiteY7" fmla="*/ 472639 h 829144"/>
                  <a:gd name="connsiteX8" fmla="*/ 159273 w 1058176"/>
                  <a:gd name="connsiteY8" fmla="*/ 430890 h 829144"/>
                  <a:gd name="connsiteX9" fmla="*/ 134172 w 1058176"/>
                  <a:gd name="connsiteY9" fmla="*/ 643476 h 829144"/>
                  <a:gd name="connsiteX10" fmla="*/ 148715 w 1058176"/>
                  <a:gd name="connsiteY10" fmla="*/ 684314 h 829144"/>
                  <a:gd name="connsiteX11" fmla="*/ 116828 w 1058176"/>
                  <a:gd name="connsiteY11" fmla="*/ 829140 h 829144"/>
                  <a:gd name="connsiteX12" fmla="*/ 41206 w 1058176"/>
                  <a:gd name="connsiteY12" fmla="*/ 679012 h 829144"/>
                  <a:gd name="connsiteX13" fmla="*/ 8443 w 1058176"/>
                  <a:gd name="connsiteY13" fmla="*/ 397271 h 829144"/>
                  <a:gd name="connsiteX14" fmla="*/ 197213 w 1058176"/>
                  <a:gd name="connsiteY14" fmla="*/ 133485 h 829144"/>
                  <a:gd name="connsiteX15" fmla="*/ 492423 w 1058176"/>
                  <a:gd name="connsiteY15" fmla="*/ 1088 h 829144"/>
                  <a:gd name="connsiteX0" fmla="*/ 492423 w 1049400"/>
                  <a:gd name="connsiteY0" fmla="*/ 1209 h 829265"/>
                  <a:gd name="connsiteX1" fmla="*/ 966677 w 1049400"/>
                  <a:gd name="connsiteY1" fmla="*/ 71087 h 829265"/>
                  <a:gd name="connsiteX2" fmla="*/ 1041449 w 1049400"/>
                  <a:gd name="connsiteY2" fmla="*/ 268706 h 829265"/>
                  <a:gd name="connsiteX3" fmla="*/ 874052 w 1049400"/>
                  <a:gd name="connsiteY3" fmla="*/ 348566 h 829265"/>
                  <a:gd name="connsiteX4" fmla="*/ 405433 w 1049400"/>
                  <a:gd name="connsiteY4" fmla="*/ 263033 h 829265"/>
                  <a:gd name="connsiteX5" fmla="*/ 257018 w 1049400"/>
                  <a:gd name="connsiteY5" fmla="*/ 517854 h 829265"/>
                  <a:gd name="connsiteX6" fmla="*/ 255429 w 1049400"/>
                  <a:gd name="connsiteY6" fmla="*/ 519342 h 829265"/>
                  <a:gd name="connsiteX7" fmla="*/ 228487 w 1049400"/>
                  <a:gd name="connsiteY7" fmla="*/ 472760 h 829265"/>
                  <a:gd name="connsiteX8" fmla="*/ 159273 w 1049400"/>
                  <a:gd name="connsiteY8" fmla="*/ 431011 h 829265"/>
                  <a:gd name="connsiteX9" fmla="*/ 134172 w 1049400"/>
                  <a:gd name="connsiteY9" fmla="*/ 643597 h 829265"/>
                  <a:gd name="connsiteX10" fmla="*/ 148715 w 1049400"/>
                  <a:gd name="connsiteY10" fmla="*/ 684435 h 829265"/>
                  <a:gd name="connsiteX11" fmla="*/ 116828 w 1049400"/>
                  <a:gd name="connsiteY11" fmla="*/ 829261 h 829265"/>
                  <a:gd name="connsiteX12" fmla="*/ 41206 w 1049400"/>
                  <a:gd name="connsiteY12" fmla="*/ 679133 h 829265"/>
                  <a:gd name="connsiteX13" fmla="*/ 8443 w 1049400"/>
                  <a:gd name="connsiteY13" fmla="*/ 397392 h 829265"/>
                  <a:gd name="connsiteX14" fmla="*/ 197213 w 1049400"/>
                  <a:gd name="connsiteY14" fmla="*/ 133606 h 829265"/>
                  <a:gd name="connsiteX15" fmla="*/ 492423 w 1049400"/>
                  <a:gd name="connsiteY15" fmla="*/ 1209 h 829265"/>
                  <a:gd name="connsiteX0" fmla="*/ 492423 w 1049400"/>
                  <a:gd name="connsiteY0" fmla="*/ 1209 h 829265"/>
                  <a:gd name="connsiteX1" fmla="*/ 966677 w 1049400"/>
                  <a:gd name="connsiteY1" fmla="*/ 71087 h 829265"/>
                  <a:gd name="connsiteX2" fmla="*/ 1041449 w 1049400"/>
                  <a:gd name="connsiteY2" fmla="*/ 268706 h 829265"/>
                  <a:gd name="connsiteX3" fmla="*/ 874052 w 1049400"/>
                  <a:gd name="connsiteY3" fmla="*/ 348566 h 829265"/>
                  <a:gd name="connsiteX4" fmla="*/ 386685 w 1049400"/>
                  <a:gd name="connsiteY4" fmla="*/ 319276 h 829265"/>
                  <a:gd name="connsiteX5" fmla="*/ 257018 w 1049400"/>
                  <a:gd name="connsiteY5" fmla="*/ 517854 h 829265"/>
                  <a:gd name="connsiteX6" fmla="*/ 255429 w 1049400"/>
                  <a:gd name="connsiteY6" fmla="*/ 519342 h 829265"/>
                  <a:gd name="connsiteX7" fmla="*/ 228487 w 1049400"/>
                  <a:gd name="connsiteY7" fmla="*/ 472760 h 829265"/>
                  <a:gd name="connsiteX8" fmla="*/ 159273 w 1049400"/>
                  <a:gd name="connsiteY8" fmla="*/ 431011 h 829265"/>
                  <a:gd name="connsiteX9" fmla="*/ 134172 w 1049400"/>
                  <a:gd name="connsiteY9" fmla="*/ 643597 h 829265"/>
                  <a:gd name="connsiteX10" fmla="*/ 148715 w 1049400"/>
                  <a:gd name="connsiteY10" fmla="*/ 684435 h 829265"/>
                  <a:gd name="connsiteX11" fmla="*/ 116828 w 1049400"/>
                  <a:gd name="connsiteY11" fmla="*/ 829261 h 829265"/>
                  <a:gd name="connsiteX12" fmla="*/ 41206 w 1049400"/>
                  <a:gd name="connsiteY12" fmla="*/ 679133 h 829265"/>
                  <a:gd name="connsiteX13" fmla="*/ 8443 w 1049400"/>
                  <a:gd name="connsiteY13" fmla="*/ 397392 h 829265"/>
                  <a:gd name="connsiteX14" fmla="*/ 197213 w 1049400"/>
                  <a:gd name="connsiteY14" fmla="*/ 133606 h 829265"/>
                  <a:gd name="connsiteX15" fmla="*/ 492423 w 1049400"/>
                  <a:gd name="connsiteY15" fmla="*/ 1209 h 829265"/>
                  <a:gd name="connsiteX0" fmla="*/ 492423 w 1038475"/>
                  <a:gd name="connsiteY0" fmla="*/ 1497 h 829553"/>
                  <a:gd name="connsiteX1" fmla="*/ 966677 w 1038475"/>
                  <a:gd name="connsiteY1" fmla="*/ 71375 h 829553"/>
                  <a:gd name="connsiteX2" fmla="*/ 1027389 w 1038475"/>
                  <a:gd name="connsiteY2" fmla="*/ 320550 h 829553"/>
                  <a:gd name="connsiteX3" fmla="*/ 874052 w 1038475"/>
                  <a:gd name="connsiteY3" fmla="*/ 348854 h 829553"/>
                  <a:gd name="connsiteX4" fmla="*/ 386685 w 1038475"/>
                  <a:gd name="connsiteY4" fmla="*/ 319564 h 829553"/>
                  <a:gd name="connsiteX5" fmla="*/ 257018 w 1038475"/>
                  <a:gd name="connsiteY5" fmla="*/ 518142 h 829553"/>
                  <a:gd name="connsiteX6" fmla="*/ 255429 w 1038475"/>
                  <a:gd name="connsiteY6" fmla="*/ 519630 h 829553"/>
                  <a:gd name="connsiteX7" fmla="*/ 228487 w 1038475"/>
                  <a:gd name="connsiteY7" fmla="*/ 473048 h 829553"/>
                  <a:gd name="connsiteX8" fmla="*/ 159273 w 1038475"/>
                  <a:gd name="connsiteY8" fmla="*/ 431299 h 829553"/>
                  <a:gd name="connsiteX9" fmla="*/ 134172 w 1038475"/>
                  <a:gd name="connsiteY9" fmla="*/ 643885 h 829553"/>
                  <a:gd name="connsiteX10" fmla="*/ 148715 w 1038475"/>
                  <a:gd name="connsiteY10" fmla="*/ 684723 h 829553"/>
                  <a:gd name="connsiteX11" fmla="*/ 116828 w 1038475"/>
                  <a:gd name="connsiteY11" fmla="*/ 829549 h 829553"/>
                  <a:gd name="connsiteX12" fmla="*/ 41206 w 1038475"/>
                  <a:gd name="connsiteY12" fmla="*/ 679421 h 829553"/>
                  <a:gd name="connsiteX13" fmla="*/ 8443 w 1038475"/>
                  <a:gd name="connsiteY13" fmla="*/ 397680 h 829553"/>
                  <a:gd name="connsiteX14" fmla="*/ 197213 w 1038475"/>
                  <a:gd name="connsiteY14" fmla="*/ 133894 h 829553"/>
                  <a:gd name="connsiteX15" fmla="*/ 492423 w 1038475"/>
                  <a:gd name="connsiteY15" fmla="*/ 1497 h 829553"/>
                  <a:gd name="connsiteX0" fmla="*/ 492423 w 1030119"/>
                  <a:gd name="connsiteY0" fmla="*/ 1722 h 829778"/>
                  <a:gd name="connsiteX1" fmla="*/ 933869 w 1030119"/>
                  <a:gd name="connsiteY1" fmla="*/ 66913 h 829778"/>
                  <a:gd name="connsiteX2" fmla="*/ 1027389 w 1030119"/>
                  <a:gd name="connsiteY2" fmla="*/ 320775 h 829778"/>
                  <a:gd name="connsiteX3" fmla="*/ 874052 w 1030119"/>
                  <a:gd name="connsiteY3" fmla="*/ 349079 h 829778"/>
                  <a:gd name="connsiteX4" fmla="*/ 386685 w 1030119"/>
                  <a:gd name="connsiteY4" fmla="*/ 319789 h 829778"/>
                  <a:gd name="connsiteX5" fmla="*/ 257018 w 1030119"/>
                  <a:gd name="connsiteY5" fmla="*/ 518367 h 829778"/>
                  <a:gd name="connsiteX6" fmla="*/ 255429 w 1030119"/>
                  <a:gd name="connsiteY6" fmla="*/ 519855 h 829778"/>
                  <a:gd name="connsiteX7" fmla="*/ 228487 w 1030119"/>
                  <a:gd name="connsiteY7" fmla="*/ 473273 h 829778"/>
                  <a:gd name="connsiteX8" fmla="*/ 159273 w 1030119"/>
                  <a:gd name="connsiteY8" fmla="*/ 431524 h 829778"/>
                  <a:gd name="connsiteX9" fmla="*/ 134172 w 1030119"/>
                  <a:gd name="connsiteY9" fmla="*/ 644110 h 829778"/>
                  <a:gd name="connsiteX10" fmla="*/ 148715 w 1030119"/>
                  <a:gd name="connsiteY10" fmla="*/ 684948 h 829778"/>
                  <a:gd name="connsiteX11" fmla="*/ 116828 w 1030119"/>
                  <a:gd name="connsiteY11" fmla="*/ 829774 h 829778"/>
                  <a:gd name="connsiteX12" fmla="*/ 41206 w 1030119"/>
                  <a:gd name="connsiteY12" fmla="*/ 679646 h 829778"/>
                  <a:gd name="connsiteX13" fmla="*/ 8443 w 1030119"/>
                  <a:gd name="connsiteY13" fmla="*/ 397905 h 829778"/>
                  <a:gd name="connsiteX14" fmla="*/ 197213 w 1030119"/>
                  <a:gd name="connsiteY14" fmla="*/ 134119 h 829778"/>
                  <a:gd name="connsiteX15" fmla="*/ 492423 w 1030119"/>
                  <a:gd name="connsiteY15" fmla="*/ 1722 h 829778"/>
                  <a:gd name="connsiteX0" fmla="*/ 491469 w 1029165"/>
                  <a:gd name="connsiteY0" fmla="*/ 1722 h 829778"/>
                  <a:gd name="connsiteX1" fmla="*/ 932915 w 1029165"/>
                  <a:gd name="connsiteY1" fmla="*/ 66913 h 829778"/>
                  <a:gd name="connsiteX2" fmla="*/ 1026435 w 1029165"/>
                  <a:gd name="connsiteY2" fmla="*/ 320775 h 829778"/>
                  <a:gd name="connsiteX3" fmla="*/ 873098 w 1029165"/>
                  <a:gd name="connsiteY3" fmla="*/ 349079 h 829778"/>
                  <a:gd name="connsiteX4" fmla="*/ 385731 w 1029165"/>
                  <a:gd name="connsiteY4" fmla="*/ 319789 h 829778"/>
                  <a:gd name="connsiteX5" fmla="*/ 256064 w 1029165"/>
                  <a:gd name="connsiteY5" fmla="*/ 518367 h 829778"/>
                  <a:gd name="connsiteX6" fmla="*/ 254475 w 1029165"/>
                  <a:gd name="connsiteY6" fmla="*/ 519855 h 829778"/>
                  <a:gd name="connsiteX7" fmla="*/ 227533 w 1029165"/>
                  <a:gd name="connsiteY7" fmla="*/ 473273 h 829778"/>
                  <a:gd name="connsiteX8" fmla="*/ 158319 w 1029165"/>
                  <a:gd name="connsiteY8" fmla="*/ 431524 h 829778"/>
                  <a:gd name="connsiteX9" fmla="*/ 133218 w 1029165"/>
                  <a:gd name="connsiteY9" fmla="*/ 644110 h 829778"/>
                  <a:gd name="connsiteX10" fmla="*/ 147761 w 1029165"/>
                  <a:gd name="connsiteY10" fmla="*/ 684948 h 829778"/>
                  <a:gd name="connsiteX11" fmla="*/ 115874 w 1029165"/>
                  <a:gd name="connsiteY11" fmla="*/ 829774 h 829778"/>
                  <a:gd name="connsiteX12" fmla="*/ 40252 w 1029165"/>
                  <a:gd name="connsiteY12" fmla="*/ 679646 h 829778"/>
                  <a:gd name="connsiteX13" fmla="*/ 7489 w 1029165"/>
                  <a:gd name="connsiteY13" fmla="*/ 397905 h 829778"/>
                  <a:gd name="connsiteX14" fmla="*/ 182198 w 1029165"/>
                  <a:gd name="connsiteY14" fmla="*/ 124746 h 829778"/>
                  <a:gd name="connsiteX15" fmla="*/ 491469 w 1029165"/>
                  <a:gd name="connsiteY15" fmla="*/ 1722 h 829778"/>
                  <a:gd name="connsiteX0" fmla="*/ 491469 w 1029165"/>
                  <a:gd name="connsiteY0" fmla="*/ 1529 h 834271"/>
                  <a:gd name="connsiteX1" fmla="*/ 932915 w 1029165"/>
                  <a:gd name="connsiteY1" fmla="*/ 71406 h 834271"/>
                  <a:gd name="connsiteX2" fmla="*/ 1026435 w 1029165"/>
                  <a:gd name="connsiteY2" fmla="*/ 325268 h 834271"/>
                  <a:gd name="connsiteX3" fmla="*/ 873098 w 1029165"/>
                  <a:gd name="connsiteY3" fmla="*/ 353572 h 834271"/>
                  <a:gd name="connsiteX4" fmla="*/ 385731 w 1029165"/>
                  <a:gd name="connsiteY4" fmla="*/ 324282 h 834271"/>
                  <a:gd name="connsiteX5" fmla="*/ 256064 w 1029165"/>
                  <a:gd name="connsiteY5" fmla="*/ 522860 h 834271"/>
                  <a:gd name="connsiteX6" fmla="*/ 254475 w 1029165"/>
                  <a:gd name="connsiteY6" fmla="*/ 524348 h 834271"/>
                  <a:gd name="connsiteX7" fmla="*/ 227533 w 1029165"/>
                  <a:gd name="connsiteY7" fmla="*/ 477766 h 834271"/>
                  <a:gd name="connsiteX8" fmla="*/ 158319 w 1029165"/>
                  <a:gd name="connsiteY8" fmla="*/ 436017 h 834271"/>
                  <a:gd name="connsiteX9" fmla="*/ 133218 w 1029165"/>
                  <a:gd name="connsiteY9" fmla="*/ 648603 h 834271"/>
                  <a:gd name="connsiteX10" fmla="*/ 147761 w 1029165"/>
                  <a:gd name="connsiteY10" fmla="*/ 689441 h 834271"/>
                  <a:gd name="connsiteX11" fmla="*/ 115874 w 1029165"/>
                  <a:gd name="connsiteY11" fmla="*/ 834267 h 834271"/>
                  <a:gd name="connsiteX12" fmla="*/ 40252 w 1029165"/>
                  <a:gd name="connsiteY12" fmla="*/ 684139 h 834271"/>
                  <a:gd name="connsiteX13" fmla="*/ 7489 w 1029165"/>
                  <a:gd name="connsiteY13" fmla="*/ 402398 h 834271"/>
                  <a:gd name="connsiteX14" fmla="*/ 182198 w 1029165"/>
                  <a:gd name="connsiteY14" fmla="*/ 129239 h 834271"/>
                  <a:gd name="connsiteX15" fmla="*/ 491469 w 1029165"/>
                  <a:gd name="connsiteY15" fmla="*/ 1529 h 834271"/>
                  <a:gd name="connsiteX0" fmla="*/ 491469 w 1026558"/>
                  <a:gd name="connsiteY0" fmla="*/ 1763 h 834505"/>
                  <a:gd name="connsiteX1" fmla="*/ 890733 w 1026558"/>
                  <a:gd name="connsiteY1" fmla="*/ 66952 h 834505"/>
                  <a:gd name="connsiteX2" fmla="*/ 1026435 w 1026558"/>
                  <a:gd name="connsiteY2" fmla="*/ 325502 h 834505"/>
                  <a:gd name="connsiteX3" fmla="*/ 873098 w 1026558"/>
                  <a:gd name="connsiteY3" fmla="*/ 353806 h 834505"/>
                  <a:gd name="connsiteX4" fmla="*/ 385731 w 1026558"/>
                  <a:gd name="connsiteY4" fmla="*/ 324516 h 834505"/>
                  <a:gd name="connsiteX5" fmla="*/ 256064 w 1026558"/>
                  <a:gd name="connsiteY5" fmla="*/ 523094 h 834505"/>
                  <a:gd name="connsiteX6" fmla="*/ 254475 w 1026558"/>
                  <a:gd name="connsiteY6" fmla="*/ 524582 h 834505"/>
                  <a:gd name="connsiteX7" fmla="*/ 227533 w 1026558"/>
                  <a:gd name="connsiteY7" fmla="*/ 478000 h 834505"/>
                  <a:gd name="connsiteX8" fmla="*/ 158319 w 1026558"/>
                  <a:gd name="connsiteY8" fmla="*/ 436251 h 834505"/>
                  <a:gd name="connsiteX9" fmla="*/ 133218 w 1026558"/>
                  <a:gd name="connsiteY9" fmla="*/ 648837 h 834505"/>
                  <a:gd name="connsiteX10" fmla="*/ 147761 w 1026558"/>
                  <a:gd name="connsiteY10" fmla="*/ 689675 h 834505"/>
                  <a:gd name="connsiteX11" fmla="*/ 115874 w 1026558"/>
                  <a:gd name="connsiteY11" fmla="*/ 834501 h 834505"/>
                  <a:gd name="connsiteX12" fmla="*/ 40252 w 1026558"/>
                  <a:gd name="connsiteY12" fmla="*/ 684373 h 834505"/>
                  <a:gd name="connsiteX13" fmla="*/ 7489 w 1026558"/>
                  <a:gd name="connsiteY13" fmla="*/ 402632 h 834505"/>
                  <a:gd name="connsiteX14" fmla="*/ 182198 w 1026558"/>
                  <a:gd name="connsiteY14" fmla="*/ 129473 h 834505"/>
                  <a:gd name="connsiteX15" fmla="*/ 491469 w 1026558"/>
                  <a:gd name="connsiteY15" fmla="*/ 1763 h 834505"/>
                  <a:gd name="connsiteX0" fmla="*/ 491469 w 1026558"/>
                  <a:gd name="connsiteY0" fmla="*/ 1763 h 834505"/>
                  <a:gd name="connsiteX1" fmla="*/ 890733 w 1026558"/>
                  <a:gd name="connsiteY1" fmla="*/ 66952 h 834505"/>
                  <a:gd name="connsiteX2" fmla="*/ 1026435 w 1026558"/>
                  <a:gd name="connsiteY2" fmla="*/ 325502 h 834505"/>
                  <a:gd name="connsiteX3" fmla="*/ 873098 w 1026558"/>
                  <a:gd name="connsiteY3" fmla="*/ 353806 h 834505"/>
                  <a:gd name="connsiteX4" fmla="*/ 385731 w 1026558"/>
                  <a:gd name="connsiteY4" fmla="*/ 324516 h 834505"/>
                  <a:gd name="connsiteX5" fmla="*/ 256064 w 1026558"/>
                  <a:gd name="connsiteY5" fmla="*/ 523094 h 834505"/>
                  <a:gd name="connsiteX6" fmla="*/ 254475 w 1026558"/>
                  <a:gd name="connsiteY6" fmla="*/ 524582 h 834505"/>
                  <a:gd name="connsiteX7" fmla="*/ 227533 w 1026558"/>
                  <a:gd name="connsiteY7" fmla="*/ 478000 h 834505"/>
                  <a:gd name="connsiteX8" fmla="*/ 158319 w 1026558"/>
                  <a:gd name="connsiteY8" fmla="*/ 436251 h 834505"/>
                  <a:gd name="connsiteX9" fmla="*/ 133218 w 1026558"/>
                  <a:gd name="connsiteY9" fmla="*/ 648837 h 834505"/>
                  <a:gd name="connsiteX10" fmla="*/ 147761 w 1026558"/>
                  <a:gd name="connsiteY10" fmla="*/ 689675 h 834505"/>
                  <a:gd name="connsiteX11" fmla="*/ 115874 w 1026558"/>
                  <a:gd name="connsiteY11" fmla="*/ 834501 h 834505"/>
                  <a:gd name="connsiteX12" fmla="*/ 40252 w 1026558"/>
                  <a:gd name="connsiteY12" fmla="*/ 684373 h 834505"/>
                  <a:gd name="connsiteX13" fmla="*/ 7489 w 1026558"/>
                  <a:gd name="connsiteY13" fmla="*/ 402632 h 834505"/>
                  <a:gd name="connsiteX14" fmla="*/ 182198 w 1026558"/>
                  <a:gd name="connsiteY14" fmla="*/ 129473 h 834505"/>
                  <a:gd name="connsiteX15" fmla="*/ 491469 w 1026558"/>
                  <a:gd name="connsiteY15" fmla="*/ 1763 h 834505"/>
                  <a:gd name="connsiteX0" fmla="*/ 491469 w 1030439"/>
                  <a:gd name="connsiteY0" fmla="*/ 1082 h 833824"/>
                  <a:gd name="connsiteX1" fmla="*/ 940727 w 1030439"/>
                  <a:gd name="connsiteY1" fmla="*/ 85019 h 833824"/>
                  <a:gd name="connsiteX2" fmla="*/ 1026435 w 1030439"/>
                  <a:gd name="connsiteY2" fmla="*/ 324821 h 833824"/>
                  <a:gd name="connsiteX3" fmla="*/ 873098 w 1030439"/>
                  <a:gd name="connsiteY3" fmla="*/ 353125 h 833824"/>
                  <a:gd name="connsiteX4" fmla="*/ 385731 w 1030439"/>
                  <a:gd name="connsiteY4" fmla="*/ 323835 h 833824"/>
                  <a:gd name="connsiteX5" fmla="*/ 256064 w 1030439"/>
                  <a:gd name="connsiteY5" fmla="*/ 522413 h 833824"/>
                  <a:gd name="connsiteX6" fmla="*/ 254475 w 1030439"/>
                  <a:gd name="connsiteY6" fmla="*/ 523901 h 833824"/>
                  <a:gd name="connsiteX7" fmla="*/ 227533 w 1030439"/>
                  <a:gd name="connsiteY7" fmla="*/ 477319 h 833824"/>
                  <a:gd name="connsiteX8" fmla="*/ 158319 w 1030439"/>
                  <a:gd name="connsiteY8" fmla="*/ 435570 h 833824"/>
                  <a:gd name="connsiteX9" fmla="*/ 133218 w 1030439"/>
                  <a:gd name="connsiteY9" fmla="*/ 648156 h 833824"/>
                  <a:gd name="connsiteX10" fmla="*/ 147761 w 1030439"/>
                  <a:gd name="connsiteY10" fmla="*/ 688994 h 833824"/>
                  <a:gd name="connsiteX11" fmla="*/ 115874 w 1030439"/>
                  <a:gd name="connsiteY11" fmla="*/ 833820 h 833824"/>
                  <a:gd name="connsiteX12" fmla="*/ 40252 w 1030439"/>
                  <a:gd name="connsiteY12" fmla="*/ 683692 h 833824"/>
                  <a:gd name="connsiteX13" fmla="*/ 7489 w 1030439"/>
                  <a:gd name="connsiteY13" fmla="*/ 401951 h 833824"/>
                  <a:gd name="connsiteX14" fmla="*/ 182198 w 1030439"/>
                  <a:gd name="connsiteY14" fmla="*/ 128792 h 833824"/>
                  <a:gd name="connsiteX15" fmla="*/ 491469 w 1030439"/>
                  <a:gd name="connsiteY15" fmla="*/ 1082 h 833824"/>
                  <a:gd name="connsiteX0" fmla="*/ 491469 w 1030439"/>
                  <a:gd name="connsiteY0" fmla="*/ 1082 h 833824"/>
                  <a:gd name="connsiteX1" fmla="*/ 940727 w 1030439"/>
                  <a:gd name="connsiteY1" fmla="*/ 85019 h 833824"/>
                  <a:gd name="connsiteX2" fmla="*/ 1026435 w 1030439"/>
                  <a:gd name="connsiteY2" fmla="*/ 324821 h 833824"/>
                  <a:gd name="connsiteX3" fmla="*/ 873098 w 1030439"/>
                  <a:gd name="connsiteY3" fmla="*/ 353125 h 833824"/>
                  <a:gd name="connsiteX4" fmla="*/ 559058 w 1030439"/>
                  <a:gd name="connsiteY4" fmla="*/ 320176 h 833824"/>
                  <a:gd name="connsiteX5" fmla="*/ 385731 w 1030439"/>
                  <a:gd name="connsiteY5" fmla="*/ 323835 h 833824"/>
                  <a:gd name="connsiteX6" fmla="*/ 256064 w 1030439"/>
                  <a:gd name="connsiteY6" fmla="*/ 522413 h 833824"/>
                  <a:gd name="connsiteX7" fmla="*/ 254475 w 1030439"/>
                  <a:gd name="connsiteY7" fmla="*/ 523901 h 833824"/>
                  <a:gd name="connsiteX8" fmla="*/ 227533 w 1030439"/>
                  <a:gd name="connsiteY8" fmla="*/ 477319 h 833824"/>
                  <a:gd name="connsiteX9" fmla="*/ 158319 w 1030439"/>
                  <a:gd name="connsiteY9" fmla="*/ 435570 h 833824"/>
                  <a:gd name="connsiteX10" fmla="*/ 133218 w 1030439"/>
                  <a:gd name="connsiteY10" fmla="*/ 648156 h 833824"/>
                  <a:gd name="connsiteX11" fmla="*/ 147761 w 1030439"/>
                  <a:gd name="connsiteY11" fmla="*/ 688994 h 833824"/>
                  <a:gd name="connsiteX12" fmla="*/ 115874 w 1030439"/>
                  <a:gd name="connsiteY12" fmla="*/ 833820 h 833824"/>
                  <a:gd name="connsiteX13" fmla="*/ 40252 w 1030439"/>
                  <a:gd name="connsiteY13" fmla="*/ 683692 h 833824"/>
                  <a:gd name="connsiteX14" fmla="*/ 7489 w 1030439"/>
                  <a:gd name="connsiteY14" fmla="*/ 401951 h 833824"/>
                  <a:gd name="connsiteX15" fmla="*/ 182198 w 1030439"/>
                  <a:gd name="connsiteY15" fmla="*/ 128792 h 833824"/>
                  <a:gd name="connsiteX16" fmla="*/ 491469 w 1030439"/>
                  <a:gd name="connsiteY16" fmla="*/ 1082 h 833824"/>
                  <a:gd name="connsiteX0" fmla="*/ 491469 w 1030439"/>
                  <a:gd name="connsiteY0" fmla="*/ 1082 h 833824"/>
                  <a:gd name="connsiteX1" fmla="*/ 940727 w 1030439"/>
                  <a:gd name="connsiteY1" fmla="*/ 85019 h 833824"/>
                  <a:gd name="connsiteX2" fmla="*/ 1026435 w 1030439"/>
                  <a:gd name="connsiteY2" fmla="*/ 324821 h 833824"/>
                  <a:gd name="connsiteX3" fmla="*/ 873098 w 1030439"/>
                  <a:gd name="connsiteY3" fmla="*/ 353125 h 833824"/>
                  <a:gd name="connsiteX4" fmla="*/ 568432 w 1030439"/>
                  <a:gd name="connsiteY4" fmla="*/ 345173 h 833824"/>
                  <a:gd name="connsiteX5" fmla="*/ 385731 w 1030439"/>
                  <a:gd name="connsiteY5" fmla="*/ 323835 h 833824"/>
                  <a:gd name="connsiteX6" fmla="*/ 256064 w 1030439"/>
                  <a:gd name="connsiteY6" fmla="*/ 522413 h 833824"/>
                  <a:gd name="connsiteX7" fmla="*/ 254475 w 1030439"/>
                  <a:gd name="connsiteY7" fmla="*/ 523901 h 833824"/>
                  <a:gd name="connsiteX8" fmla="*/ 227533 w 1030439"/>
                  <a:gd name="connsiteY8" fmla="*/ 477319 h 833824"/>
                  <a:gd name="connsiteX9" fmla="*/ 158319 w 1030439"/>
                  <a:gd name="connsiteY9" fmla="*/ 435570 h 833824"/>
                  <a:gd name="connsiteX10" fmla="*/ 133218 w 1030439"/>
                  <a:gd name="connsiteY10" fmla="*/ 648156 h 833824"/>
                  <a:gd name="connsiteX11" fmla="*/ 147761 w 1030439"/>
                  <a:gd name="connsiteY11" fmla="*/ 688994 h 833824"/>
                  <a:gd name="connsiteX12" fmla="*/ 115874 w 1030439"/>
                  <a:gd name="connsiteY12" fmla="*/ 833820 h 833824"/>
                  <a:gd name="connsiteX13" fmla="*/ 40252 w 1030439"/>
                  <a:gd name="connsiteY13" fmla="*/ 683692 h 833824"/>
                  <a:gd name="connsiteX14" fmla="*/ 7489 w 1030439"/>
                  <a:gd name="connsiteY14" fmla="*/ 401951 h 833824"/>
                  <a:gd name="connsiteX15" fmla="*/ 182198 w 1030439"/>
                  <a:gd name="connsiteY15" fmla="*/ 128792 h 833824"/>
                  <a:gd name="connsiteX16" fmla="*/ 491469 w 1030439"/>
                  <a:gd name="connsiteY16" fmla="*/ 1082 h 833824"/>
                  <a:gd name="connsiteX0" fmla="*/ 491469 w 1030025"/>
                  <a:gd name="connsiteY0" fmla="*/ 1082 h 833824"/>
                  <a:gd name="connsiteX1" fmla="*/ 940727 w 1030025"/>
                  <a:gd name="connsiteY1" fmla="*/ 85019 h 833824"/>
                  <a:gd name="connsiteX2" fmla="*/ 1026435 w 1030025"/>
                  <a:gd name="connsiteY2" fmla="*/ 324821 h 833824"/>
                  <a:gd name="connsiteX3" fmla="*/ 879347 w 1030025"/>
                  <a:gd name="connsiteY3" fmla="*/ 362499 h 833824"/>
                  <a:gd name="connsiteX4" fmla="*/ 568432 w 1030025"/>
                  <a:gd name="connsiteY4" fmla="*/ 345173 h 833824"/>
                  <a:gd name="connsiteX5" fmla="*/ 385731 w 1030025"/>
                  <a:gd name="connsiteY5" fmla="*/ 323835 h 833824"/>
                  <a:gd name="connsiteX6" fmla="*/ 256064 w 1030025"/>
                  <a:gd name="connsiteY6" fmla="*/ 522413 h 833824"/>
                  <a:gd name="connsiteX7" fmla="*/ 254475 w 1030025"/>
                  <a:gd name="connsiteY7" fmla="*/ 523901 h 833824"/>
                  <a:gd name="connsiteX8" fmla="*/ 227533 w 1030025"/>
                  <a:gd name="connsiteY8" fmla="*/ 477319 h 833824"/>
                  <a:gd name="connsiteX9" fmla="*/ 158319 w 1030025"/>
                  <a:gd name="connsiteY9" fmla="*/ 435570 h 833824"/>
                  <a:gd name="connsiteX10" fmla="*/ 133218 w 1030025"/>
                  <a:gd name="connsiteY10" fmla="*/ 648156 h 833824"/>
                  <a:gd name="connsiteX11" fmla="*/ 147761 w 1030025"/>
                  <a:gd name="connsiteY11" fmla="*/ 688994 h 833824"/>
                  <a:gd name="connsiteX12" fmla="*/ 115874 w 1030025"/>
                  <a:gd name="connsiteY12" fmla="*/ 833820 h 833824"/>
                  <a:gd name="connsiteX13" fmla="*/ 40252 w 1030025"/>
                  <a:gd name="connsiteY13" fmla="*/ 683692 h 833824"/>
                  <a:gd name="connsiteX14" fmla="*/ 7489 w 1030025"/>
                  <a:gd name="connsiteY14" fmla="*/ 401951 h 833824"/>
                  <a:gd name="connsiteX15" fmla="*/ 182198 w 1030025"/>
                  <a:gd name="connsiteY15" fmla="*/ 128792 h 833824"/>
                  <a:gd name="connsiteX16" fmla="*/ 491469 w 1030025"/>
                  <a:gd name="connsiteY16" fmla="*/ 1082 h 833824"/>
                  <a:gd name="connsiteX0" fmla="*/ 491469 w 1024480"/>
                  <a:gd name="connsiteY0" fmla="*/ 1093 h 833835"/>
                  <a:gd name="connsiteX1" fmla="*/ 940727 w 1024480"/>
                  <a:gd name="connsiteY1" fmla="*/ 85030 h 833835"/>
                  <a:gd name="connsiteX2" fmla="*/ 1020186 w 1024480"/>
                  <a:gd name="connsiteY2" fmla="*/ 327957 h 833835"/>
                  <a:gd name="connsiteX3" fmla="*/ 879347 w 1024480"/>
                  <a:gd name="connsiteY3" fmla="*/ 362510 h 833835"/>
                  <a:gd name="connsiteX4" fmla="*/ 568432 w 1024480"/>
                  <a:gd name="connsiteY4" fmla="*/ 345184 h 833835"/>
                  <a:gd name="connsiteX5" fmla="*/ 385731 w 1024480"/>
                  <a:gd name="connsiteY5" fmla="*/ 323846 h 833835"/>
                  <a:gd name="connsiteX6" fmla="*/ 256064 w 1024480"/>
                  <a:gd name="connsiteY6" fmla="*/ 522424 h 833835"/>
                  <a:gd name="connsiteX7" fmla="*/ 254475 w 1024480"/>
                  <a:gd name="connsiteY7" fmla="*/ 523912 h 833835"/>
                  <a:gd name="connsiteX8" fmla="*/ 227533 w 1024480"/>
                  <a:gd name="connsiteY8" fmla="*/ 477330 h 833835"/>
                  <a:gd name="connsiteX9" fmla="*/ 158319 w 1024480"/>
                  <a:gd name="connsiteY9" fmla="*/ 435581 h 833835"/>
                  <a:gd name="connsiteX10" fmla="*/ 133218 w 1024480"/>
                  <a:gd name="connsiteY10" fmla="*/ 648167 h 833835"/>
                  <a:gd name="connsiteX11" fmla="*/ 147761 w 1024480"/>
                  <a:gd name="connsiteY11" fmla="*/ 689005 h 833835"/>
                  <a:gd name="connsiteX12" fmla="*/ 115874 w 1024480"/>
                  <a:gd name="connsiteY12" fmla="*/ 833831 h 833835"/>
                  <a:gd name="connsiteX13" fmla="*/ 40252 w 1024480"/>
                  <a:gd name="connsiteY13" fmla="*/ 683703 h 833835"/>
                  <a:gd name="connsiteX14" fmla="*/ 7489 w 1024480"/>
                  <a:gd name="connsiteY14" fmla="*/ 401962 h 833835"/>
                  <a:gd name="connsiteX15" fmla="*/ 182198 w 1024480"/>
                  <a:gd name="connsiteY15" fmla="*/ 128803 h 833835"/>
                  <a:gd name="connsiteX16" fmla="*/ 491469 w 1024480"/>
                  <a:gd name="connsiteY16" fmla="*/ 1093 h 833835"/>
                  <a:gd name="connsiteX0" fmla="*/ 491469 w 1022322"/>
                  <a:gd name="connsiteY0" fmla="*/ 1093 h 833835"/>
                  <a:gd name="connsiteX1" fmla="*/ 928229 w 1022322"/>
                  <a:gd name="connsiteY1" fmla="*/ 85030 h 833835"/>
                  <a:gd name="connsiteX2" fmla="*/ 1020186 w 1022322"/>
                  <a:gd name="connsiteY2" fmla="*/ 327957 h 833835"/>
                  <a:gd name="connsiteX3" fmla="*/ 879347 w 1022322"/>
                  <a:gd name="connsiteY3" fmla="*/ 362510 h 833835"/>
                  <a:gd name="connsiteX4" fmla="*/ 568432 w 1022322"/>
                  <a:gd name="connsiteY4" fmla="*/ 345184 h 833835"/>
                  <a:gd name="connsiteX5" fmla="*/ 385731 w 1022322"/>
                  <a:gd name="connsiteY5" fmla="*/ 323846 h 833835"/>
                  <a:gd name="connsiteX6" fmla="*/ 256064 w 1022322"/>
                  <a:gd name="connsiteY6" fmla="*/ 522424 h 833835"/>
                  <a:gd name="connsiteX7" fmla="*/ 254475 w 1022322"/>
                  <a:gd name="connsiteY7" fmla="*/ 523912 h 833835"/>
                  <a:gd name="connsiteX8" fmla="*/ 227533 w 1022322"/>
                  <a:gd name="connsiteY8" fmla="*/ 477330 h 833835"/>
                  <a:gd name="connsiteX9" fmla="*/ 158319 w 1022322"/>
                  <a:gd name="connsiteY9" fmla="*/ 435581 h 833835"/>
                  <a:gd name="connsiteX10" fmla="*/ 133218 w 1022322"/>
                  <a:gd name="connsiteY10" fmla="*/ 648167 h 833835"/>
                  <a:gd name="connsiteX11" fmla="*/ 147761 w 1022322"/>
                  <a:gd name="connsiteY11" fmla="*/ 689005 h 833835"/>
                  <a:gd name="connsiteX12" fmla="*/ 115874 w 1022322"/>
                  <a:gd name="connsiteY12" fmla="*/ 833831 h 833835"/>
                  <a:gd name="connsiteX13" fmla="*/ 40252 w 1022322"/>
                  <a:gd name="connsiteY13" fmla="*/ 683703 h 833835"/>
                  <a:gd name="connsiteX14" fmla="*/ 7489 w 1022322"/>
                  <a:gd name="connsiteY14" fmla="*/ 401962 h 833835"/>
                  <a:gd name="connsiteX15" fmla="*/ 182198 w 1022322"/>
                  <a:gd name="connsiteY15" fmla="*/ 128803 h 833835"/>
                  <a:gd name="connsiteX16" fmla="*/ 491469 w 1022322"/>
                  <a:gd name="connsiteY16" fmla="*/ 1093 h 833835"/>
                  <a:gd name="connsiteX0" fmla="*/ 491469 w 1025207"/>
                  <a:gd name="connsiteY0" fmla="*/ 1025 h 833767"/>
                  <a:gd name="connsiteX1" fmla="*/ 943852 w 1025207"/>
                  <a:gd name="connsiteY1" fmla="*/ 88087 h 833767"/>
                  <a:gd name="connsiteX2" fmla="*/ 1020186 w 1025207"/>
                  <a:gd name="connsiteY2" fmla="*/ 327889 h 833767"/>
                  <a:gd name="connsiteX3" fmla="*/ 879347 w 1025207"/>
                  <a:gd name="connsiteY3" fmla="*/ 362442 h 833767"/>
                  <a:gd name="connsiteX4" fmla="*/ 568432 w 1025207"/>
                  <a:gd name="connsiteY4" fmla="*/ 345116 h 833767"/>
                  <a:gd name="connsiteX5" fmla="*/ 385731 w 1025207"/>
                  <a:gd name="connsiteY5" fmla="*/ 323778 h 833767"/>
                  <a:gd name="connsiteX6" fmla="*/ 256064 w 1025207"/>
                  <a:gd name="connsiteY6" fmla="*/ 522356 h 833767"/>
                  <a:gd name="connsiteX7" fmla="*/ 254475 w 1025207"/>
                  <a:gd name="connsiteY7" fmla="*/ 523844 h 833767"/>
                  <a:gd name="connsiteX8" fmla="*/ 227533 w 1025207"/>
                  <a:gd name="connsiteY8" fmla="*/ 477262 h 833767"/>
                  <a:gd name="connsiteX9" fmla="*/ 158319 w 1025207"/>
                  <a:gd name="connsiteY9" fmla="*/ 435513 h 833767"/>
                  <a:gd name="connsiteX10" fmla="*/ 133218 w 1025207"/>
                  <a:gd name="connsiteY10" fmla="*/ 648099 h 833767"/>
                  <a:gd name="connsiteX11" fmla="*/ 147761 w 1025207"/>
                  <a:gd name="connsiteY11" fmla="*/ 688937 h 833767"/>
                  <a:gd name="connsiteX12" fmla="*/ 115874 w 1025207"/>
                  <a:gd name="connsiteY12" fmla="*/ 833763 h 833767"/>
                  <a:gd name="connsiteX13" fmla="*/ 40252 w 1025207"/>
                  <a:gd name="connsiteY13" fmla="*/ 683635 h 833767"/>
                  <a:gd name="connsiteX14" fmla="*/ 7489 w 1025207"/>
                  <a:gd name="connsiteY14" fmla="*/ 401894 h 833767"/>
                  <a:gd name="connsiteX15" fmla="*/ 182198 w 1025207"/>
                  <a:gd name="connsiteY15" fmla="*/ 128735 h 833767"/>
                  <a:gd name="connsiteX16" fmla="*/ 491469 w 1025207"/>
                  <a:gd name="connsiteY16" fmla="*/ 1025 h 833767"/>
                  <a:gd name="connsiteX0" fmla="*/ 491469 w 1025207"/>
                  <a:gd name="connsiteY0" fmla="*/ 995 h 833737"/>
                  <a:gd name="connsiteX1" fmla="*/ 943852 w 1025207"/>
                  <a:gd name="connsiteY1" fmla="*/ 88057 h 833737"/>
                  <a:gd name="connsiteX2" fmla="*/ 1020186 w 1025207"/>
                  <a:gd name="connsiteY2" fmla="*/ 318485 h 833737"/>
                  <a:gd name="connsiteX3" fmla="*/ 879347 w 1025207"/>
                  <a:gd name="connsiteY3" fmla="*/ 362412 h 833737"/>
                  <a:gd name="connsiteX4" fmla="*/ 568432 w 1025207"/>
                  <a:gd name="connsiteY4" fmla="*/ 345086 h 833737"/>
                  <a:gd name="connsiteX5" fmla="*/ 385731 w 1025207"/>
                  <a:gd name="connsiteY5" fmla="*/ 323748 h 833737"/>
                  <a:gd name="connsiteX6" fmla="*/ 256064 w 1025207"/>
                  <a:gd name="connsiteY6" fmla="*/ 522326 h 833737"/>
                  <a:gd name="connsiteX7" fmla="*/ 254475 w 1025207"/>
                  <a:gd name="connsiteY7" fmla="*/ 523814 h 833737"/>
                  <a:gd name="connsiteX8" fmla="*/ 227533 w 1025207"/>
                  <a:gd name="connsiteY8" fmla="*/ 477232 h 833737"/>
                  <a:gd name="connsiteX9" fmla="*/ 158319 w 1025207"/>
                  <a:gd name="connsiteY9" fmla="*/ 435483 h 833737"/>
                  <a:gd name="connsiteX10" fmla="*/ 133218 w 1025207"/>
                  <a:gd name="connsiteY10" fmla="*/ 648069 h 833737"/>
                  <a:gd name="connsiteX11" fmla="*/ 147761 w 1025207"/>
                  <a:gd name="connsiteY11" fmla="*/ 688907 h 833737"/>
                  <a:gd name="connsiteX12" fmla="*/ 115874 w 1025207"/>
                  <a:gd name="connsiteY12" fmla="*/ 833733 h 833737"/>
                  <a:gd name="connsiteX13" fmla="*/ 40252 w 1025207"/>
                  <a:gd name="connsiteY13" fmla="*/ 683605 h 833737"/>
                  <a:gd name="connsiteX14" fmla="*/ 7489 w 1025207"/>
                  <a:gd name="connsiteY14" fmla="*/ 401864 h 833737"/>
                  <a:gd name="connsiteX15" fmla="*/ 182198 w 1025207"/>
                  <a:gd name="connsiteY15" fmla="*/ 128705 h 833737"/>
                  <a:gd name="connsiteX16" fmla="*/ 491469 w 1025207"/>
                  <a:gd name="connsiteY16" fmla="*/ 995 h 833737"/>
                  <a:gd name="connsiteX0" fmla="*/ 491469 w 1020327"/>
                  <a:gd name="connsiteY0" fmla="*/ 995 h 833737"/>
                  <a:gd name="connsiteX1" fmla="*/ 943852 w 1020327"/>
                  <a:gd name="connsiteY1" fmla="*/ 88057 h 833737"/>
                  <a:gd name="connsiteX2" fmla="*/ 1020186 w 1020327"/>
                  <a:gd name="connsiteY2" fmla="*/ 318485 h 833737"/>
                  <a:gd name="connsiteX3" fmla="*/ 960575 w 1020327"/>
                  <a:gd name="connsiteY3" fmla="*/ 354460 h 833737"/>
                  <a:gd name="connsiteX4" fmla="*/ 879347 w 1020327"/>
                  <a:gd name="connsiteY4" fmla="*/ 362412 h 833737"/>
                  <a:gd name="connsiteX5" fmla="*/ 568432 w 1020327"/>
                  <a:gd name="connsiteY5" fmla="*/ 345086 h 833737"/>
                  <a:gd name="connsiteX6" fmla="*/ 385731 w 1020327"/>
                  <a:gd name="connsiteY6" fmla="*/ 323748 h 833737"/>
                  <a:gd name="connsiteX7" fmla="*/ 256064 w 1020327"/>
                  <a:gd name="connsiteY7" fmla="*/ 522326 h 833737"/>
                  <a:gd name="connsiteX8" fmla="*/ 254475 w 1020327"/>
                  <a:gd name="connsiteY8" fmla="*/ 523814 h 833737"/>
                  <a:gd name="connsiteX9" fmla="*/ 227533 w 1020327"/>
                  <a:gd name="connsiteY9" fmla="*/ 477232 h 833737"/>
                  <a:gd name="connsiteX10" fmla="*/ 158319 w 1020327"/>
                  <a:gd name="connsiteY10" fmla="*/ 435483 h 833737"/>
                  <a:gd name="connsiteX11" fmla="*/ 133218 w 1020327"/>
                  <a:gd name="connsiteY11" fmla="*/ 648069 h 833737"/>
                  <a:gd name="connsiteX12" fmla="*/ 147761 w 1020327"/>
                  <a:gd name="connsiteY12" fmla="*/ 688907 h 833737"/>
                  <a:gd name="connsiteX13" fmla="*/ 115874 w 1020327"/>
                  <a:gd name="connsiteY13" fmla="*/ 833733 h 833737"/>
                  <a:gd name="connsiteX14" fmla="*/ 40252 w 1020327"/>
                  <a:gd name="connsiteY14" fmla="*/ 683605 h 833737"/>
                  <a:gd name="connsiteX15" fmla="*/ 7489 w 1020327"/>
                  <a:gd name="connsiteY15" fmla="*/ 401864 h 833737"/>
                  <a:gd name="connsiteX16" fmla="*/ 182198 w 1020327"/>
                  <a:gd name="connsiteY16" fmla="*/ 128705 h 833737"/>
                  <a:gd name="connsiteX17" fmla="*/ 491469 w 1020327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79347 w 1041762"/>
                  <a:gd name="connsiteY4" fmla="*/ 362412 h 833737"/>
                  <a:gd name="connsiteX5" fmla="*/ 568432 w 1041762"/>
                  <a:gd name="connsiteY5" fmla="*/ 345086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76472 h 833737"/>
                  <a:gd name="connsiteX5" fmla="*/ 568432 w 1041762"/>
                  <a:gd name="connsiteY5" fmla="*/ 345086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76472 h 833737"/>
                  <a:gd name="connsiteX5" fmla="*/ 554372 w 1041762"/>
                  <a:gd name="connsiteY5" fmla="*/ 354460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76472 h 833737"/>
                  <a:gd name="connsiteX5" fmla="*/ 554372 w 1041762"/>
                  <a:gd name="connsiteY5" fmla="*/ 354460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54372 w 1041762"/>
                  <a:gd name="connsiteY5" fmla="*/ 354460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85731 w 1041762"/>
                  <a:gd name="connsiteY6" fmla="*/ 32374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56064 w 1041762"/>
                  <a:gd name="connsiteY7" fmla="*/ 522326 h 833737"/>
                  <a:gd name="connsiteX8" fmla="*/ 254475 w 1041762"/>
                  <a:gd name="connsiteY8" fmla="*/ 523814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56064 w 1041762"/>
                  <a:gd name="connsiteY7" fmla="*/ 522326 h 833737"/>
                  <a:gd name="connsiteX8" fmla="*/ 251415 w 1041762"/>
                  <a:gd name="connsiteY8" fmla="*/ 606428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62184 w 1041762"/>
                  <a:gd name="connsiteY7" fmla="*/ 641657 h 833737"/>
                  <a:gd name="connsiteX8" fmla="*/ 251415 w 1041762"/>
                  <a:gd name="connsiteY8" fmla="*/ 606428 h 833737"/>
                  <a:gd name="connsiteX9" fmla="*/ 227533 w 1041762"/>
                  <a:gd name="connsiteY9" fmla="*/ 477232 h 833737"/>
                  <a:gd name="connsiteX10" fmla="*/ 158319 w 1041762"/>
                  <a:gd name="connsiteY10" fmla="*/ 435483 h 833737"/>
                  <a:gd name="connsiteX11" fmla="*/ 133218 w 1041762"/>
                  <a:gd name="connsiteY11" fmla="*/ 648069 h 833737"/>
                  <a:gd name="connsiteX12" fmla="*/ 147761 w 1041762"/>
                  <a:gd name="connsiteY12" fmla="*/ 688907 h 833737"/>
                  <a:gd name="connsiteX13" fmla="*/ 115874 w 1041762"/>
                  <a:gd name="connsiteY13" fmla="*/ 833733 h 833737"/>
                  <a:gd name="connsiteX14" fmla="*/ 40252 w 1041762"/>
                  <a:gd name="connsiteY14" fmla="*/ 683605 h 833737"/>
                  <a:gd name="connsiteX15" fmla="*/ 7489 w 1041762"/>
                  <a:gd name="connsiteY15" fmla="*/ 401864 h 833737"/>
                  <a:gd name="connsiteX16" fmla="*/ 182198 w 1041762"/>
                  <a:gd name="connsiteY16" fmla="*/ 128705 h 833737"/>
                  <a:gd name="connsiteX17" fmla="*/ 491469 w 1041762"/>
                  <a:gd name="connsiteY17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98633 w 1041762"/>
                  <a:gd name="connsiteY7" fmla="*/ 520248 h 833737"/>
                  <a:gd name="connsiteX8" fmla="*/ 262184 w 1041762"/>
                  <a:gd name="connsiteY8" fmla="*/ 641657 h 833737"/>
                  <a:gd name="connsiteX9" fmla="*/ 251415 w 1041762"/>
                  <a:gd name="connsiteY9" fmla="*/ 606428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92513 w 1041762"/>
                  <a:gd name="connsiteY7" fmla="*/ 498829 h 833737"/>
                  <a:gd name="connsiteX8" fmla="*/ 262184 w 1041762"/>
                  <a:gd name="connsiteY8" fmla="*/ 641657 h 833737"/>
                  <a:gd name="connsiteX9" fmla="*/ 251415 w 1041762"/>
                  <a:gd name="connsiteY9" fmla="*/ 606428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92513 w 1041762"/>
                  <a:gd name="connsiteY7" fmla="*/ 498829 h 833737"/>
                  <a:gd name="connsiteX8" fmla="*/ 262184 w 1041762"/>
                  <a:gd name="connsiteY8" fmla="*/ 641657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7967 w 1041762"/>
                  <a:gd name="connsiteY5" fmla="*/ 359147 h 833737"/>
                  <a:gd name="connsiteX6" fmla="*/ 374013 w 1041762"/>
                  <a:gd name="connsiteY6" fmla="*/ 337808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846539 w 1041762"/>
                  <a:gd name="connsiteY4" fmla="*/ 381160 h 833737"/>
                  <a:gd name="connsiteX5" fmla="*/ 531848 w 1041762"/>
                  <a:gd name="connsiteY5" fmla="*/ 307131 h 833737"/>
                  <a:gd name="connsiteX6" fmla="*/ 374013 w 1041762"/>
                  <a:gd name="connsiteY6" fmla="*/ 337808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699670 w 1041762"/>
                  <a:gd name="connsiteY4" fmla="*/ 368921 h 833737"/>
                  <a:gd name="connsiteX5" fmla="*/ 531848 w 1041762"/>
                  <a:gd name="connsiteY5" fmla="*/ 307131 h 833737"/>
                  <a:gd name="connsiteX6" fmla="*/ 374013 w 1041762"/>
                  <a:gd name="connsiteY6" fmla="*/ 337808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699670 w 1041762"/>
                  <a:gd name="connsiteY4" fmla="*/ 368921 h 833737"/>
                  <a:gd name="connsiteX5" fmla="*/ 531848 w 1041762"/>
                  <a:gd name="connsiteY5" fmla="*/ 307131 h 833737"/>
                  <a:gd name="connsiteX6" fmla="*/ 367894 w 1041762"/>
                  <a:gd name="connsiteY6" fmla="*/ 356166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699670 w 1041762"/>
                  <a:gd name="connsiteY4" fmla="*/ 368921 h 833737"/>
                  <a:gd name="connsiteX5" fmla="*/ 498191 w 1041762"/>
                  <a:gd name="connsiteY5" fmla="*/ 310191 h 833737"/>
                  <a:gd name="connsiteX6" fmla="*/ 367894 w 1041762"/>
                  <a:gd name="connsiteY6" fmla="*/ 356166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1762"/>
                  <a:gd name="connsiteY0" fmla="*/ 995 h 833737"/>
                  <a:gd name="connsiteX1" fmla="*/ 943852 w 1041762"/>
                  <a:gd name="connsiteY1" fmla="*/ 88057 h 833737"/>
                  <a:gd name="connsiteX2" fmla="*/ 1020186 w 1041762"/>
                  <a:gd name="connsiteY2" fmla="*/ 318485 h 833737"/>
                  <a:gd name="connsiteX3" fmla="*/ 1030879 w 1041762"/>
                  <a:gd name="connsiteY3" fmla="*/ 366178 h 833737"/>
                  <a:gd name="connsiteX4" fmla="*/ 699670 w 1041762"/>
                  <a:gd name="connsiteY4" fmla="*/ 368921 h 833737"/>
                  <a:gd name="connsiteX5" fmla="*/ 498191 w 1041762"/>
                  <a:gd name="connsiteY5" fmla="*/ 310191 h 833737"/>
                  <a:gd name="connsiteX6" fmla="*/ 367894 w 1041762"/>
                  <a:gd name="connsiteY6" fmla="*/ 356166 h 833737"/>
                  <a:gd name="connsiteX7" fmla="*/ 292513 w 1041762"/>
                  <a:gd name="connsiteY7" fmla="*/ 498829 h 833737"/>
                  <a:gd name="connsiteX8" fmla="*/ 262184 w 1041762"/>
                  <a:gd name="connsiteY8" fmla="*/ 693673 h 833737"/>
                  <a:gd name="connsiteX9" fmla="*/ 233056 w 1041762"/>
                  <a:gd name="connsiteY9" fmla="*/ 682922 h 833737"/>
                  <a:gd name="connsiteX10" fmla="*/ 227533 w 1041762"/>
                  <a:gd name="connsiteY10" fmla="*/ 477232 h 833737"/>
                  <a:gd name="connsiteX11" fmla="*/ 158319 w 1041762"/>
                  <a:gd name="connsiteY11" fmla="*/ 435483 h 833737"/>
                  <a:gd name="connsiteX12" fmla="*/ 133218 w 1041762"/>
                  <a:gd name="connsiteY12" fmla="*/ 648069 h 833737"/>
                  <a:gd name="connsiteX13" fmla="*/ 147761 w 1041762"/>
                  <a:gd name="connsiteY13" fmla="*/ 688907 h 833737"/>
                  <a:gd name="connsiteX14" fmla="*/ 115874 w 1041762"/>
                  <a:gd name="connsiteY14" fmla="*/ 833733 h 833737"/>
                  <a:gd name="connsiteX15" fmla="*/ 40252 w 1041762"/>
                  <a:gd name="connsiteY15" fmla="*/ 683605 h 833737"/>
                  <a:gd name="connsiteX16" fmla="*/ 7489 w 1041762"/>
                  <a:gd name="connsiteY16" fmla="*/ 401864 h 833737"/>
                  <a:gd name="connsiteX17" fmla="*/ 182198 w 1041762"/>
                  <a:gd name="connsiteY17" fmla="*/ 128705 h 833737"/>
                  <a:gd name="connsiteX18" fmla="*/ 491469 w 1041762"/>
                  <a:gd name="connsiteY18" fmla="*/ 995 h 833737"/>
                  <a:gd name="connsiteX0" fmla="*/ 491469 w 1042394"/>
                  <a:gd name="connsiteY0" fmla="*/ 995 h 833737"/>
                  <a:gd name="connsiteX1" fmla="*/ 943852 w 1042394"/>
                  <a:gd name="connsiteY1" fmla="*/ 88057 h 833737"/>
                  <a:gd name="connsiteX2" fmla="*/ 1020186 w 1042394"/>
                  <a:gd name="connsiteY2" fmla="*/ 318485 h 833737"/>
                  <a:gd name="connsiteX3" fmla="*/ 1030879 w 1042394"/>
                  <a:gd name="connsiteY3" fmla="*/ 366178 h 833737"/>
                  <a:gd name="connsiteX4" fmla="*/ 870811 w 1042394"/>
                  <a:gd name="connsiteY4" fmla="*/ 370319 h 833737"/>
                  <a:gd name="connsiteX5" fmla="*/ 699670 w 1042394"/>
                  <a:gd name="connsiteY5" fmla="*/ 368921 h 833737"/>
                  <a:gd name="connsiteX6" fmla="*/ 498191 w 1042394"/>
                  <a:gd name="connsiteY6" fmla="*/ 310191 h 833737"/>
                  <a:gd name="connsiteX7" fmla="*/ 367894 w 1042394"/>
                  <a:gd name="connsiteY7" fmla="*/ 356166 h 833737"/>
                  <a:gd name="connsiteX8" fmla="*/ 292513 w 1042394"/>
                  <a:gd name="connsiteY8" fmla="*/ 498829 h 833737"/>
                  <a:gd name="connsiteX9" fmla="*/ 262184 w 1042394"/>
                  <a:gd name="connsiteY9" fmla="*/ 693673 h 833737"/>
                  <a:gd name="connsiteX10" fmla="*/ 233056 w 1042394"/>
                  <a:gd name="connsiteY10" fmla="*/ 682922 h 833737"/>
                  <a:gd name="connsiteX11" fmla="*/ 227533 w 1042394"/>
                  <a:gd name="connsiteY11" fmla="*/ 477232 h 833737"/>
                  <a:gd name="connsiteX12" fmla="*/ 158319 w 1042394"/>
                  <a:gd name="connsiteY12" fmla="*/ 435483 h 833737"/>
                  <a:gd name="connsiteX13" fmla="*/ 133218 w 1042394"/>
                  <a:gd name="connsiteY13" fmla="*/ 648069 h 833737"/>
                  <a:gd name="connsiteX14" fmla="*/ 147761 w 1042394"/>
                  <a:gd name="connsiteY14" fmla="*/ 688907 h 833737"/>
                  <a:gd name="connsiteX15" fmla="*/ 115874 w 1042394"/>
                  <a:gd name="connsiteY15" fmla="*/ 833733 h 833737"/>
                  <a:gd name="connsiteX16" fmla="*/ 40252 w 1042394"/>
                  <a:gd name="connsiteY16" fmla="*/ 683605 h 833737"/>
                  <a:gd name="connsiteX17" fmla="*/ 7489 w 1042394"/>
                  <a:gd name="connsiteY17" fmla="*/ 401864 h 833737"/>
                  <a:gd name="connsiteX18" fmla="*/ 182198 w 1042394"/>
                  <a:gd name="connsiteY18" fmla="*/ 128705 h 833737"/>
                  <a:gd name="connsiteX19" fmla="*/ 491469 w 1042394"/>
                  <a:gd name="connsiteY19" fmla="*/ 995 h 833737"/>
                  <a:gd name="connsiteX0" fmla="*/ 491469 w 1042394"/>
                  <a:gd name="connsiteY0" fmla="*/ 995 h 833737"/>
                  <a:gd name="connsiteX1" fmla="*/ 943852 w 1042394"/>
                  <a:gd name="connsiteY1" fmla="*/ 88057 h 833737"/>
                  <a:gd name="connsiteX2" fmla="*/ 1020186 w 1042394"/>
                  <a:gd name="connsiteY2" fmla="*/ 318485 h 833737"/>
                  <a:gd name="connsiteX3" fmla="*/ 1030879 w 1042394"/>
                  <a:gd name="connsiteY3" fmla="*/ 366178 h 833737"/>
                  <a:gd name="connsiteX4" fmla="*/ 870811 w 1042394"/>
                  <a:gd name="connsiteY4" fmla="*/ 345841 h 833737"/>
                  <a:gd name="connsiteX5" fmla="*/ 699670 w 1042394"/>
                  <a:gd name="connsiteY5" fmla="*/ 368921 h 833737"/>
                  <a:gd name="connsiteX6" fmla="*/ 498191 w 1042394"/>
                  <a:gd name="connsiteY6" fmla="*/ 310191 h 833737"/>
                  <a:gd name="connsiteX7" fmla="*/ 367894 w 1042394"/>
                  <a:gd name="connsiteY7" fmla="*/ 356166 h 833737"/>
                  <a:gd name="connsiteX8" fmla="*/ 292513 w 1042394"/>
                  <a:gd name="connsiteY8" fmla="*/ 498829 h 833737"/>
                  <a:gd name="connsiteX9" fmla="*/ 262184 w 1042394"/>
                  <a:gd name="connsiteY9" fmla="*/ 693673 h 833737"/>
                  <a:gd name="connsiteX10" fmla="*/ 233056 w 1042394"/>
                  <a:gd name="connsiteY10" fmla="*/ 682922 h 833737"/>
                  <a:gd name="connsiteX11" fmla="*/ 227533 w 1042394"/>
                  <a:gd name="connsiteY11" fmla="*/ 477232 h 833737"/>
                  <a:gd name="connsiteX12" fmla="*/ 158319 w 1042394"/>
                  <a:gd name="connsiteY12" fmla="*/ 435483 h 833737"/>
                  <a:gd name="connsiteX13" fmla="*/ 133218 w 1042394"/>
                  <a:gd name="connsiteY13" fmla="*/ 648069 h 833737"/>
                  <a:gd name="connsiteX14" fmla="*/ 147761 w 1042394"/>
                  <a:gd name="connsiteY14" fmla="*/ 688907 h 833737"/>
                  <a:gd name="connsiteX15" fmla="*/ 115874 w 1042394"/>
                  <a:gd name="connsiteY15" fmla="*/ 833733 h 833737"/>
                  <a:gd name="connsiteX16" fmla="*/ 40252 w 1042394"/>
                  <a:gd name="connsiteY16" fmla="*/ 683605 h 833737"/>
                  <a:gd name="connsiteX17" fmla="*/ 7489 w 1042394"/>
                  <a:gd name="connsiteY17" fmla="*/ 401864 h 833737"/>
                  <a:gd name="connsiteX18" fmla="*/ 182198 w 1042394"/>
                  <a:gd name="connsiteY18" fmla="*/ 128705 h 833737"/>
                  <a:gd name="connsiteX19" fmla="*/ 491469 w 1042394"/>
                  <a:gd name="connsiteY19" fmla="*/ 995 h 833737"/>
                  <a:gd name="connsiteX0" fmla="*/ 491469 w 1031737"/>
                  <a:gd name="connsiteY0" fmla="*/ 995 h 833737"/>
                  <a:gd name="connsiteX1" fmla="*/ 943852 w 1031737"/>
                  <a:gd name="connsiteY1" fmla="*/ 88057 h 833737"/>
                  <a:gd name="connsiteX2" fmla="*/ 1020186 w 1031737"/>
                  <a:gd name="connsiteY2" fmla="*/ 318485 h 833737"/>
                  <a:gd name="connsiteX3" fmla="*/ 1015580 w 1031737"/>
                  <a:gd name="connsiteY3" fmla="*/ 375357 h 833737"/>
                  <a:gd name="connsiteX4" fmla="*/ 870811 w 1031737"/>
                  <a:gd name="connsiteY4" fmla="*/ 345841 h 833737"/>
                  <a:gd name="connsiteX5" fmla="*/ 699670 w 1031737"/>
                  <a:gd name="connsiteY5" fmla="*/ 368921 h 833737"/>
                  <a:gd name="connsiteX6" fmla="*/ 498191 w 1031737"/>
                  <a:gd name="connsiteY6" fmla="*/ 310191 h 833737"/>
                  <a:gd name="connsiteX7" fmla="*/ 367894 w 1031737"/>
                  <a:gd name="connsiteY7" fmla="*/ 356166 h 833737"/>
                  <a:gd name="connsiteX8" fmla="*/ 292513 w 1031737"/>
                  <a:gd name="connsiteY8" fmla="*/ 498829 h 833737"/>
                  <a:gd name="connsiteX9" fmla="*/ 262184 w 1031737"/>
                  <a:gd name="connsiteY9" fmla="*/ 693673 h 833737"/>
                  <a:gd name="connsiteX10" fmla="*/ 233056 w 1031737"/>
                  <a:gd name="connsiteY10" fmla="*/ 682922 h 833737"/>
                  <a:gd name="connsiteX11" fmla="*/ 227533 w 1031737"/>
                  <a:gd name="connsiteY11" fmla="*/ 477232 h 833737"/>
                  <a:gd name="connsiteX12" fmla="*/ 158319 w 1031737"/>
                  <a:gd name="connsiteY12" fmla="*/ 435483 h 833737"/>
                  <a:gd name="connsiteX13" fmla="*/ 133218 w 1031737"/>
                  <a:gd name="connsiteY13" fmla="*/ 648069 h 833737"/>
                  <a:gd name="connsiteX14" fmla="*/ 147761 w 1031737"/>
                  <a:gd name="connsiteY14" fmla="*/ 688907 h 833737"/>
                  <a:gd name="connsiteX15" fmla="*/ 115874 w 1031737"/>
                  <a:gd name="connsiteY15" fmla="*/ 833733 h 833737"/>
                  <a:gd name="connsiteX16" fmla="*/ 40252 w 1031737"/>
                  <a:gd name="connsiteY16" fmla="*/ 683605 h 833737"/>
                  <a:gd name="connsiteX17" fmla="*/ 7489 w 1031737"/>
                  <a:gd name="connsiteY17" fmla="*/ 401864 h 833737"/>
                  <a:gd name="connsiteX18" fmla="*/ 182198 w 1031737"/>
                  <a:gd name="connsiteY18" fmla="*/ 128705 h 833737"/>
                  <a:gd name="connsiteX19" fmla="*/ 491469 w 1031737"/>
                  <a:gd name="connsiteY19" fmla="*/ 995 h 833737"/>
                  <a:gd name="connsiteX0" fmla="*/ 491469 w 1031737"/>
                  <a:gd name="connsiteY0" fmla="*/ 995 h 833737"/>
                  <a:gd name="connsiteX1" fmla="*/ 943852 w 1031737"/>
                  <a:gd name="connsiteY1" fmla="*/ 88057 h 833737"/>
                  <a:gd name="connsiteX2" fmla="*/ 1020186 w 1031737"/>
                  <a:gd name="connsiteY2" fmla="*/ 318485 h 833737"/>
                  <a:gd name="connsiteX3" fmla="*/ 1015580 w 1031737"/>
                  <a:gd name="connsiteY3" fmla="*/ 375357 h 833737"/>
                  <a:gd name="connsiteX4" fmla="*/ 870811 w 1031737"/>
                  <a:gd name="connsiteY4" fmla="*/ 345841 h 833737"/>
                  <a:gd name="connsiteX5" fmla="*/ 699670 w 1031737"/>
                  <a:gd name="connsiteY5" fmla="*/ 368921 h 833737"/>
                  <a:gd name="connsiteX6" fmla="*/ 498191 w 1031737"/>
                  <a:gd name="connsiteY6" fmla="*/ 310191 h 833737"/>
                  <a:gd name="connsiteX7" fmla="*/ 377073 w 1031737"/>
                  <a:gd name="connsiteY7" fmla="*/ 365345 h 833737"/>
                  <a:gd name="connsiteX8" fmla="*/ 292513 w 1031737"/>
                  <a:gd name="connsiteY8" fmla="*/ 498829 h 833737"/>
                  <a:gd name="connsiteX9" fmla="*/ 262184 w 1031737"/>
                  <a:gd name="connsiteY9" fmla="*/ 693673 h 833737"/>
                  <a:gd name="connsiteX10" fmla="*/ 233056 w 1031737"/>
                  <a:gd name="connsiteY10" fmla="*/ 682922 h 833737"/>
                  <a:gd name="connsiteX11" fmla="*/ 227533 w 1031737"/>
                  <a:gd name="connsiteY11" fmla="*/ 477232 h 833737"/>
                  <a:gd name="connsiteX12" fmla="*/ 158319 w 1031737"/>
                  <a:gd name="connsiteY12" fmla="*/ 435483 h 833737"/>
                  <a:gd name="connsiteX13" fmla="*/ 133218 w 1031737"/>
                  <a:gd name="connsiteY13" fmla="*/ 648069 h 833737"/>
                  <a:gd name="connsiteX14" fmla="*/ 147761 w 1031737"/>
                  <a:gd name="connsiteY14" fmla="*/ 688907 h 833737"/>
                  <a:gd name="connsiteX15" fmla="*/ 115874 w 1031737"/>
                  <a:gd name="connsiteY15" fmla="*/ 833733 h 833737"/>
                  <a:gd name="connsiteX16" fmla="*/ 40252 w 1031737"/>
                  <a:gd name="connsiteY16" fmla="*/ 683605 h 833737"/>
                  <a:gd name="connsiteX17" fmla="*/ 7489 w 1031737"/>
                  <a:gd name="connsiteY17" fmla="*/ 401864 h 833737"/>
                  <a:gd name="connsiteX18" fmla="*/ 182198 w 1031737"/>
                  <a:gd name="connsiteY18" fmla="*/ 128705 h 833737"/>
                  <a:gd name="connsiteX19" fmla="*/ 491469 w 1031737"/>
                  <a:gd name="connsiteY19" fmla="*/ 995 h 833737"/>
                  <a:gd name="connsiteX0" fmla="*/ 491469 w 1031737"/>
                  <a:gd name="connsiteY0" fmla="*/ 995 h 833737"/>
                  <a:gd name="connsiteX1" fmla="*/ 943852 w 1031737"/>
                  <a:gd name="connsiteY1" fmla="*/ 88057 h 833737"/>
                  <a:gd name="connsiteX2" fmla="*/ 1020186 w 1031737"/>
                  <a:gd name="connsiteY2" fmla="*/ 318485 h 833737"/>
                  <a:gd name="connsiteX3" fmla="*/ 1015580 w 1031737"/>
                  <a:gd name="connsiteY3" fmla="*/ 375357 h 833737"/>
                  <a:gd name="connsiteX4" fmla="*/ 870811 w 1031737"/>
                  <a:gd name="connsiteY4" fmla="*/ 345841 h 833737"/>
                  <a:gd name="connsiteX5" fmla="*/ 699670 w 1031737"/>
                  <a:gd name="connsiteY5" fmla="*/ 368921 h 833737"/>
                  <a:gd name="connsiteX6" fmla="*/ 510430 w 1031737"/>
                  <a:gd name="connsiteY6" fmla="*/ 334669 h 833737"/>
                  <a:gd name="connsiteX7" fmla="*/ 377073 w 1031737"/>
                  <a:gd name="connsiteY7" fmla="*/ 365345 h 833737"/>
                  <a:gd name="connsiteX8" fmla="*/ 292513 w 1031737"/>
                  <a:gd name="connsiteY8" fmla="*/ 498829 h 833737"/>
                  <a:gd name="connsiteX9" fmla="*/ 262184 w 1031737"/>
                  <a:gd name="connsiteY9" fmla="*/ 693673 h 833737"/>
                  <a:gd name="connsiteX10" fmla="*/ 233056 w 1031737"/>
                  <a:gd name="connsiteY10" fmla="*/ 682922 h 833737"/>
                  <a:gd name="connsiteX11" fmla="*/ 227533 w 1031737"/>
                  <a:gd name="connsiteY11" fmla="*/ 477232 h 833737"/>
                  <a:gd name="connsiteX12" fmla="*/ 158319 w 1031737"/>
                  <a:gd name="connsiteY12" fmla="*/ 435483 h 833737"/>
                  <a:gd name="connsiteX13" fmla="*/ 133218 w 1031737"/>
                  <a:gd name="connsiteY13" fmla="*/ 648069 h 833737"/>
                  <a:gd name="connsiteX14" fmla="*/ 147761 w 1031737"/>
                  <a:gd name="connsiteY14" fmla="*/ 688907 h 833737"/>
                  <a:gd name="connsiteX15" fmla="*/ 115874 w 1031737"/>
                  <a:gd name="connsiteY15" fmla="*/ 833733 h 833737"/>
                  <a:gd name="connsiteX16" fmla="*/ 40252 w 1031737"/>
                  <a:gd name="connsiteY16" fmla="*/ 683605 h 833737"/>
                  <a:gd name="connsiteX17" fmla="*/ 7489 w 1031737"/>
                  <a:gd name="connsiteY17" fmla="*/ 401864 h 833737"/>
                  <a:gd name="connsiteX18" fmla="*/ 182198 w 1031737"/>
                  <a:gd name="connsiteY18" fmla="*/ 128705 h 833737"/>
                  <a:gd name="connsiteX19" fmla="*/ 491469 w 1031737"/>
                  <a:gd name="connsiteY19" fmla="*/ 995 h 833737"/>
                  <a:gd name="connsiteX0" fmla="*/ 491469 w 1031737"/>
                  <a:gd name="connsiteY0" fmla="*/ 995 h 833737"/>
                  <a:gd name="connsiteX1" fmla="*/ 943852 w 1031737"/>
                  <a:gd name="connsiteY1" fmla="*/ 88057 h 833737"/>
                  <a:gd name="connsiteX2" fmla="*/ 1020186 w 1031737"/>
                  <a:gd name="connsiteY2" fmla="*/ 318485 h 833737"/>
                  <a:gd name="connsiteX3" fmla="*/ 1015580 w 1031737"/>
                  <a:gd name="connsiteY3" fmla="*/ 375357 h 833737"/>
                  <a:gd name="connsiteX4" fmla="*/ 870811 w 1031737"/>
                  <a:gd name="connsiteY4" fmla="*/ 345841 h 833737"/>
                  <a:gd name="connsiteX5" fmla="*/ 684371 w 1031737"/>
                  <a:gd name="connsiteY5" fmla="*/ 365861 h 833737"/>
                  <a:gd name="connsiteX6" fmla="*/ 510430 w 1031737"/>
                  <a:gd name="connsiteY6" fmla="*/ 334669 h 833737"/>
                  <a:gd name="connsiteX7" fmla="*/ 377073 w 1031737"/>
                  <a:gd name="connsiteY7" fmla="*/ 365345 h 833737"/>
                  <a:gd name="connsiteX8" fmla="*/ 292513 w 1031737"/>
                  <a:gd name="connsiteY8" fmla="*/ 498829 h 833737"/>
                  <a:gd name="connsiteX9" fmla="*/ 262184 w 1031737"/>
                  <a:gd name="connsiteY9" fmla="*/ 693673 h 833737"/>
                  <a:gd name="connsiteX10" fmla="*/ 233056 w 1031737"/>
                  <a:gd name="connsiteY10" fmla="*/ 682922 h 833737"/>
                  <a:gd name="connsiteX11" fmla="*/ 227533 w 1031737"/>
                  <a:gd name="connsiteY11" fmla="*/ 477232 h 833737"/>
                  <a:gd name="connsiteX12" fmla="*/ 158319 w 1031737"/>
                  <a:gd name="connsiteY12" fmla="*/ 435483 h 833737"/>
                  <a:gd name="connsiteX13" fmla="*/ 133218 w 1031737"/>
                  <a:gd name="connsiteY13" fmla="*/ 648069 h 833737"/>
                  <a:gd name="connsiteX14" fmla="*/ 147761 w 1031737"/>
                  <a:gd name="connsiteY14" fmla="*/ 688907 h 833737"/>
                  <a:gd name="connsiteX15" fmla="*/ 115874 w 1031737"/>
                  <a:gd name="connsiteY15" fmla="*/ 833733 h 833737"/>
                  <a:gd name="connsiteX16" fmla="*/ 40252 w 1031737"/>
                  <a:gd name="connsiteY16" fmla="*/ 683605 h 833737"/>
                  <a:gd name="connsiteX17" fmla="*/ 7489 w 1031737"/>
                  <a:gd name="connsiteY17" fmla="*/ 401864 h 833737"/>
                  <a:gd name="connsiteX18" fmla="*/ 182198 w 1031737"/>
                  <a:gd name="connsiteY18" fmla="*/ 128705 h 833737"/>
                  <a:gd name="connsiteX19" fmla="*/ 491469 w 1031737"/>
                  <a:gd name="connsiteY19" fmla="*/ 995 h 833737"/>
                  <a:gd name="connsiteX0" fmla="*/ 491469 w 1031737"/>
                  <a:gd name="connsiteY0" fmla="*/ 995 h 833737"/>
                  <a:gd name="connsiteX1" fmla="*/ 943852 w 1031737"/>
                  <a:gd name="connsiteY1" fmla="*/ 88057 h 833737"/>
                  <a:gd name="connsiteX2" fmla="*/ 1020186 w 1031737"/>
                  <a:gd name="connsiteY2" fmla="*/ 318485 h 833737"/>
                  <a:gd name="connsiteX3" fmla="*/ 1015580 w 1031737"/>
                  <a:gd name="connsiteY3" fmla="*/ 375357 h 833737"/>
                  <a:gd name="connsiteX4" fmla="*/ 861632 w 1031737"/>
                  <a:gd name="connsiteY4" fmla="*/ 345841 h 833737"/>
                  <a:gd name="connsiteX5" fmla="*/ 684371 w 1031737"/>
                  <a:gd name="connsiteY5" fmla="*/ 365861 h 833737"/>
                  <a:gd name="connsiteX6" fmla="*/ 510430 w 1031737"/>
                  <a:gd name="connsiteY6" fmla="*/ 334669 h 833737"/>
                  <a:gd name="connsiteX7" fmla="*/ 377073 w 1031737"/>
                  <a:gd name="connsiteY7" fmla="*/ 365345 h 833737"/>
                  <a:gd name="connsiteX8" fmla="*/ 292513 w 1031737"/>
                  <a:gd name="connsiteY8" fmla="*/ 498829 h 833737"/>
                  <a:gd name="connsiteX9" fmla="*/ 262184 w 1031737"/>
                  <a:gd name="connsiteY9" fmla="*/ 693673 h 833737"/>
                  <a:gd name="connsiteX10" fmla="*/ 233056 w 1031737"/>
                  <a:gd name="connsiteY10" fmla="*/ 682922 h 833737"/>
                  <a:gd name="connsiteX11" fmla="*/ 227533 w 1031737"/>
                  <a:gd name="connsiteY11" fmla="*/ 477232 h 833737"/>
                  <a:gd name="connsiteX12" fmla="*/ 158319 w 1031737"/>
                  <a:gd name="connsiteY12" fmla="*/ 435483 h 833737"/>
                  <a:gd name="connsiteX13" fmla="*/ 133218 w 1031737"/>
                  <a:gd name="connsiteY13" fmla="*/ 648069 h 833737"/>
                  <a:gd name="connsiteX14" fmla="*/ 147761 w 1031737"/>
                  <a:gd name="connsiteY14" fmla="*/ 688907 h 833737"/>
                  <a:gd name="connsiteX15" fmla="*/ 115874 w 1031737"/>
                  <a:gd name="connsiteY15" fmla="*/ 833733 h 833737"/>
                  <a:gd name="connsiteX16" fmla="*/ 40252 w 1031737"/>
                  <a:gd name="connsiteY16" fmla="*/ 683605 h 833737"/>
                  <a:gd name="connsiteX17" fmla="*/ 7489 w 1031737"/>
                  <a:gd name="connsiteY17" fmla="*/ 401864 h 833737"/>
                  <a:gd name="connsiteX18" fmla="*/ 182198 w 1031737"/>
                  <a:gd name="connsiteY18" fmla="*/ 128705 h 833737"/>
                  <a:gd name="connsiteX19" fmla="*/ 491469 w 1031737"/>
                  <a:gd name="connsiteY19" fmla="*/ 995 h 833737"/>
                  <a:gd name="connsiteX0" fmla="*/ 491469 w 1028409"/>
                  <a:gd name="connsiteY0" fmla="*/ 995 h 833737"/>
                  <a:gd name="connsiteX1" fmla="*/ 943852 w 1028409"/>
                  <a:gd name="connsiteY1" fmla="*/ 88057 h 833737"/>
                  <a:gd name="connsiteX2" fmla="*/ 1020186 w 1028409"/>
                  <a:gd name="connsiteY2" fmla="*/ 318485 h 833737"/>
                  <a:gd name="connsiteX3" fmla="*/ 1009461 w 1028409"/>
                  <a:gd name="connsiteY3" fmla="*/ 384537 h 833737"/>
                  <a:gd name="connsiteX4" fmla="*/ 861632 w 1028409"/>
                  <a:gd name="connsiteY4" fmla="*/ 345841 h 833737"/>
                  <a:gd name="connsiteX5" fmla="*/ 684371 w 1028409"/>
                  <a:gd name="connsiteY5" fmla="*/ 365861 h 833737"/>
                  <a:gd name="connsiteX6" fmla="*/ 510430 w 1028409"/>
                  <a:gd name="connsiteY6" fmla="*/ 334669 h 833737"/>
                  <a:gd name="connsiteX7" fmla="*/ 377073 w 1028409"/>
                  <a:gd name="connsiteY7" fmla="*/ 365345 h 833737"/>
                  <a:gd name="connsiteX8" fmla="*/ 292513 w 1028409"/>
                  <a:gd name="connsiteY8" fmla="*/ 498829 h 833737"/>
                  <a:gd name="connsiteX9" fmla="*/ 262184 w 1028409"/>
                  <a:gd name="connsiteY9" fmla="*/ 693673 h 833737"/>
                  <a:gd name="connsiteX10" fmla="*/ 233056 w 1028409"/>
                  <a:gd name="connsiteY10" fmla="*/ 682922 h 833737"/>
                  <a:gd name="connsiteX11" fmla="*/ 227533 w 1028409"/>
                  <a:gd name="connsiteY11" fmla="*/ 477232 h 833737"/>
                  <a:gd name="connsiteX12" fmla="*/ 158319 w 1028409"/>
                  <a:gd name="connsiteY12" fmla="*/ 435483 h 833737"/>
                  <a:gd name="connsiteX13" fmla="*/ 133218 w 1028409"/>
                  <a:gd name="connsiteY13" fmla="*/ 648069 h 833737"/>
                  <a:gd name="connsiteX14" fmla="*/ 147761 w 1028409"/>
                  <a:gd name="connsiteY14" fmla="*/ 688907 h 833737"/>
                  <a:gd name="connsiteX15" fmla="*/ 115874 w 1028409"/>
                  <a:gd name="connsiteY15" fmla="*/ 833733 h 833737"/>
                  <a:gd name="connsiteX16" fmla="*/ 40252 w 1028409"/>
                  <a:gd name="connsiteY16" fmla="*/ 683605 h 833737"/>
                  <a:gd name="connsiteX17" fmla="*/ 7489 w 1028409"/>
                  <a:gd name="connsiteY17" fmla="*/ 401864 h 833737"/>
                  <a:gd name="connsiteX18" fmla="*/ 182198 w 1028409"/>
                  <a:gd name="connsiteY18" fmla="*/ 128705 h 833737"/>
                  <a:gd name="connsiteX19" fmla="*/ 491469 w 1028409"/>
                  <a:gd name="connsiteY19" fmla="*/ 995 h 833737"/>
                  <a:gd name="connsiteX0" fmla="*/ 491469 w 1028409"/>
                  <a:gd name="connsiteY0" fmla="*/ 995 h 833737"/>
                  <a:gd name="connsiteX1" fmla="*/ 943852 w 1028409"/>
                  <a:gd name="connsiteY1" fmla="*/ 88057 h 833737"/>
                  <a:gd name="connsiteX2" fmla="*/ 1020186 w 1028409"/>
                  <a:gd name="connsiteY2" fmla="*/ 318485 h 833737"/>
                  <a:gd name="connsiteX3" fmla="*/ 1009461 w 1028409"/>
                  <a:gd name="connsiteY3" fmla="*/ 384537 h 833737"/>
                  <a:gd name="connsiteX4" fmla="*/ 861632 w 1028409"/>
                  <a:gd name="connsiteY4" fmla="*/ 345841 h 833737"/>
                  <a:gd name="connsiteX5" fmla="*/ 684371 w 1028409"/>
                  <a:gd name="connsiteY5" fmla="*/ 365861 h 833737"/>
                  <a:gd name="connsiteX6" fmla="*/ 510430 w 1028409"/>
                  <a:gd name="connsiteY6" fmla="*/ 334669 h 833737"/>
                  <a:gd name="connsiteX7" fmla="*/ 377073 w 1028409"/>
                  <a:gd name="connsiteY7" fmla="*/ 365345 h 833737"/>
                  <a:gd name="connsiteX8" fmla="*/ 292513 w 1028409"/>
                  <a:gd name="connsiteY8" fmla="*/ 498829 h 833737"/>
                  <a:gd name="connsiteX9" fmla="*/ 280543 w 1028409"/>
                  <a:gd name="connsiteY9" fmla="*/ 687554 h 833737"/>
                  <a:gd name="connsiteX10" fmla="*/ 233056 w 1028409"/>
                  <a:gd name="connsiteY10" fmla="*/ 682922 h 833737"/>
                  <a:gd name="connsiteX11" fmla="*/ 227533 w 1028409"/>
                  <a:gd name="connsiteY11" fmla="*/ 477232 h 833737"/>
                  <a:gd name="connsiteX12" fmla="*/ 158319 w 1028409"/>
                  <a:gd name="connsiteY12" fmla="*/ 435483 h 833737"/>
                  <a:gd name="connsiteX13" fmla="*/ 133218 w 1028409"/>
                  <a:gd name="connsiteY13" fmla="*/ 648069 h 833737"/>
                  <a:gd name="connsiteX14" fmla="*/ 147761 w 1028409"/>
                  <a:gd name="connsiteY14" fmla="*/ 688907 h 833737"/>
                  <a:gd name="connsiteX15" fmla="*/ 115874 w 1028409"/>
                  <a:gd name="connsiteY15" fmla="*/ 833733 h 833737"/>
                  <a:gd name="connsiteX16" fmla="*/ 40252 w 1028409"/>
                  <a:gd name="connsiteY16" fmla="*/ 683605 h 833737"/>
                  <a:gd name="connsiteX17" fmla="*/ 7489 w 1028409"/>
                  <a:gd name="connsiteY17" fmla="*/ 401864 h 833737"/>
                  <a:gd name="connsiteX18" fmla="*/ 182198 w 1028409"/>
                  <a:gd name="connsiteY18" fmla="*/ 128705 h 833737"/>
                  <a:gd name="connsiteX19" fmla="*/ 491469 w 1028409"/>
                  <a:gd name="connsiteY19" fmla="*/ 995 h 833737"/>
                  <a:gd name="connsiteX0" fmla="*/ 491469 w 1028409"/>
                  <a:gd name="connsiteY0" fmla="*/ 995 h 833737"/>
                  <a:gd name="connsiteX1" fmla="*/ 943852 w 1028409"/>
                  <a:gd name="connsiteY1" fmla="*/ 88057 h 833737"/>
                  <a:gd name="connsiteX2" fmla="*/ 1020186 w 1028409"/>
                  <a:gd name="connsiteY2" fmla="*/ 318485 h 833737"/>
                  <a:gd name="connsiteX3" fmla="*/ 1009461 w 1028409"/>
                  <a:gd name="connsiteY3" fmla="*/ 384537 h 833737"/>
                  <a:gd name="connsiteX4" fmla="*/ 861632 w 1028409"/>
                  <a:gd name="connsiteY4" fmla="*/ 345841 h 833737"/>
                  <a:gd name="connsiteX5" fmla="*/ 684371 w 1028409"/>
                  <a:gd name="connsiteY5" fmla="*/ 365861 h 833737"/>
                  <a:gd name="connsiteX6" fmla="*/ 510430 w 1028409"/>
                  <a:gd name="connsiteY6" fmla="*/ 334669 h 833737"/>
                  <a:gd name="connsiteX7" fmla="*/ 377073 w 1028409"/>
                  <a:gd name="connsiteY7" fmla="*/ 365345 h 833737"/>
                  <a:gd name="connsiteX8" fmla="*/ 292513 w 1028409"/>
                  <a:gd name="connsiteY8" fmla="*/ 498829 h 833737"/>
                  <a:gd name="connsiteX9" fmla="*/ 280543 w 1028409"/>
                  <a:gd name="connsiteY9" fmla="*/ 687554 h 833737"/>
                  <a:gd name="connsiteX10" fmla="*/ 233056 w 1028409"/>
                  <a:gd name="connsiteY10" fmla="*/ 682922 h 833737"/>
                  <a:gd name="connsiteX11" fmla="*/ 227533 w 1028409"/>
                  <a:gd name="connsiteY11" fmla="*/ 477232 h 833737"/>
                  <a:gd name="connsiteX12" fmla="*/ 158319 w 1028409"/>
                  <a:gd name="connsiteY12" fmla="*/ 435483 h 833737"/>
                  <a:gd name="connsiteX13" fmla="*/ 133218 w 1028409"/>
                  <a:gd name="connsiteY13" fmla="*/ 648069 h 833737"/>
                  <a:gd name="connsiteX14" fmla="*/ 147761 w 1028409"/>
                  <a:gd name="connsiteY14" fmla="*/ 688907 h 833737"/>
                  <a:gd name="connsiteX15" fmla="*/ 115874 w 1028409"/>
                  <a:gd name="connsiteY15" fmla="*/ 833733 h 833737"/>
                  <a:gd name="connsiteX16" fmla="*/ 40252 w 1028409"/>
                  <a:gd name="connsiteY16" fmla="*/ 683605 h 833737"/>
                  <a:gd name="connsiteX17" fmla="*/ 7489 w 1028409"/>
                  <a:gd name="connsiteY17" fmla="*/ 401864 h 833737"/>
                  <a:gd name="connsiteX18" fmla="*/ 182198 w 1028409"/>
                  <a:gd name="connsiteY18" fmla="*/ 116466 h 833737"/>
                  <a:gd name="connsiteX19" fmla="*/ 491469 w 1028409"/>
                  <a:gd name="connsiteY19" fmla="*/ 995 h 833737"/>
                  <a:gd name="connsiteX0" fmla="*/ 491469 w 1028619"/>
                  <a:gd name="connsiteY0" fmla="*/ 1303 h 834045"/>
                  <a:gd name="connsiteX1" fmla="*/ 940793 w 1028619"/>
                  <a:gd name="connsiteY1" fmla="*/ 76126 h 834045"/>
                  <a:gd name="connsiteX2" fmla="*/ 1020186 w 1028619"/>
                  <a:gd name="connsiteY2" fmla="*/ 318793 h 834045"/>
                  <a:gd name="connsiteX3" fmla="*/ 1009461 w 1028619"/>
                  <a:gd name="connsiteY3" fmla="*/ 384845 h 834045"/>
                  <a:gd name="connsiteX4" fmla="*/ 861632 w 1028619"/>
                  <a:gd name="connsiteY4" fmla="*/ 346149 h 834045"/>
                  <a:gd name="connsiteX5" fmla="*/ 684371 w 1028619"/>
                  <a:gd name="connsiteY5" fmla="*/ 366169 h 834045"/>
                  <a:gd name="connsiteX6" fmla="*/ 510430 w 1028619"/>
                  <a:gd name="connsiteY6" fmla="*/ 334977 h 834045"/>
                  <a:gd name="connsiteX7" fmla="*/ 377073 w 1028619"/>
                  <a:gd name="connsiteY7" fmla="*/ 365653 h 834045"/>
                  <a:gd name="connsiteX8" fmla="*/ 292513 w 1028619"/>
                  <a:gd name="connsiteY8" fmla="*/ 499137 h 834045"/>
                  <a:gd name="connsiteX9" fmla="*/ 280543 w 1028619"/>
                  <a:gd name="connsiteY9" fmla="*/ 687862 h 834045"/>
                  <a:gd name="connsiteX10" fmla="*/ 233056 w 1028619"/>
                  <a:gd name="connsiteY10" fmla="*/ 683230 h 834045"/>
                  <a:gd name="connsiteX11" fmla="*/ 227533 w 1028619"/>
                  <a:gd name="connsiteY11" fmla="*/ 477540 h 834045"/>
                  <a:gd name="connsiteX12" fmla="*/ 158319 w 1028619"/>
                  <a:gd name="connsiteY12" fmla="*/ 435791 h 834045"/>
                  <a:gd name="connsiteX13" fmla="*/ 133218 w 1028619"/>
                  <a:gd name="connsiteY13" fmla="*/ 648377 h 834045"/>
                  <a:gd name="connsiteX14" fmla="*/ 147761 w 1028619"/>
                  <a:gd name="connsiteY14" fmla="*/ 689215 h 834045"/>
                  <a:gd name="connsiteX15" fmla="*/ 115874 w 1028619"/>
                  <a:gd name="connsiteY15" fmla="*/ 834041 h 834045"/>
                  <a:gd name="connsiteX16" fmla="*/ 40252 w 1028619"/>
                  <a:gd name="connsiteY16" fmla="*/ 683913 h 834045"/>
                  <a:gd name="connsiteX17" fmla="*/ 7489 w 1028619"/>
                  <a:gd name="connsiteY17" fmla="*/ 402172 h 834045"/>
                  <a:gd name="connsiteX18" fmla="*/ 182198 w 1028619"/>
                  <a:gd name="connsiteY18" fmla="*/ 116774 h 834045"/>
                  <a:gd name="connsiteX19" fmla="*/ 491469 w 1028619"/>
                  <a:gd name="connsiteY19" fmla="*/ 1303 h 834045"/>
                  <a:gd name="connsiteX0" fmla="*/ 491469 w 1030322"/>
                  <a:gd name="connsiteY0" fmla="*/ 1303 h 834045"/>
                  <a:gd name="connsiteX1" fmla="*/ 916315 w 1030322"/>
                  <a:gd name="connsiteY1" fmla="*/ 76126 h 834045"/>
                  <a:gd name="connsiteX2" fmla="*/ 1020186 w 1030322"/>
                  <a:gd name="connsiteY2" fmla="*/ 318793 h 834045"/>
                  <a:gd name="connsiteX3" fmla="*/ 1009461 w 1030322"/>
                  <a:gd name="connsiteY3" fmla="*/ 384845 h 834045"/>
                  <a:gd name="connsiteX4" fmla="*/ 861632 w 1030322"/>
                  <a:gd name="connsiteY4" fmla="*/ 346149 h 834045"/>
                  <a:gd name="connsiteX5" fmla="*/ 684371 w 1030322"/>
                  <a:gd name="connsiteY5" fmla="*/ 366169 h 834045"/>
                  <a:gd name="connsiteX6" fmla="*/ 510430 w 1030322"/>
                  <a:gd name="connsiteY6" fmla="*/ 334977 h 834045"/>
                  <a:gd name="connsiteX7" fmla="*/ 377073 w 1030322"/>
                  <a:gd name="connsiteY7" fmla="*/ 365653 h 834045"/>
                  <a:gd name="connsiteX8" fmla="*/ 292513 w 1030322"/>
                  <a:gd name="connsiteY8" fmla="*/ 499137 h 834045"/>
                  <a:gd name="connsiteX9" fmla="*/ 280543 w 1030322"/>
                  <a:gd name="connsiteY9" fmla="*/ 687862 h 834045"/>
                  <a:gd name="connsiteX10" fmla="*/ 233056 w 1030322"/>
                  <a:gd name="connsiteY10" fmla="*/ 683230 h 834045"/>
                  <a:gd name="connsiteX11" fmla="*/ 227533 w 1030322"/>
                  <a:gd name="connsiteY11" fmla="*/ 477540 h 834045"/>
                  <a:gd name="connsiteX12" fmla="*/ 158319 w 1030322"/>
                  <a:gd name="connsiteY12" fmla="*/ 435791 h 834045"/>
                  <a:gd name="connsiteX13" fmla="*/ 133218 w 1030322"/>
                  <a:gd name="connsiteY13" fmla="*/ 648377 h 834045"/>
                  <a:gd name="connsiteX14" fmla="*/ 147761 w 1030322"/>
                  <a:gd name="connsiteY14" fmla="*/ 689215 h 834045"/>
                  <a:gd name="connsiteX15" fmla="*/ 115874 w 1030322"/>
                  <a:gd name="connsiteY15" fmla="*/ 834041 h 834045"/>
                  <a:gd name="connsiteX16" fmla="*/ 40252 w 1030322"/>
                  <a:gd name="connsiteY16" fmla="*/ 683913 h 834045"/>
                  <a:gd name="connsiteX17" fmla="*/ 7489 w 1030322"/>
                  <a:gd name="connsiteY17" fmla="*/ 402172 h 834045"/>
                  <a:gd name="connsiteX18" fmla="*/ 182198 w 1030322"/>
                  <a:gd name="connsiteY18" fmla="*/ 116774 h 834045"/>
                  <a:gd name="connsiteX19" fmla="*/ 491469 w 1030322"/>
                  <a:gd name="connsiteY19" fmla="*/ 1303 h 834045"/>
                  <a:gd name="connsiteX0" fmla="*/ 491469 w 1030322"/>
                  <a:gd name="connsiteY0" fmla="*/ 1303 h 834045"/>
                  <a:gd name="connsiteX1" fmla="*/ 916315 w 1030322"/>
                  <a:gd name="connsiteY1" fmla="*/ 76126 h 834045"/>
                  <a:gd name="connsiteX2" fmla="*/ 1020186 w 1030322"/>
                  <a:gd name="connsiteY2" fmla="*/ 318793 h 834045"/>
                  <a:gd name="connsiteX3" fmla="*/ 1009461 w 1030322"/>
                  <a:gd name="connsiteY3" fmla="*/ 384845 h 834045"/>
                  <a:gd name="connsiteX4" fmla="*/ 861632 w 1030322"/>
                  <a:gd name="connsiteY4" fmla="*/ 346149 h 834045"/>
                  <a:gd name="connsiteX5" fmla="*/ 684371 w 1030322"/>
                  <a:gd name="connsiteY5" fmla="*/ 366169 h 834045"/>
                  <a:gd name="connsiteX6" fmla="*/ 510430 w 1030322"/>
                  <a:gd name="connsiteY6" fmla="*/ 334977 h 834045"/>
                  <a:gd name="connsiteX7" fmla="*/ 377073 w 1030322"/>
                  <a:gd name="connsiteY7" fmla="*/ 365653 h 834045"/>
                  <a:gd name="connsiteX8" fmla="*/ 292513 w 1030322"/>
                  <a:gd name="connsiteY8" fmla="*/ 499137 h 834045"/>
                  <a:gd name="connsiteX9" fmla="*/ 280543 w 1030322"/>
                  <a:gd name="connsiteY9" fmla="*/ 687862 h 834045"/>
                  <a:gd name="connsiteX10" fmla="*/ 233056 w 1030322"/>
                  <a:gd name="connsiteY10" fmla="*/ 683230 h 834045"/>
                  <a:gd name="connsiteX11" fmla="*/ 227533 w 1030322"/>
                  <a:gd name="connsiteY11" fmla="*/ 477540 h 834045"/>
                  <a:gd name="connsiteX12" fmla="*/ 158319 w 1030322"/>
                  <a:gd name="connsiteY12" fmla="*/ 435791 h 834045"/>
                  <a:gd name="connsiteX13" fmla="*/ 133218 w 1030322"/>
                  <a:gd name="connsiteY13" fmla="*/ 648377 h 834045"/>
                  <a:gd name="connsiteX14" fmla="*/ 147761 w 1030322"/>
                  <a:gd name="connsiteY14" fmla="*/ 689215 h 834045"/>
                  <a:gd name="connsiteX15" fmla="*/ 115874 w 1030322"/>
                  <a:gd name="connsiteY15" fmla="*/ 834041 h 834045"/>
                  <a:gd name="connsiteX16" fmla="*/ 40252 w 1030322"/>
                  <a:gd name="connsiteY16" fmla="*/ 683913 h 834045"/>
                  <a:gd name="connsiteX17" fmla="*/ 7489 w 1030322"/>
                  <a:gd name="connsiteY17" fmla="*/ 402172 h 834045"/>
                  <a:gd name="connsiteX18" fmla="*/ 182198 w 1030322"/>
                  <a:gd name="connsiteY18" fmla="*/ 80057 h 834045"/>
                  <a:gd name="connsiteX19" fmla="*/ 491469 w 1030322"/>
                  <a:gd name="connsiteY19" fmla="*/ 1303 h 834045"/>
                  <a:gd name="connsiteX0" fmla="*/ 485349 w 1030322"/>
                  <a:gd name="connsiteY0" fmla="*/ 854 h 858074"/>
                  <a:gd name="connsiteX1" fmla="*/ 916315 w 1030322"/>
                  <a:gd name="connsiteY1" fmla="*/ 100155 h 858074"/>
                  <a:gd name="connsiteX2" fmla="*/ 1020186 w 1030322"/>
                  <a:gd name="connsiteY2" fmla="*/ 342822 h 858074"/>
                  <a:gd name="connsiteX3" fmla="*/ 1009461 w 1030322"/>
                  <a:gd name="connsiteY3" fmla="*/ 408874 h 858074"/>
                  <a:gd name="connsiteX4" fmla="*/ 861632 w 1030322"/>
                  <a:gd name="connsiteY4" fmla="*/ 370178 h 858074"/>
                  <a:gd name="connsiteX5" fmla="*/ 684371 w 1030322"/>
                  <a:gd name="connsiteY5" fmla="*/ 390198 h 858074"/>
                  <a:gd name="connsiteX6" fmla="*/ 510430 w 1030322"/>
                  <a:gd name="connsiteY6" fmla="*/ 359006 h 858074"/>
                  <a:gd name="connsiteX7" fmla="*/ 377073 w 1030322"/>
                  <a:gd name="connsiteY7" fmla="*/ 389682 h 858074"/>
                  <a:gd name="connsiteX8" fmla="*/ 292513 w 1030322"/>
                  <a:gd name="connsiteY8" fmla="*/ 523166 h 858074"/>
                  <a:gd name="connsiteX9" fmla="*/ 280543 w 1030322"/>
                  <a:gd name="connsiteY9" fmla="*/ 711891 h 858074"/>
                  <a:gd name="connsiteX10" fmla="*/ 233056 w 1030322"/>
                  <a:gd name="connsiteY10" fmla="*/ 707259 h 858074"/>
                  <a:gd name="connsiteX11" fmla="*/ 227533 w 1030322"/>
                  <a:gd name="connsiteY11" fmla="*/ 501569 h 858074"/>
                  <a:gd name="connsiteX12" fmla="*/ 158319 w 1030322"/>
                  <a:gd name="connsiteY12" fmla="*/ 459820 h 858074"/>
                  <a:gd name="connsiteX13" fmla="*/ 133218 w 1030322"/>
                  <a:gd name="connsiteY13" fmla="*/ 672406 h 858074"/>
                  <a:gd name="connsiteX14" fmla="*/ 147761 w 1030322"/>
                  <a:gd name="connsiteY14" fmla="*/ 713244 h 858074"/>
                  <a:gd name="connsiteX15" fmla="*/ 115874 w 1030322"/>
                  <a:gd name="connsiteY15" fmla="*/ 858070 h 858074"/>
                  <a:gd name="connsiteX16" fmla="*/ 40252 w 1030322"/>
                  <a:gd name="connsiteY16" fmla="*/ 707942 h 858074"/>
                  <a:gd name="connsiteX17" fmla="*/ 7489 w 1030322"/>
                  <a:gd name="connsiteY17" fmla="*/ 426201 h 858074"/>
                  <a:gd name="connsiteX18" fmla="*/ 182198 w 1030322"/>
                  <a:gd name="connsiteY18" fmla="*/ 104086 h 858074"/>
                  <a:gd name="connsiteX19" fmla="*/ 485349 w 1030322"/>
                  <a:gd name="connsiteY19" fmla="*/ 854 h 858074"/>
                  <a:gd name="connsiteX0" fmla="*/ 485349 w 1030322"/>
                  <a:gd name="connsiteY0" fmla="*/ 854 h 858074"/>
                  <a:gd name="connsiteX1" fmla="*/ 916315 w 1030322"/>
                  <a:gd name="connsiteY1" fmla="*/ 100155 h 858074"/>
                  <a:gd name="connsiteX2" fmla="*/ 1020186 w 1030322"/>
                  <a:gd name="connsiteY2" fmla="*/ 342822 h 858074"/>
                  <a:gd name="connsiteX3" fmla="*/ 1009461 w 1030322"/>
                  <a:gd name="connsiteY3" fmla="*/ 408874 h 858074"/>
                  <a:gd name="connsiteX4" fmla="*/ 861632 w 1030322"/>
                  <a:gd name="connsiteY4" fmla="*/ 370178 h 858074"/>
                  <a:gd name="connsiteX5" fmla="*/ 684371 w 1030322"/>
                  <a:gd name="connsiteY5" fmla="*/ 390198 h 858074"/>
                  <a:gd name="connsiteX6" fmla="*/ 510430 w 1030322"/>
                  <a:gd name="connsiteY6" fmla="*/ 359006 h 858074"/>
                  <a:gd name="connsiteX7" fmla="*/ 377073 w 1030322"/>
                  <a:gd name="connsiteY7" fmla="*/ 389682 h 858074"/>
                  <a:gd name="connsiteX8" fmla="*/ 292513 w 1030322"/>
                  <a:gd name="connsiteY8" fmla="*/ 523166 h 858074"/>
                  <a:gd name="connsiteX9" fmla="*/ 280543 w 1030322"/>
                  <a:gd name="connsiteY9" fmla="*/ 711891 h 858074"/>
                  <a:gd name="connsiteX10" fmla="*/ 233056 w 1030322"/>
                  <a:gd name="connsiteY10" fmla="*/ 707259 h 858074"/>
                  <a:gd name="connsiteX11" fmla="*/ 227533 w 1030322"/>
                  <a:gd name="connsiteY11" fmla="*/ 501569 h 858074"/>
                  <a:gd name="connsiteX12" fmla="*/ 167805 w 1030322"/>
                  <a:gd name="connsiteY12" fmla="*/ 542033 h 858074"/>
                  <a:gd name="connsiteX13" fmla="*/ 133218 w 1030322"/>
                  <a:gd name="connsiteY13" fmla="*/ 672406 h 858074"/>
                  <a:gd name="connsiteX14" fmla="*/ 147761 w 1030322"/>
                  <a:gd name="connsiteY14" fmla="*/ 713244 h 858074"/>
                  <a:gd name="connsiteX15" fmla="*/ 115874 w 1030322"/>
                  <a:gd name="connsiteY15" fmla="*/ 858070 h 858074"/>
                  <a:gd name="connsiteX16" fmla="*/ 40252 w 1030322"/>
                  <a:gd name="connsiteY16" fmla="*/ 707942 h 858074"/>
                  <a:gd name="connsiteX17" fmla="*/ 7489 w 1030322"/>
                  <a:gd name="connsiteY17" fmla="*/ 426201 h 858074"/>
                  <a:gd name="connsiteX18" fmla="*/ 182198 w 1030322"/>
                  <a:gd name="connsiteY18" fmla="*/ 104086 h 858074"/>
                  <a:gd name="connsiteX19" fmla="*/ 485349 w 1030322"/>
                  <a:gd name="connsiteY19" fmla="*/ 854 h 858074"/>
                  <a:gd name="connsiteX0" fmla="*/ 485349 w 1030322"/>
                  <a:gd name="connsiteY0" fmla="*/ 854 h 858074"/>
                  <a:gd name="connsiteX1" fmla="*/ 916315 w 1030322"/>
                  <a:gd name="connsiteY1" fmla="*/ 100155 h 858074"/>
                  <a:gd name="connsiteX2" fmla="*/ 1020186 w 1030322"/>
                  <a:gd name="connsiteY2" fmla="*/ 342822 h 858074"/>
                  <a:gd name="connsiteX3" fmla="*/ 1009461 w 1030322"/>
                  <a:gd name="connsiteY3" fmla="*/ 408874 h 858074"/>
                  <a:gd name="connsiteX4" fmla="*/ 861632 w 1030322"/>
                  <a:gd name="connsiteY4" fmla="*/ 370178 h 858074"/>
                  <a:gd name="connsiteX5" fmla="*/ 684371 w 1030322"/>
                  <a:gd name="connsiteY5" fmla="*/ 390198 h 858074"/>
                  <a:gd name="connsiteX6" fmla="*/ 510430 w 1030322"/>
                  <a:gd name="connsiteY6" fmla="*/ 359006 h 858074"/>
                  <a:gd name="connsiteX7" fmla="*/ 377073 w 1030322"/>
                  <a:gd name="connsiteY7" fmla="*/ 389682 h 858074"/>
                  <a:gd name="connsiteX8" fmla="*/ 292513 w 1030322"/>
                  <a:gd name="connsiteY8" fmla="*/ 523166 h 858074"/>
                  <a:gd name="connsiteX9" fmla="*/ 280543 w 1030322"/>
                  <a:gd name="connsiteY9" fmla="*/ 711891 h 858074"/>
                  <a:gd name="connsiteX10" fmla="*/ 233056 w 1030322"/>
                  <a:gd name="connsiteY10" fmla="*/ 707259 h 858074"/>
                  <a:gd name="connsiteX11" fmla="*/ 227533 w 1030322"/>
                  <a:gd name="connsiteY11" fmla="*/ 501569 h 858074"/>
                  <a:gd name="connsiteX12" fmla="*/ 167805 w 1030322"/>
                  <a:gd name="connsiteY12" fmla="*/ 542033 h 858074"/>
                  <a:gd name="connsiteX13" fmla="*/ 133218 w 1030322"/>
                  <a:gd name="connsiteY13" fmla="*/ 672406 h 858074"/>
                  <a:gd name="connsiteX14" fmla="*/ 147761 w 1030322"/>
                  <a:gd name="connsiteY14" fmla="*/ 713244 h 858074"/>
                  <a:gd name="connsiteX15" fmla="*/ 115874 w 1030322"/>
                  <a:gd name="connsiteY15" fmla="*/ 858070 h 858074"/>
                  <a:gd name="connsiteX16" fmla="*/ 40252 w 1030322"/>
                  <a:gd name="connsiteY16" fmla="*/ 707942 h 858074"/>
                  <a:gd name="connsiteX17" fmla="*/ 7489 w 1030322"/>
                  <a:gd name="connsiteY17" fmla="*/ 426201 h 858074"/>
                  <a:gd name="connsiteX18" fmla="*/ 182198 w 1030322"/>
                  <a:gd name="connsiteY18" fmla="*/ 104086 h 858074"/>
                  <a:gd name="connsiteX19" fmla="*/ 485349 w 1030322"/>
                  <a:gd name="connsiteY19" fmla="*/ 854 h 858074"/>
                  <a:gd name="connsiteX0" fmla="*/ 485349 w 1030322"/>
                  <a:gd name="connsiteY0" fmla="*/ 854 h 858747"/>
                  <a:gd name="connsiteX1" fmla="*/ 916315 w 1030322"/>
                  <a:gd name="connsiteY1" fmla="*/ 100155 h 858747"/>
                  <a:gd name="connsiteX2" fmla="*/ 1020186 w 1030322"/>
                  <a:gd name="connsiteY2" fmla="*/ 342822 h 858747"/>
                  <a:gd name="connsiteX3" fmla="*/ 1009461 w 1030322"/>
                  <a:gd name="connsiteY3" fmla="*/ 408874 h 858747"/>
                  <a:gd name="connsiteX4" fmla="*/ 861632 w 1030322"/>
                  <a:gd name="connsiteY4" fmla="*/ 370178 h 858747"/>
                  <a:gd name="connsiteX5" fmla="*/ 684371 w 1030322"/>
                  <a:gd name="connsiteY5" fmla="*/ 390198 h 858747"/>
                  <a:gd name="connsiteX6" fmla="*/ 510430 w 1030322"/>
                  <a:gd name="connsiteY6" fmla="*/ 359006 h 858747"/>
                  <a:gd name="connsiteX7" fmla="*/ 377073 w 1030322"/>
                  <a:gd name="connsiteY7" fmla="*/ 389682 h 858747"/>
                  <a:gd name="connsiteX8" fmla="*/ 292513 w 1030322"/>
                  <a:gd name="connsiteY8" fmla="*/ 523166 h 858747"/>
                  <a:gd name="connsiteX9" fmla="*/ 280543 w 1030322"/>
                  <a:gd name="connsiteY9" fmla="*/ 711891 h 858747"/>
                  <a:gd name="connsiteX10" fmla="*/ 233056 w 1030322"/>
                  <a:gd name="connsiteY10" fmla="*/ 707259 h 858747"/>
                  <a:gd name="connsiteX11" fmla="*/ 227533 w 1030322"/>
                  <a:gd name="connsiteY11" fmla="*/ 501569 h 858747"/>
                  <a:gd name="connsiteX12" fmla="*/ 167805 w 1030322"/>
                  <a:gd name="connsiteY12" fmla="*/ 542033 h 858747"/>
                  <a:gd name="connsiteX13" fmla="*/ 133218 w 1030322"/>
                  <a:gd name="connsiteY13" fmla="*/ 672406 h 858747"/>
                  <a:gd name="connsiteX14" fmla="*/ 154085 w 1030322"/>
                  <a:gd name="connsiteY14" fmla="*/ 760674 h 858747"/>
                  <a:gd name="connsiteX15" fmla="*/ 115874 w 1030322"/>
                  <a:gd name="connsiteY15" fmla="*/ 858070 h 858747"/>
                  <a:gd name="connsiteX16" fmla="*/ 40252 w 1030322"/>
                  <a:gd name="connsiteY16" fmla="*/ 707942 h 858747"/>
                  <a:gd name="connsiteX17" fmla="*/ 7489 w 1030322"/>
                  <a:gd name="connsiteY17" fmla="*/ 426201 h 858747"/>
                  <a:gd name="connsiteX18" fmla="*/ 182198 w 1030322"/>
                  <a:gd name="connsiteY18" fmla="*/ 104086 h 858747"/>
                  <a:gd name="connsiteX19" fmla="*/ 485349 w 1030322"/>
                  <a:gd name="connsiteY19" fmla="*/ 854 h 858747"/>
                  <a:gd name="connsiteX0" fmla="*/ 485349 w 1030322"/>
                  <a:gd name="connsiteY0" fmla="*/ 854 h 858747"/>
                  <a:gd name="connsiteX1" fmla="*/ 916315 w 1030322"/>
                  <a:gd name="connsiteY1" fmla="*/ 100155 h 858747"/>
                  <a:gd name="connsiteX2" fmla="*/ 1020186 w 1030322"/>
                  <a:gd name="connsiteY2" fmla="*/ 342822 h 858747"/>
                  <a:gd name="connsiteX3" fmla="*/ 1009461 w 1030322"/>
                  <a:gd name="connsiteY3" fmla="*/ 408874 h 858747"/>
                  <a:gd name="connsiteX4" fmla="*/ 861632 w 1030322"/>
                  <a:gd name="connsiteY4" fmla="*/ 370178 h 858747"/>
                  <a:gd name="connsiteX5" fmla="*/ 684371 w 1030322"/>
                  <a:gd name="connsiteY5" fmla="*/ 390198 h 858747"/>
                  <a:gd name="connsiteX6" fmla="*/ 510430 w 1030322"/>
                  <a:gd name="connsiteY6" fmla="*/ 359006 h 858747"/>
                  <a:gd name="connsiteX7" fmla="*/ 377073 w 1030322"/>
                  <a:gd name="connsiteY7" fmla="*/ 389682 h 858747"/>
                  <a:gd name="connsiteX8" fmla="*/ 292513 w 1030322"/>
                  <a:gd name="connsiteY8" fmla="*/ 523166 h 858747"/>
                  <a:gd name="connsiteX9" fmla="*/ 280543 w 1030322"/>
                  <a:gd name="connsiteY9" fmla="*/ 711891 h 858747"/>
                  <a:gd name="connsiteX10" fmla="*/ 233056 w 1030322"/>
                  <a:gd name="connsiteY10" fmla="*/ 707259 h 858747"/>
                  <a:gd name="connsiteX11" fmla="*/ 227533 w 1030322"/>
                  <a:gd name="connsiteY11" fmla="*/ 501569 h 858747"/>
                  <a:gd name="connsiteX12" fmla="*/ 167805 w 1030322"/>
                  <a:gd name="connsiteY12" fmla="*/ 542033 h 858747"/>
                  <a:gd name="connsiteX13" fmla="*/ 155353 w 1030322"/>
                  <a:gd name="connsiteY13" fmla="*/ 704026 h 858747"/>
                  <a:gd name="connsiteX14" fmla="*/ 154085 w 1030322"/>
                  <a:gd name="connsiteY14" fmla="*/ 760674 h 858747"/>
                  <a:gd name="connsiteX15" fmla="*/ 115874 w 1030322"/>
                  <a:gd name="connsiteY15" fmla="*/ 858070 h 858747"/>
                  <a:gd name="connsiteX16" fmla="*/ 40252 w 1030322"/>
                  <a:gd name="connsiteY16" fmla="*/ 707942 h 858747"/>
                  <a:gd name="connsiteX17" fmla="*/ 7489 w 1030322"/>
                  <a:gd name="connsiteY17" fmla="*/ 426201 h 858747"/>
                  <a:gd name="connsiteX18" fmla="*/ 182198 w 1030322"/>
                  <a:gd name="connsiteY18" fmla="*/ 104086 h 858747"/>
                  <a:gd name="connsiteX19" fmla="*/ 485349 w 1030322"/>
                  <a:gd name="connsiteY19" fmla="*/ 854 h 858747"/>
                  <a:gd name="connsiteX0" fmla="*/ 485349 w 1030322"/>
                  <a:gd name="connsiteY0" fmla="*/ 854 h 858747"/>
                  <a:gd name="connsiteX1" fmla="*/ 916315 w 1030322"/>
                  <a:gd name="connsiteY1" fmla="*/ 100155 h 858747"/>
                  <a:gd name="connsiteX2" fmla="*/ 1020186 w 1030322"/>
                  <a:gd name="connsiteY2" fmla="*/ 342822 h 858747"/>
                  <a:gd name="connsiteX3" fmla="*/ 1009461 w 1030322"/>
                  <a:gd name="connsiteY3" fmla="*/ 408874 h 858747"/>
                  <a:gd name="connsiteX4" fmla="*/ 861632 w 1030322"/>
                  <a:gd name="connsiteY4" fmla="*/ 370178 h 858747"/>
                  <a:gd name="connsiteX5" fmla="*/ 684371 w 1030322"/>
                  <a:gd name="connsiteY5" fmla="*/ 390198 h 858747"/>
                  <a:gd name="connsiteX6" fmla="*/ 510430 w 1030322"/>
                  <a:gd name="connsiteY6" fmla="*/ 359006 h 858747"/>
                  <a:gd name="connsiteX7" fmla="*/ 377073 w 1030322"/>
                  <a:gd name="connsiteY7" fmla="*/ 389682 h 858747"/>
                  <a:gd name="connsiteX8" fmla="*/ 292513 w 1030322"/>
                  <a:gd name="connsiteY8" fmla="*/ 523166 h 858747"/>
                  <a:gd name="connsiteX9" fmla="*/ 280543 w 1030322"/>
                  <a:gd name="connsiteY9" fmla="*/ 711891 h 858747"/>
                  <a:gd name="connsiteX10" fmla="*/ 233056 w 1030322"/>
                  <a:gd name="connsiteY10" fmla="*/ 707259 h 858747"/>
                  <a:gd name="connsiteX11" fmla="*/ 227533 w 1030322"/>
                  <a:gd name="connsiteY11" fmla="*/ 555324 h 858747"/>
                  <a:gd name="connsiteX12" fmla="*/ 167805 w 1030322"/>
                  <a:gd name="connsiteY12" fmla="*/ 542033 h 858747"/>
                  <a:gd name="connsiteX13" fmla="*/ 155353 w 1030322"/>
                  <a:gd name="connsiteY13" fmla="*/ 704026 h 858747"/>
                  <a:gd name="connsiteX14" fmla="*/ 154085 w 1030322"/>
                  <a:gd name="connsiteY14" fmla="*/ 760674 h 858747"/>
                  <a:gd name="connsiteX15" fmla="*/ 115874 w 1030322"/>
                  <a:gd name="connsiteY15" fmla="*/ 858070 h 858747"/>
                  <a:gd name="connsiteX16" fmla="*/ 40252 w 1030322"/>
                  <a:gd name="connsiteY16" fmla="*/ 707942 h 858747"/>
                  <a:gd name="connsiteX17" fmla="*/ 7489 w 1030322"/>
                  <a:gd name="connsiteY17" fmla="*/ 426201 h 858747"/>
                  <a:gd name="connsiteX18" fmla="*/ 182198 w 1030322"/>
                  <a:gd name="connsiteY18" fmla="*/ 104086 h 858747"/>
                  <a:gd name="connsiteX19" fmla="*/ 485349 w 1030322"/>
                  <a:gd name="connsiteY19" fmla="*/ 854 h 858747"/>
                  <a:gd name="connsiteX0" fmla="*/ 485349 w 1030322"/>
                  <a:gd name="connsiteY0" fmla="*/ 854 h 858747"/>
                  <a:gd name="connsiteX1" fmla="*/ 916315 w 1030322"/>
                  <a:gd name="connsiteY1" fmla="*/ 100155 h 858747"/>
                  <a:gd name="connsiteX2" fmla="*/ 1020186 w 1030322"/>
                  <a:gd name="connsiteY2" fmla="*/ 342822 h 858747"/>
                  <a:gd name="connsiteX3" fmla="*/ 1009461 w 1030322"/>
                  <a:gd name="connsiteY3" fmla="*/ 408874 h 858747"/>
                  <a:gd name="connsiteX4" fmla="*/ 861632 w 1030322"/>
                  <a:gd name="connsiteY4" fmla="*/ 370178 h 858747"/>
                  <a:gd name="connsiteX5" fmla="*/ 684371 w 1030322"/>
                  <a:gd name="connsiteY5" fmla="*/ 390198 h 858747"/>
                  <a:gd name="connsiteX6" fmla="*/ 510430 w 1030322"/>
                  <a:gd name="connsiteY6" fmla="*/ 359006 h 858747"/>
                  <a:gd name="connsiteX7" fmla="*/ 377073 w 1030322"/>
                  <a:gd name="connsiteY7" fmla="*/ 389682 h 858747"/>
                  <a:gd name="connsiteX8" fmla="*/ 292513 w 1030322"/>
                  <a:gd name="connsiteY8" fmla="*/ 523166 h 858747"/>
                  <a:gd name="connsiteX9" fmla="*/ 280543 w 1030322"/>
                  <a:gd name="connsiteY9" fmla="*/ 711891 h 858747"/>
                  <a:gd name="connsiteX10" fmla="*/ 233056 w 1030322"/>
                  <a:gd name="connsiteY10" fmla="*/ 707259 h 858747"/>
                  <a:gd name="connsiteX11" fmla="*/ 227533 w 1030322"/>
                  <a:gd name="connsiteY11" fmla="*/ 555324 h 858747"/>
                  <a:gd name="connsiteX12" fmla="*/ 167805 w 1030322"/>
                  <a:gd name="connsiteY12" fmla="*/ 542033 h 858747"/>
                  <a:gd name="connsiteX13" fmla="*/ 151908 w 1030322"/>
                  <a:gd name="connsiteY13" fmla="*/ 680617 h 858747"/>
                  <a:gd name="connsiteX14" fmla="*/ 155353 w 1030322"/>
                  <a:gd name="connsiteY14" fmla="*/ 704026 h 858747"/>
                  <a:gd name="connsiteX15" fmla="*/ 154085 w 1030322"/>
                  <a:gd name="connsiteY15" fmla="*/ 760674 h 858747"/>
                  <a:gd name="connsiteX16" fmla="*/ 115874 w 1030322"/>
                  <a:gd name="connsiteY16" fmla="*/ 858070 h 858747"/>
                  <a:gd name="connsiteX17" fmla="*/ 40252 w 1030322"/>
                  <a:gd name="connsiteY17" fmla="*/ 707942 h 858747"/>
                  <a:gd name="connsiteX18" fmla="*/ 7489 w 1030322"/>
                  <a:gd name="connsiteY18" fmla="*/ 426201 h 858747"/>
                  <a:gd name="connsiteX19" fmla="*/ 182198 w 1030322"/>
                  <a:gd name="connsiteY19" fmla="*/ 104086 h 858747"/>
                  <a:gd name="connsiteX20" fmla="*/ 485349 w 1030322"/>
                  <a:gd name="connsiteY20" fmla="*/ 854 h 858747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280543 w 1030322"/>
                  <a:gd name="connsiteY9" fmla="*/ 711891 h 858309"/>
                  <a:gd name="connsiteX10" fmla="*/ 233056 w 1030322"/>
                  <a:gd name="connsiteY10" fmla="*/ 707259 h 858309"/>
                  <a:gd name="connsiteX11" fmla="*/ 227533 w 1030322"/>
                  <a:gd name="connsiteY11" fmla="*/ 555324 h 858309"/>
                  <a:gd name="connsiteX12" fmla="*/ 167805 w 1030322"/>
                  <a:gd name="connsiteY12" fmla="*/ 542033 h 858309"/>
                  <a:gd name="connsiteX13" fmla="*/ 151908 w 1030322"/>
                  <a:gd name="connsiteY13" fmla="*/ 680617 h 858309"/>
                  <a:gd name="connsiteX14" fmla="*/ 155353 w 1030322"/>
                  <a:gd name="connsiteY14" fmla="*/ 704026 h 858309"/>
                  <a:gd name="connsiteX15" fmla="*/ 173057 w 1030322"/>
                  <a:gd name="connsiteY15" fmla="*/ 741702 h 858309"/>
                  <a:gd name="connsiteX16" fmla="*/ 115874 w 1030322"/>
                  <a:gd name="connsiteY16" fmla="*/ 858070 h 858309"/>
                  <a:gd name="connsiteX17" fmla="*/ 40252 w 1030322"/>
                  <a:gd name="connsiteY17" fmla="*/ 707942 h 858309"/>
                  <a:gd name="connsiteX18" fmla="*/ 7489 w 1030322"/>
                  <a:gd name="connsiteY18" fmla="*/ 426201 h 858309"/>
                  <a:gd name="connsiteX19" fmla="*/ 182198 w 1030322"/>
                  <a:gd name="connsiteY19" fmla="*/ 104086 h 858309"/>
                  <a:gd name="connsiteX20" fmla="*/ 485349 w 1030322"/>
                  <a:gd name="connsiteY20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33056 w 1030322"/>
                  <a:gd name="connsiteY10" fmla="*/ 707259 h 858309"/>
                  <a:gd name="connsiteX11" fmla="*/ 227533 w 1030322"/>
                  <a:gd name="connsiteY11" fmla="*/ 555324 h 858309"/>
                  <a:gd name="connsiteX12" fmla="*/ 167805 w 1030322"/>
                  <a:gd name="connsiteY12" fmla="*/ 542033 h 858309"/>
                  <a:gd name="connsiteX13" fmla="*/ 151908 w 1030322"/>
                  <a:gd name="connsiteY13" fmla="*/ 680617 h 858309"/>
                  <a:gd name="connsiteX14" fmla="*/ 155353 w 1030322"/>
                  <a:gd name="connsiteY14" fmla="*/ 704026 h 858309"/>
                  <a:gd name="connsiteX15" fmla="*/ 173057 w 1030322"/>
                  <a:gd name="connsiteY15" fmla="*/ 741702 h 858309"/>
                  <a:gd name="connsiteX16" fmla="*/ 115874 w 1030322"/>
                  <a:gd name="connsiteY16" fmla="*/ 858070 h 858309"/>
                  <a:gd name="connsiteX17" fmla="*/ 40252 w 1030322"/>
                  <a:gd name="connsiteY17" fmla="*/ 707942 h 858309"/>
                  <a:gd name="connsiteX18" fmla="*/ 7489 w 1030322"/>
                  <a:gd name="connsiteY18" fmla="*/ 426201 h 858309"/>
                  <a:gd name="connsiteX19" fmla="*/ 182198 w 1030322"/>
                  <a:gd name="connsiteY19" fmla="*/ 104086 h 858309"/>
                  <a:gd name="connsiteX20" fmla="*/ 485349 w 1030322"/>
                  <a:gd name="connsiteY20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27533 w 1030322"/>
                  <a:gd name="connsiteY11" fmla="*/ 555324 h 858309"/>
                  <a:gd name="connsiteX12" fmla="*/ 167805 w 1030322"/>
                  <a:gd name="connsiteY12" fmla="*/ 542033 h 858309"/>
                  <a:gd name="connsiteX13" fmla="*/ 151908 w 1030322"/>
                  <a:gd name="connsiteY13" fmla="*/ 680617 h 858309"/>
                  <a:gd name="connsiteX14" fmla="*/ 155353 w 1030322"/>
                  <a:gd name="connsiteY14" fmla="*/ 704026 h 858309"/>
                  <a:gd name="connsiteX15" fmla="*/ 173057 w 1030322"/>
                  <a:gd name="connsiteY15" fmla="*/ 741702 h 858309"/>
                  <a:gd name="connsiteX16" fmla="*/ 115874 w 1030322"/>
                  <a:gd name="connsiteY16" fmla="*/ 858070 h 858309"/>
                  <a:gd name="connsiteX17" fmla="*/ 40252 w 1030322"/>
                  <a:gd name="connsiteY17" fmla="*/ 707942 h 858309"/>
                  <a:gd name="connsiteX18" fmla="*/ 7489 w 1030322"/>
                  <a:gd name="connsiteY18" fmla="*/ 426201 h 858309"/>
                  <a:gd name="connsiteX19" fmla="*/ 182198 w 1030322"/>
                  <a:gd name="connsiteY19" fmla="*/ 104086 h 858309"/>
                  <a:gd name="connsiteX20" fmla="*/ 485349 w 1030322"/>
                  <a:gd name="connsiteY20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38074 w 1030322"/>
                  <a:gd name="connsiteY11" fmla="*/ 663227 h 858309"/>
                  <a:gd name="connsiteX12" fmla="*/ 227533 w 1030322"/>
                  <a:gd name="connsiteY12" fmla="*/ 555324 h 858309"/>
                  <a:gd name="connsiteX13" fmla="*/ 167805 w 1030322"/>
                  <a:gd name="connsiteY13" fmla="*/ 542033 h 858309"/>
                  <a:gd name="connsiteX14" fmla="*/ 151908 w 1030322"/>
                  <a:gd name="connsiteY14" fmla="*/ 680617 h 858309"/>
                  <a:gd name="connsiteX15" fmla="*/ 155353 w 1030322"/>
                  <a:gd name="connsiteY15" fmla="*/ 704026 h 858309"/>
                  <a:gd name="connsiteX16" fmla="*/ 173057 w 1030322"/>
                  <a:gd name="connsiteY16" fmla="*/ 741702 h 858309"/>
                  <a:gd name="connsiteX17" fmla="*/ 115874 w 1030322"/>
                  <a:gd name="connsiteY17" fmla="*/ 858070 h 858309"/>
                  <a:gd name="connsiteX18" fmla="*/ 40252 w 1030322"/>
                  <a:gd name="connsiteY18" fmla="*/ 707942 h 858309"/>
                  <a:gd name="connsiteX19" fmla="*/ 7489 w 1030322"/>
                  <a:gd name="connsiteY19" fmla="*/ 426201 h 858309"/>
                  <a:gd name="connsiteX20" fmla="*/ 182198 w 1030322"/>
                  <a:gd name="connsiteY20" fmla="*/ 104086 h 858309"/>
                  <a:gd name="connsiteX21" fmla="*/ 485349 w 1030322"/>
                  <a:gd name="connsiteY21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38074 w 1030322"/>
                  <a:gd name="connsiteY11" fmla="*/ 663227 h 858309"/>
                  <a:gd name="connsiteX12" fmla="*/ 167805 w 1030322"/>
                  <a:gd name="connsiteY12" fmla="*/ 542033 h 858309"/>
                  <a:gd name="connsiteX13" fmla="*/ 151908 w 1030322"/>
                  <a:gd name="connsiteY13" fmla="*/ 680617 h 858309"/>
                  <a:gd name="connsiteX14" fmla="*/ 155353 w 1030322"/>
                  <a:gd name="connsiteY14" fmla="*/ 704026 h 858309"/>
                  <a:gd name="connsiteX15" fmla="*/ 173057 w 1030322"/>
                  <a:gd name="connsiteY15" fmla="*/ 741702 h 858309"/>
                  <a:gd name="connsiteX16" fmla="*/ 115874 w 1030322"/>
                  <a:gd name="connsiteY16" fmla="*/ 858070 h 858309"/>
                  <a:gd name="connsiteX17" fmla="*/ 40252 w 1030322"/>
                  <a:gd name="connsiteY17" fmla="*/ 707942 h 858309"/>
                  <a:gd name="connsiteX18" fmla="*/ 7489 w 1030322"/>
                  <a:gd name="connsiteY18" fmla="*/ 426201 h 858309"/>
                  <a:gd name="connsiteX19" fmla="*/ 182198 w 1030322"/>
                  <a:gd name="connsiteY19" fmla="*/ 104086 h 858309"/>
                  <a:gd name="connsiteX20" fmla="*/ 485349 w 1030322"/>
                  <a:gd name="connsiteY20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38074 w 1030322"/>
                  <a:gd name="connsiteY11" fmla="*/ 663227 h 858309"/>
                  <a:gd name="connsiteX12" fmla="*/ 151908 w 1030322"/>
                  <a:gd name="connsiteY12" fmla="*/ 680617 h 858309"/>
                  <a:gd name="connsiteX13" fmla="*/ 155353 w 1030322"/>
                  <a:gd name="connsiteY13" fmla="*/ 704026 h 858309"/>
                  <a:gd name="connsiteX14" fmla="*/ 173057 w 1030322"/>
                  <a:gd name="connsiteY14" fmla="*/ 741702 h 858309"/>
                  <a:gd name="connsiteX15" fmla="*/ 115874 w 1030322"/>
                  <a:gd name="connsiteY15" fmla="*/ 858070 h 858309"/>
                  <a:gd name="connsiteX16" fmla="*/ 40252 w 1030322"/>
                  <a:gd name="connsiteY16" fmla="*/ 707942 h 858309"/>
                  <a:gd name="connsiteX17" fmla="*/ 7489 w 1030322"/>
                  <a:gd name="connsiteY17" fmla="*/ 426201 h 858309"/>
                  <a:gd name="connsiteX18" fmla="*/ 182198 w 1030322"/>
                  <a:gd name="connsiteY18" fmla="*/ 104086 h 858309"/>
                  <a:gd name="connsiteX19" fmla="*/ 485349 w 1030322"/>
                  <a:gd name="connsiteY19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38074 w 1030322"/>
                  <a:gd name="connsiteY11" fmla="*/ 663227 h 858309"/>
                  <a:gd name="connsiteX12" fmla="*/ 155353 w 1030322"/>
                  <a:gd name="connsiteY12" fmla="*/ 704026 h 858309"/>
                  <a:gd name="connsiteX13" fmla="*/ 173057 w 1030322"/>
                  <a:gd name="connsiteY13" fmla="*/ 741702 h 858309"/>
                  <a:gd name="connsiteX14" fmla="*/ 115874 w 1030322"/>
                  <a:gd name="connsiteY14" fmla="*/ 858070 h 858309"/>
                  <a:gd name="connsiteX15" fmla="*/ 40252 w 1030322"/>
                  <a:gd name="connsiteY15" fmla="*/ 707942 h 858309"/>
                  <a:gd name="connsiteX16" fmla="*/ 7489 w 1030322"/>
                  <a:gd name="connsiteY16" fmla="*/ 426201 h 858309"/>
                  <a:gd name="connsiteX17" fmla="*/ 182198 w 1030322"/>
                  <a:gd name="connsiteY17" fmla="*/ 104086 h 858309"/>
                  <a:gd name="connsiteX18" fmla="*/ 485349 w 1030322"/>
                  <a:gd name="connsiteY18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238074 w 1030322"/>
                  <a:gd name="connsiteY11" fmla="*/ 663227 h 858309"/>
                  <a:gd name="connsiteX12" fmla="*/ 173057 w 1030322"/>
                  <a:gd name="connsiteY12" fmla="*/ 741702 h 858309"/>
                  <a:gd name="connsiteX13" fmla="*/ 115874 w 1030322"/>
                  <a:gd name="connsiteY13" fmla="*/ 858070 h 858309"/>
                  <a:gd name="connsiteX14" fmla="*/ 40252 w 1030322"/>
                  <a:gd name="connsiteY14" fmla="*/ 707942 h 858309"/>
                  <a:gd name="connsiteX15" fmla="*/ 7489 w 1030322"/>
                  <a:gd name="connsiteY15" fmla="*/ 426201 h 858309"/>
                  <a:gd name="connsiteX16" fmla="*/ 182198 w 1030322"/>
                  <a:gd name="connsiteY16" fmla="*/ 104086 h 858309"/>
                  <a:gd name="connsiteX17" fmla="*/ 485349 w 1030322"/>
                  <a:gd name="connsiteY17" fmla="*/ 854 h 858309"/>
                  <a:gd name="connsiteX0" fmla="*/ 485349 w 1030322"/>
                  <a:gd name="connsiteY0" fmla="*/ 854 h 858309"/>
                  <a:gd name="connsiteX1" fmla="*/ 916315 w 1030322"/>
                  <a:gd name="connsiteY1" fmla="*/ 100155 h 858309"/>
                  <a:gd name="connsiteX2" fmla="*/ 1020186 w 1030322"/>
                  <a:gd name="connsiteY2" fmla="*/ 342822 h 858309"/>
                  <a:gd name="connsiteX3" fmla="*/ 1009461 w 1030322"/>
                  <a:gd name="connsiteY3" fmla="*/ 408874 h 858309"/>
                  <a:gd name="connsiteX4" fmla="*/ 861632 w 1030322"/>
                  <a:gd name="connsiteY4" fmla="*/ 370178 h 858309"/>
                  <a:gd name="connsiteX5" fmla="*/ 684371 w 1030322"/>
                  <a:gd name="connsiteY5" fmla="*/ 390198 h 858309"/>
                  <a:gd name="connsiteX6" fmla="*/ 510430 w 1030322"/>
                  <a:gd name="connsiteY6" fmla="*/ 359006 h 858309"/>
                  <a:gd name="connsiteX7" fmla="*/ 377073 w 1030322"/>
                  <a:gd name="connsiteY7" fmla="*/ 389682 h 858309"/>
                  <a:gd name="connsiteX8" fmla="*/ 292513 w 1030322"/>
                  <a:gd name="connsiteY8" fmla="*/ 523166 h 858309"/>
                  <a:gd name="connsiteX9" fmla="*/ 306630 w 1030322"/>
                  <a:gd name="connsiteY9" fmla="*/ 726120 h 858309"/>
                  <a:gd name="connsiteX10" fmla="*/ 249657 w 1030322"/>
                  <a:gd name="connsiteY10" fmla="*/ 742832 h 858309"/>
                  <a:gd name="connsiteX11" fmla="*/ 173057 w 1030322"/>
                  <a:gd name="connsiteY11" fmla="*/ 741702 h 858309"/>
                  <a:gd name="connsiteX12" fmla="*/ 115874 w 1030322"/>
                  <a:gd name="connsiteY12" fmla="*/ 858070 h 858309"/>
                  <a:gd name="connsiteX13" fmla="*/ 40252 w 1030322"/>
                  <a:gd name="connsiteY13" fmla="*/ 707942 h 858309"/>
                  <a:gd name="connsiteX14" fmla="*/ 7489 w 1030322"/>
                  <a:gd name="connsiteY14" fmla="*/ 426201 h 858309"/>
                  <a:gd name="connsiteX15" fmla="*/ 182198 w 1030322"/>
                  <a:gd name="connsiteY15" fmla="*/ 104086 h 858309"/>
                  <a:gd name="connsiteX16" fmla="*/ 485349 w 1030322"/>
                  <a:gd name="connsiteY16" fmla="*/ 854 h 858309"/>
                  <a:gd name="connsiteX0" fmla="*/ 485349 w 1030322"/>
                  <a:gd name="connsiteY0" fmla="*/ 854 h 858257"/>
                  <a:gd name="connsiteX1" fmla="*/ 916315 w 1030322"/>
                  <a:gd name="connsiteY1" fmla="*/ 100155 h 858257"/>
                  <a:gd name="connsiteX2" fmla="*/ 1020186 w 1030322"/>
                  <a:gd name="connsiteY2" fmla="*/ 342822 h 858257"/>
                  <a:gd name="connsiteX3" fmla="*/ 1009461 w 1030322"/>
                  <a:gd name="connsiteY3" fmla="*/ 408874 h 858257"/>
                  <a:gd name="connsiteX4" fmla="*/ 861632 w 1030322"/>
                  <a:gd name="connsiteY4" fmla="*/ 370178 h 858257"/>
                  <a:gd name="connsiteX5" fmla="*/ 684371 w 1030322"/>
                  <a:gd name="connsiteY5" fmla="*/ 390198 h 858257"/>
                  <a:gd name="connsiteX6" fmla="*/ 510430 w 1030322"/>
                  <a:gd name="connsiteY6" fmla="*/ 359006 h 858257"/>
                  <a:gd name="connsiteX7" fmla="*/ 377073 w 1030322"/>
                  <a:gd name="connsiteY7" fmla="*/ 389682 h 858257"/>
                  <a:gd name="connsiteX8" fmla="*/ 292513 w 1030322"/>
                  <a:gd name="connsiteY8" fmla="*/ 523166 h 858257"/>
                  <a:gd name="connsiteX9" fmla="*/ 306630 w 1030322"/>
                  <a:gd name="connsiteY9" fmla="*/ 726120 h 858257"/>
                  <a:gd name="connsiteX10" fmla="*/ 249657 w 1030322"/>
                  <a:gd name="connsiteY10" fmla="*/ 742832 h 858257"/>
                  <a:gd name="connsiteX11" fmla="*/ 201516 w 1030322"/>
                  <a:gd name="connsiteY11" fmla="*/ 680043 h 858257"/>
                  <a:gd name="connsiteX12" fmla="*/ 115874 w 1030322"/>
                  <a:gd name="connsiteY12" fmla="*/ 858070 h 858257"/>
                  <a:gd name="connsiteX13" fmla="*/ 40252 w 1030322"/>
                  <a:gd name="connsiteY13" fmla="*/ 707942 h 858257"/>
                  <a:gd name="connsiteX14" fmla="*/ 7489 w 1030322"/>
                  <a:gd name="connsiteY14" fmla="*/ 426201 h 858257"/>
                  <a:gd name="connsiteX15" fmla="*/ 182198 w 1030322"/>
                  <a:gd name="connsiteY15" fmla="*/ 104086 h 858257"/>
                  <a:gd name="connsiteX16" fmla="*/ 485349 w 1030322"/>
                  <a:gd name="connsiteY16" fmla="*/ 854 h 858257"/>
                  <a:gd name="connsiteX0" fmla="*/ 485349 w 1030322"/>
                  <a:gd name="connsiteY0" fmla="*/ 854 h 858257"/>
                  <a:gd name="connsiteX1" fmla="*/ 916315 w 1030322"/>
                  <a:gd name="connsiteY1" fmla="*/ 100155 h 858257"/>
                  <a:gd name="connsiteX2" fmla="*/ 1020186 w 1030322"/>
                  <a:gd name="connsiteY2" fmla="*/ 342822 h 858257"/>
                  <a:gd name="connsiteX3" fmla="*/ 1009461 w 1030322"/>
                  <a:gd name="connsiteY3" fmla="*/ 408874 h 858257"/>
                  <a:gd name="connsiteX4" fmla="*/ 861632 w 1030322"/>
                  <a:gd name="connsiteY4" fmla="*/ 370178 h 858257"/>
                  <a:gd name="connsiteX5" fmla="*/ 684371 w 1030322"/>
                  <a:gd name="connsiteY5" fmla="*/ 390198 h 858257"/>
                  <a:gd name="connsiteX6" fmla="*/ 498441 w 1030322"/>
                  <a:gd name="connsiteY6" fmla="*/ 363802 h 858257"/>
                  <a:gd name="connsiteX7" fmla="*/ 377073 w 1030322"/>
                  <a:gd name="connsiteY7" fmla="*/ 389682 h 858257"/>
                  <a:gd name="connsiteX8" fmla="*/ 292513 w 1030322"/>
                  <a:gd name="connsiteY8" fmla="*/ 523166 h 858257"/>
                  <a:gd name="connsiteX9" fmla="*/ 306630 w 1030322"/>
                  <a:gd name="connsiteY9" fmla="*/ 726120 h 858257"/>
                  <a:gd name="connsiteX10" fmla="*/ 249657 w 1030322"/>
                  <a:gd name="connsiteY10" fmla="*/ 742832 h 858257"/>
                  <a:gd name="connsiteX11" fmla="*/ 201516 w 1030322"/>
                  <a:gd name="connsiteY11" fmla="*/ 680043 h 858257"/>
                  <a:gd name="connsiteX12" fmla="*/ 115874 w 1030322"/>
                  <a:gd name="connsiteY12" fmla="*/ 858070 h 858257"/>
                  <a:gd name="connsiteX13" fmla="*/ 40252 w 1030322"/>
                  <a:gd name="connsiteY13" fmla="*/ 707942 h 858257"/>
                  <a:gd name="connsiteX14" fmla="*/ 7489 w 1030322"/>
                  <a:gd name="connsiteY14" fmla="*/ 426201 h 858257"/>
                  <a:gd name="connsiteX15" fmla="*/ 182198 w 1030322"/>
                  <a:gd name="connsiteY15" fmla="*/ 104086 h 858257"/>
                  <a:gd name="connsiteX16" fmla="*/ 485349 w 1030322"/>
                  <a:gd name="connsiteY16" fmla="*/ 854 h 858257"/>
                  <a:gd name="connsiteX0" fmla="*/ 485349 w 1030322"/>
                  <a:gd name="connsiteY0" fmla="*/ 854 h 858257"/>
                  <a:gd name="connsiteX1" fmla="*/ 916315 w 1030322"/>
                  <a:gd name="connsiteY1" fmla="*/ 100155 h 858257"/>
                  <a:gd name="connsiteX2" fmla="*/ 1020186 w 1030322"/>
                  <a:gd name="connsiteY2" fmla="*/ 342822 h 858257"/>
                  <a:gd name="connsiteX3" fmla="*/ 1009461 w 1030322"/>
                  <a:gd name="connsiteY3" fmla="*/ 408874 h 858257"/>
                  <a:gd name="connsiteX4" fmla="*/ 861632 w 1030322"/>
                  <a:gd name="connsiteY4" fmla="*/ 370178 h 858257"/>
                  <a:gd name="connsiteX5" fmla="*/ 725134 w 1030322"/>
                  <a:gd name="connsiteY5" fmla="*/ 418972 h 858257"/>
                  <a:gd name="connsiteX6" fmla="*/ 498441 w 1030322"/>
                  <a:gd name="connsiteY6" fmla="*/ 363802 h 858257"/>
                  <a:gd name="connsiteX7" fmla="*/ 377073 w 1030322"/>
                  <a:gd name="connsiteY7" fmla="*/ 389682 h 858257"/>
                  <a:gd name="connsiteX8" fmla="*/ 292513 w 1030322"/>
                  <a:gd name="connsiteY8" fmla="*/ 523166 h 858257"/>
                  <a:gd name="connsiteX9" fmla="*/ 306630 w 1030322"/>
                  <a:gd name="connsiteY9" fmla="*/ 726120 h 858257"/>
                  <a:gd name="connsiteX10" fmla="*/ 249657 w 1030322"/>
                  <a:gd name="connsiteY10" fmla="*/ 742832 h 858257"/>
                  <a:gd name="connsiteX11" fmla="*/ 201516 w 1030322"/>
                  <a:gd name="connsiteY11" fmla="*/ 680043 h 858257"/>
                  <a:gd name="connsiteX12" fmla="*/ 115874 w 1030322"/>
                  <a:gd name="connsiteY12" fmla="*/ 858070 h 858257"/>
                  <a:gd name="connsiteX13" fmla="*/ 40252 w 1030322"/>
                  <a:gd name="connsiteY13" fmla="*/ 707942 h 858257"/>
                  <a:gd name="connsiteX14" fmla="*/ 7489 w 1030322"/>
                  <a:gd name="connsiteY14" fmla="*/ 426201 h 858257"/>
                  <a:gd name="connsiteX15" fmla="*/ 182198 w 1030322"/>
                  <a:gd name="connsiteY15" fmla="*/ 104086 h 858257"/>
                  <a:gd name="connsiteX16" fmla="*/ 485349 w 1030322"/>
                  <a:gd name="connsiteY16" fmla="*/ 854 h 858257"/>
                  <a:gd name="connsiteX0" fmla="*/ 485349 w 1030322"/>
                  <a:gd name="connsiteY0" fmla="*/ 854 h 858257"/>
                  <a:gd name="connsiteX1" fmla="*/ 916315 w 1030322"/>
                  <a:gd name="connsiteY1" fmla="*/ 100155 h 858257"/>
                  <a:gd name="connsiteX2" fmla="*/ 1020186 w 1030322"/>
                  <a:gd name="connsiteY2" fmla="*/ 342822 h 858257"/>
                  <a:gd name="connsiteX3" fmla="*/ 1009461 w 1030322"/>
                  <a:gd name="connsiteY3" fmla="*/ 408874 h 858257"/>
                  <a:gd name="connsiteX4" fmla="*/ 849643 w 1030322"/>
                  <a:gd name="connsiteY4" fmla="*/ 370178 h 858257"/>
                  <a:gd name="connsiteX5" fmla="*/ 725134 w 1030322"/>
                  <a:gd name="connsiteY5" fmla="*/ 418972 h 858257"/>
                  <a:gd name="connsiteX6" fmla="*/ 498441 w 1030322"/>
                  <a:gd name="connsiteY6" fmla="*/ 363802 h 858257"/>
                  <a:gd name="connsiteX7" fmla="*/ 377073 w 1030322"/>
                  <a:gd name="connsiteY7" fmla="*/ 389682 h 858257"/>
                  <a:gd name="connsiteX8" fmla="*/ 292513 w 1030322"/>
                  <a:gd name="connsiteY8" fmla="*/ 523166 h 858257"/>
                  <a:gd name="connsiteX9" fmla="*/ 306630 w 1030322"/>
                  <a:gd name="connsiteY9" fmla="*/ 726120 h 858257"/>
                  <a:gd name="connsiteX10" fmla="*/ 249657 w 1030322"/>
                  <a:gd name="connsiteY10" fmla="*/ 742832 h 858257"/>
                  <a:gd name="connsiteX11" fmla="*/ 201516 w 1030322"/>
                  <a:gd name="connsiteY11" fmla="*/ 680043 h 858257"/>
                  <a:gd name="connsiteX12" fmla="*/ 115874 w 1030322"/>
                  <a:gd name="connsiteY12" fmla="*/ 858070 h 858257"/>
                  <a:gd name="connsiteX13" fmla="*/ 40252 w 1030322"/>
                  <a:gd name="connsiteY13" fmla="*/ 707942 h 858257"/>
                  <a:gd name="connsiteX14" fmla="*/ 7489 w 1030322"/>
                  <a:gd name="connsiteY14" fmla="*/ 426201 h 858257"/>
                  <a:gd name="connsiteX15" fmla="*/ 182198 w 1030322"/>
                  <a:gd name="connsiteY15" fmla="*/ 104086 h 858257"/>
                  <a:gd name="connsiteX16" fmla="*/ 485349 w 1030322"/>
                  <a:gd name="connsiteY16" fmla="*/ 854 h 858257"/>
                  <a:gd name="connsiteX0" fmla="*/ 485349 w 1027443"/>
                  <a:gd name="connsiteY0" fmla="*/ 854 h 858257"/>
                  <a:gd name="connsiteX1" fmla="*/ 916315 w 1027443"/>
                  <a:gd name="connsiteY1" fmla="*/ 100155 h 858257"/>
                  <a:gd name="connsiteX2" fmla="*/ 1020186 w 1027443"/>
                  <a:gd name="connsiteY2" fmla="*/ 342822 h 858257"/>
                  <a:gd name="connsiteX3" fmla="*/ 1002267 w 1027443"/>
                  <a:gd name="connsiteY3" fmla="*/ 420863 h 858257"/>
                  <a:gd name="connsiteX4" fmla="*/ 849643 w 1027443"/>
                  <a:gd name="connsiteY4" fmla="*/ 370178 h 858257"/>
                  <a:gd name="connsiteX5" fmla="*/ 725134 w 1027443"/>
                  <a:gd name="connsiteY5" fmla="*/ 418972 h 858257"/>
                  <a:gd name="connsiteX6" fmla="*/ 498441 w 1027443"/>
                  <a:gd name="connsiteY6" fmla="*/ 363802 h 858257"/>
                  <a:gd name="connsiteX7" fmla="*/ 377073 w 1027443"/>
                  <a:gd name="connsiteY7" fmla="*/ 389682 h 858257"/>
                  <a:gd name="connsiteX8" fmla="*/ 292513 w 1027443"/>
                  <a:gd name="connsiteY8" fmla="*/ 523166 h 858257"/>
                  <a:gd name="connsiteX9" fmla="*/ 306630 w 1027443"/>
                  <a:gd name="connsiteY9" fmla="*/ 726120 h 858257"/>
                  <a:gd name="connsiteX10" fmla="*/ 249657 w 1027443"/>
                  <a:gd name="connsiteY10" fmla="*/ 742832 h 858257"/>
                  <a:gd name="connsiteX11" fmla="*/ 201516 w 1027443"/>
                  <a:gd name="connsiteY11" fmla="*/ 680043 h 858257"/>
                  <a:gd name="connsiteX12" fmla="*/ 115874 w 1027443"/>
                  <a:gd name="connsiteY12" fmla="*/ 858070 h 858257"/>
                  <a:gd name="connsiteX13" fmla="*/ 40252 w 1027443"/>
                  <a:gd name="connsiteY13" fmla="*/ 707942 h 858257"/>
                  <a:gd name="connsiteX14" fmla="*/ 7489 w 1027443"/>
                  <a:gd name="connsiteY14" fmla="*/ 426201 h 858257"/>
                  <a:gd name="connsiteX15" fmla="*/ 182198 w 1027443"/>
                  <a:gd name="connsiteY15" fmla="*/ 104086 h 858257"/>
                  <a:gd name="connsiteX16" fmla="*/ 485349 w 1027443"/>
                  <a:gd name="connsiteY16" fmla="*/ 854 h 858257"/>
                  <a:gd name="connsiteX0" fmla="*/ 485349 w 1027976"/>
                  <a:gd name="connsiteY0" fmla="*/ 910 h 858313"/>
                  <a:gd name="connsiteX1" fmla="*/ 909121 w 1027976"/>
                  <a:gd name="connsiteY1" fmla="*/ 96614 h 858313"/>
                  <a:gd name="connsiteX2" fmla="*/ 1020186 w 1027976"/>
                  <a:gd name="connsiteY2" fmla="*/ 342878 h 858313"/>
                  <a:gd name="connsiteX3" fmla="*/ 1002267 w 1027976"/>
                  <a:gd name="connsiteY3" fmla="*/ 420919 h 858313"/>
                  <a:gd name="connsiteX4" fmla="*/ 849643 w 1027976"/>
                  <a:gd name="connsiteY4" fmla="*/ 370234 h 858313"/>
                  <a:gd name="connsiteX5" fmla="*/ 725134 w 1027976"/>
                  <a:gd name="connsiteY5" fmla="*/ 419028 h 858313"/>
                  <a:gd name="connsiteX6" fmla="*/ 498441 w 1027976"/>
                  <a:gd name="connsiteY6" fmla="*/ 363858 h 858313"/>
                  <a:gd name="connsiteX7" fmla="*/ 377073 w 1027976"/>
                  <a:gd name="connsiteY7" fmla="*/ 389738 h 858313"/>
                  <a:gd name="connsiteX8" fmla="*/ 292513 w 1027976"/>
                  <a:gd name="connsiteY8" fmla="*/ 523222 h 858313"/>
                  <a:gd name="connsiteX9" fmla="*/ 306630 w 1027976"/>
                  <a:gd name="connsiteY9" fmla="*/ 726176 h 858313"/>
                  <a:gd name="connsiteX10" fmla="*/ 249657 w 1027976"/>
                  <a:gd name="connsiteY10" fmla="*/ 742888 h 858313"/>
                  <a:gd name="connsiteX11" fmla="*/ 201516 w 1027976"/>
                  <a:gd name="connsiteY11" fmla="*/ 680099 h 858313"/>
                  <a:gd name="connsiteX12" fmla="*/ 115874 w 1027976"/>
                  <a:gd name="connsiteY12" fmla="*/ 858126 h 858313"/>
                  <a:gd name="connsiteX13" fmla="*/ 40252 w 1027976"/>
                  <a:gd name="connsiteY13" fmla="*/ 707998 h 858313"/>
                  <a:gd name="connsiteX14" fmla="*/ 7489 w 1027976"/>
                  <a:gd name="connsiteY14" fmla="*/ 426257 h 858313"/>
                  <a:gd name="connsiteX15" fmla="*/ 182198 w 1027976"/>
                  <a:gd name="connsiteY15" fmla="*/ 104142 h 858313"/>
                  <a:gd name="connsiteX16" fmla="*/ 485349 w 1027976"/>
                  <a:gd name="connsiteY16" fmla="*/ 910 h 858313"/>
                  <a:gd name="connsiteX0" fmla="*/ 485349 w 1027976"/>
                  <a:gd name="connsiteY0" fmla="*/ 910 h 858390"/>
                  <a:gd name="connsiteX1" fmla="*/ 909121 w 1027976"/>
                  <a:gd name="connsiteY1" fmla="*/ 96614 h 858390"/>
                  <a:gd name="connsiteX2" fmla="*/ 1020186 w 1027976"/>
                  <a:gd name="connsiteY2" fmla="*/ 342878 h 858390"/>
                  <a:gd name="connsiteX3" fmla="*/ 1002267 w 1027976"/>
                  <a:gd name="connsiteY3" fmla="*/ 420919 h 858390"/>
                  <a:gd name="connsiteX4" fmla="*/ 849643 w 1027976"/>
                  <a:gd name="connsiteY4" fmla="*/ 370234 h 858390"/>
                  <a:gd name="connsiteX5" fmla="*/ 725134 w 1027976"/>
                  <a:gd name="connsiteY5" fmla="*/ 419028 h 858390"/>
                  <a:gd name="connsiteX6" fmla="*/ 498441 w 1027976"/>
                  <a:gd name="connsiteY6" fmla="*/ 363858 h 858390"/>
                  <a:gd name="connsiteX7" fmla="*/ 377073 w 1027976"/>
                  <a:gd name="connsiteY7" fmla="*/ 389738 h 858390"/>
                  <a:gd name="connsiteX8" fmla="*/ 292513 w 1027976"/>
                  <a:gd name="connsiteY8" fmla="*/ 523222 h 858390"/>
                  <a:gd name="connsiteX9" fmla="*/ 306630 w 1027976"/>
                  <a:gd name="connsiteY9" fmla="*/ 726176 h 858390"/>
                  <a:gd name="connsiteX10" fmla="*/ 249657 w 1027976"/>
                  <a:gd name="connsiteY10" fmla="*/ 742888 h 858390"/>
                  <a:gd name="connsiteX11" fmla="*/ 184802 w 1027976"/>
                  <a:gd name="connsiteY11" fmla="*/ 674528 h 858390"/>
                  <a:gd name="connsiteX12" fmla="*/ 115874 w 1027976"/>
                  <a:gd name="connsiteY12" fmla="*/ 858126 h 858390"/>
                  <a:gd name="connsiteX13" fmla="*/ 40252 w 1027976"/>
                  <a:gd name="connsiteY13" fmla="*/ 707998 h 858390"/>
                  <a:gd name="connsiteX14" fmla="*/ 7489 w 1027976"/>
                  <a:gd name="connsiteY14" fmla="*/ 426257 h 858390"/>
                  <a:gd name="connsiteX15" fmla="*/ 182198 w 1027976"/>
                  <a:gd name="connsiteY15" fmla="*/ 104142 h 858390"/>
                  <a:gd name="connsiteX16" fmla="*/ 485349 w 1027976"/>
                  <a:gd name="connsiteY16" fmla="*/ 910 h 858390"/>
                  <a:gd name="connsiteX0" fmla="*/ 485349 w 1027976"/>
                  <a:gd name="connsiteY0" fmla="*/ 910 h 858390"/>
                  <a:gd name="connsiteX1" fmla="*/ 909121 w 1027976"/>
                  <a:gd name="connsiteY1" fmla="*/ 96614 h 858390"/>
                  <a:gd name="connsiteX2" fmla="*/ 1020186 w 1027976"/>
                  <a:gd name="connsiteY2" fmla="*/ 342878 h 858390"/>
                  <a:gd name="connsiteX3" fmla="*/ 1002267 w 1027976"/>
                  <a:gd name="connsiteY3" fmla="*/ 420919 h 858390"/>
                  <a:gd name="connsiteX4" fmla="*/ 849643 w 1027976"/>
                  <a:gd name="connsiteY4" fmla="*/ 370234 h 858390"/>
                  <a:gd name="connsiteX5" fmla="*/ 725134 w 1027976"/>
                  <a:gd name="connsiteY5" fmla="*/ 419028 h 858390"/>
                  <a:gd name="connsiteX6" fmla="*/ 498441 w 1027976"/>
                  <a:gd name="connsiteY6" fmla="*/ 363858 h 858390"/>
                  <a:gd name="connsiteX7" fmla="*/ 377073 w 1027976"/>
                  <a:gd name="connsiteY7" fmla="*/ 389738 h 858390"/>
                  <a:gd name="connsiteX8" fmla="*/ 292513 w 1027976"/>
                  <a:gd name="connsiteY8" fmla="*/ 523222 h 858390"/>
                  <a:gd name="connsiteX9" fmla="*/ 306630 w 1027976"/>
                  <a:gd name="connsiteY9" fmla="*/ 726176 h 858390"/>
                  <a:gd name="connsiteX10" fmla="*/ 252442 w 1027976"/>
                  <a:gd name="connsiteY10" fmla="*/ 812528 h 858390"/>
                  <a:gd name="connsiteX11" fmla="*/ 184802 w 1027976"/>
                  <a:gd name="connsiteY11" fmla="*/ 674528 h 858390"/>
                  <a:gd name="connsiteX12" fmla="*/ 115874 w 1027976"/>
                  <a:gd name="connsiteY12" fmla="*/ 858126 h 858390"/>
                  <a:gd name="connsiteX13" fmla="*/ 40252 w 1027976"/>
                  <a:gd name="connsiteY13" fmla="*/ 707998 h 858390"/>
                  <a:gd name="connsiteX14" fmla="*/ 7489 w 1027976"/>
                  <a:gd name="connsiteY14" fmla="*/ 426257 h 858390"/>
                  <a:gd name="connsiteX15" fmla="*/ 182198 w 1027976"/>
                  <a:gd name="connsiteY15" fmla="*/ 104142 h 858390"/>
                  <a:gd name="connsiteX16" fmla="*/ 485349 w 1027976"/>
                  <a:gd name="connsiteY16" fmla="*/ 910 h 858390"/>
                  <a:gd name="connsiteX0" fmla="*/ 485349 w 1027976"/>
                  <a:gd name="connsiteY0" fmla="*/ 910 h 858390"/>
                  <a:gd name="connsiteX1" fmla="*/ 909121 w 1027976"/>
                  <a:gd name="connsiteY1" fmla="*/ 96614 h 858390"/>
                  <a:gd name="connsiteX2" fmla="*/ 1020186 w 1027976"/>
                  <a:gd name="connsiteY2" fmla="*/ 342878 h 858390"/>
                  <a:gd name="connsiteX3" fmla="*/ 1002267 w 1027976"/>
                  <a:gd name="connsiteY3" fmla="*/ 420919 h 858390"/>
                  <a:gd name="connsiteX4" fmla="*/ 849643 w 1027976"/>
                  <a:gd name="connsiteY4" fmla="*/ 370234 h 858390"/>
                  <a:gd name="connsiteX5" fmla="*/ 725134 w 1027976"/>
                  <a:gd name="connsiteY5" fmla="*/ 419028 h 858390"/>
                  <a:gd name="connsiteX6" fmla="*/ 498441 w 1027976"/>
                  <a:gd name="connsiteY6" fmla="*/ 363858 h 858390"/>
                  <a:gd name="connsiteX7" fmla="*/ 377073 w 1027976"/>
                  <a:gd name="connsiteY7" fmla="*/ 389738 h 858390"/>
                  <a:gd name="connsiteX8" fmla="*/ 292513 w 1027976"/>
                  <a:gd name="connsiteY8" fmla="*/ 523222 h 858390"/>
                  <a:gd name="connsiteX9" fmla="*/ 298273 w 1027976"/>
                  <a:gd name="connsiteY9" fmla="*/ 787460 h 858390"/>
                  <a:gd name="connsiteX10" fmla="*/ 252442 w 1027976"/>
                  <a:gd name="connsiteY10" fmla="*/ 812528 h 858390"/>
                  <a:gd name="connsiteX11" fmla="*/ 184802 w 1027976"/>
                  <a:gd name="connsiteY11" fmla="*/ 674528 h 858390"/>
                  <a:gd name="connsiteX12" fmla="*/ 115874 w 1027976"/>
                  <a:gd name="connsiteY12" fmla="*/ 858126 h 858390"/>
                  <a:gd name="connsiteX13" fmla="*/ 40252 w 1027976"/>
                  <a:gd name="connsiteY13" fmla="*/ 707998 h 858390"/>
                  <a:gd name="connsiteX14" fmla="*/ 7489 w 1027976"/>
                  <a:gd name="connsiteY14" fmla="*/ 426257 h 858390"/>
                  <a:gd name="connsiteX15" fmla="*/ 182198 w 1027976"/>
                  <a:gd name="connsiteY15" fmla="*/ 104142 h 858390"/>
                  <a:gd name="connsiteX16" fmla="*/ 485349 w 1027976"/>
                  <a:gd name="connsiteY16" fmla="*/ 910 h 858390"/>
                  <a:gd name="connsiteX0" fmla="*/ 252442 w 1027976"/>
                  <a:gd name="connsiteY0" fmla="*/ 812528 h 858390"/>
                  <a:gd name="connsiteX1" fmla="*/ 184802 w 1027976"/>
                  <a:gd name="connsiteY1" fmla="*/ 674528 h 858390"/>
                  <a:gd name="connsiteX2" fmla="*/ 115874 w 1027976"/>
                  <a:gd name="connsiteY2" fmla="*/ 858126 h 858390"/>
                  <a:gd name="connsiteX3" fmla="*/ 40252 w 1027976"/>
                  <a:gd name="connsiteY3" fmla="*/ 707998 h 858390"/>
                  <a:gd name="connsiteX4" fmla="*/ 7489 w 1027976"/>
                  <a:gd name="connsiteY4" fmla="*/ 426257 h 858390"/>
                  <a:gd name="connsiteX5" fmla="*/ 182198 w 1027976"/>
                  <a:gd name="connsiteY5" fmla="*/ 104142 h 858390"/>
                  <a:gd name="connsiteX6" fmla="*/ 485349 w 1027976"/>
                  <a:gd name="connsiteY6" fmla="*/ 910 h 858390"/>
                  <a:gd name="connsiteX7" fmla="*/ 909121 w 1027976"/>
                  <a:gd name="connsiteY7" fmla="*/ 96614 h 858390"/>
                  <a:gd name="connsiteX8" fmla="*/ 1020186 w 1027976"/>
                  <a:gd name="connsiteY8" fmla="*/ 342878 h 858390"/>
                  <a:gd name="connsiteX9" fmla="*/ 1002267 w 1027976"/>
                  <a:gd name="connsiteY9" fmla="*/ 420919 h 858390"/>
                  <a:gd name="connsiteX10" fmla="*/ 849643 w 1027976"/>
                  <a:gd name="connsiteY10" fmla="*/ 370234 h 858390"/>
                  <a:gd name="connsiteX11" fmla="*/ 725134 w 1027976"/>
                  <a:gd name="connsiteY11" fmla="*/ 419028 h 858390"/>
                  <a:gd name="connsiteX12" fmla="*/ 498441 w 1027976"/>
                  <a:gd name="connsiteY12" fmla="*/ 363858 h 858390"/>
                  <a:gd name="connsiteX13" fmla="*/ 377073 w 1027976"/>
                  <a:gd name="connsiteY13" fmla="*/ 389738 h 858390"/>
                  <a:gd name="connsiteX14" fmla="*/ 292513 w 1027976"/>
                  <a:gd name="connsiteY14" fmla="*/ 523222 h 858390"/>
                  <a:gd name="connsiteX15" fmla="*/ 338386 w 1027976"/>
                  <a:gd name="connsiteY15" fmla="*/ 827573 h 858390"/>
                  <a:gd name="connsiteX0" fmla="*/ 254275 w 1029809"/>
                  <a:gd name="connsiteY0" fmla="*/ 812528 h 858390"/>
                  <a:gd name="connsiteX1" fmla="*/ 186635 w 1029809"/>
                  <a:gd name="connsiteY1" fmla="*/ 674528 h 858390"/>
                  <a:gd name="connsiteX2" fmla="*/ 117707 w 1029809"/>
                  <a:gd name="connsiteY2" fmla="*/ 858126 h 858390"/>
                  <a:gd name="connsiteX3" fmla="*/ 33728 w 1029809"/>
                  <a:gd name="connsiteY3" fmla="*/ 707998 h 858390"/>
                  <a:gd name="connsiteX4" fmla="*/ 9322 w 1029809"/>
                  <a:gd name="connsiteY4" fmla="*/ 426257 h 858390"/>
                  <a:gd name="connsiteX5" fmla="*/ 184031 w 1029809"/>
                  <a:gd name="connsiteY5" fmla="*/ 104142 h 858390"/>
                  <a:gd name="connsiteX6" fmla="*/ 487182 w 1029809"/>
                  <a:gd name="connsiteY6" fmla="*/ 910 h 858390"/>
                  <a:gd name="connsiteX7" fmla="*/ 910954 w 1029809"/>
                  <a:gd name="connsiteY7" fmla="*/ 96614 h 858390"/>
                  <a:gd name="connsiteX8" fmla="*/ 1022019 w 1029809"/>
                  <a:gd name="connsiteY8" fmla="*/ 342878 h 858390"/>
                  <a:gd name="connsiteX9" fmla="*/ 1004100 w 1029809"/>
                  <a:gd name="connsiteY9" fmla="*/ 420919 h 858390"/>
                  <a:gd name="connsiteX10" fmla="*/ 851476 w 1029809"/>
                  <a:gd name="connsiteY10" fmla="*/ 370234 h 858390"/>
                  <a:gd name="connsiteX11" fmla="*/ 726967 w 1029809"/>
                  <a:gd name="connsiteY11" fmla="*/ 419028 h 858390"/>
                  <a:gd name="connsiteX12" fmla="*/ 500274 w 1029809"/>
                  <a:gd name="connsiteY12" fmla="*/ 363858 h 858390"/>
                  <a:gd name="connsiteX13" fmla="*/ 378906 w 1029809"/>
                  <a:gd name="connsiteY13" fmla="*/ 389738 h 858390"/>
                  <a:gd name="connsiteX14" fmla="*/ 294346 w 1029809"/>
                  <a:gd name="connsiteY14" fmla="*/ 523222 h 858390"/>
                  <a:gd name="connsiteX15" fmla="*/ 340219 w 1029809"/>
                  <a:gd name="connsiteY15" fmla="*/ 827573 h 858390"/>
                  <a:gd name="connsiteX0" fmla="*/ 254011 w 1029545"/>
                  <a:gd name="connsiteY0" fmla="*/ 812528 h 868812"/>
                  <a:gd name="connsiteX1" fmla="*/ 186371 w 1029545"/>
                  <a:gd name="connsiteY1" fmla="*/ 674528 h 868812"/>
                  <a:gd name="connsiteX2" fmla="*/ 106997 w 1029545"/>
                  <a:gd name="connsiteY2" fmla="*/ 868572 h 868812"/>
                  <a:gd name="connsiteX3" fmla="*/ 33464 w 1029545"/>
                  <a:gd name="connsiteY3" fmla="*/ 707998 h 868812"/>
                  <a:gd name="connsiteX4" fmla="*/ 9058 w 1029545"/>
                  <a:gd name="connsiteY4" fmla="*/ 426257 h 868812"/>
                  <a:gd name="connsiteX5" fmla="*/ 183767 w 1029545"/>
                  <a:gd name="connsiteY5" fmla="*/ 104142 h 868812"/>
                  <a:gd name="connsiteX6" fmla="*/ 486918 w 1029545"/>
                  <a:gd name="connsiteY6" fmla="*/ 910 h 868812"/>
                  <a:gd name="connsiteX7" fmla="*/ 910690 w 1029545"/>
                  <a:gd name="connsiteY7" fmla="*/ 96614 h 868812"/>
                  <a:gd name="connsiteX8" fmla="*/ 1021755 w 1029545"/>
                  <a:gd name="connsiteY8" fmla="*/ 342878 h 868812"/>
                  <a:gd name="connsiteX9" fmla="*/ 1003836 w 1029545"/>
                  <a:gd name="connsiteY9" fmla="*/ 420919 h 868812"/>
                  <a:gd name="connsiteX10" fmla="*/ 851212 w 1029545"/>
                  <a:gd name="connsiteY10" fmla="*/ 370234 h 868812"/>
                  <a:gd name="connsiteX11" fmla="*/ 726703 w 1029545"/>
                  <a:gd name="connsiteY11" fmla="*/ 419028 h 868812"/>
                  <a:gd name="connsiteX12" fmla="*/ 500010 w 1029545"/>
                  <a:gd name="connsiteY12" fmla="*/ 363858 h 868812"/>
                  <a:gd name="connsiteX13" fmla="*/ 378642 w 1029545"/>
                  <a:gd name="connsiteY13" fmla="*/ 389738 h 868812"/>
                  <a:gd name="connsiteX14" fmla="*/ 294082 w 1029545"/>
                  <a:gd name="connsiteY14" fmla="*/ 523222 h 868812"/>
                  <a:gd name="connsiteX15" fmla="*/ 339955 w 1029545"/>
                  <a:gd name="connsiteY15" fmla="*/ 827573 h 868812"/>
                  <a:gd name="connsiteX0" fmla="*/ 254011 w 1040797"/>
                  <a:gd name="connsiteY0" fmla="*/ 812757 h 869041"/>
                  <a:gd name="connsiteX1" fmla="*/ 186371 w 1040797"/>
                  <a:gd name="connsiteY1" fmla="*/ 674757 h 869041"/>
                  <a:gd name="connsiteX2" fmla="*/ 106997 w 1040797"/>
                  <a:gd name="connsiteY2" fmla="*/ 868801 h 869041"/>
                  <a:gd name="connsiteX3" fmla="*/ 33464 w 1040797"/>
                  <a:gd name="connsiteY3" fmla="*/ 708227 h 869041"/>
                  <a:gd name="connsiteX4" fmla="*/ 9058 w 1040797"/>
                  <a:gd name="connsiteY4" fmla="*/ 426486 h 869041"/>
                  <a:gd name="connsiteX5" fmla="*/ 183767 w 1040797"/>
                  <a:gd name="connsiteY5" fmla="*/ 104371 h 869041"/>
                  <a:gd name="connsiteX6" fmla="*/ 486918 w 1040797"/>
                  <a:gd name="connsiteY6" fmla="*/ 1139 h 869041"/>
                  <a:gd name="connsiteX7" fmla="*/ 910690 w 1040797"/>
                  <a:gd name="connsiteY7" fmla="*/ 96843 h 869041"/>
                  <a:gd name="connsiteX8" fmla="*/ 1035683 w 1040797"/>
                  <a:gd name="connsiteY8" fmla="*/ 412747 h 869041"/>
                  <a:gd name="connsiteX9" fmla="*/ 1003836 w 1040797"/>
                  <a:gd name="connsiteY9" fmla="*/ 421148 h 869041"/>
                  <a:gd name="connsiteX10" fmla="*/ 851212 w 1040797"/>
                  <a:gd name="connsiteY10" fmla="*/ 370463 h 869041"/>
                  <a:gd name="connsiteX11" fmla="*/ 726703 w 1040797"/>
                  <a:gd name="connsiteY11" fmla="*/ 419257 h 869041"/>
                  <a:gd name="connsiteX12" fmla="*/ 500010 w 1040797"/>
                  <a:gd name="connsiteY12" fmla="*/ 364087 h 869041"/>
                  <a:gd name="connsiteX13" fmla="*/ 378642 w 1040797"/>
                  <a:gd name="connsiteY13" fmla="*/ 389967 h 869041"/>
                  <a:gd name="connsiteX14" fmla="*/ 294082 w 1040797"/>
                  <a:gd name="connsiteY14" fmla="*/ 523451 h 869041"/>
                  <a:gd name="connsiteX15" fmla="*/ 339955 w 1040797"/>
                  <a:gd name="connsiteY15" fmla="*/ 827802 h 869041"/>
                  <a:gd name="connsiteX0" fmla="*/ 254011 w 1037895"/>
                  <a:gd name="connsiteY0" fmla="*/ 812757 h 869041"/>
                  <a:gd name="connsiteX1" fmla="*/ 186371 w 1037895"/>
                  <a:gd name="connsiteY1" fmla="*/ 674757 h 869041"/>
                  <a:gd name="connsiteX2" fmla="*/ 106997 w 1037895"/>
                  <a:gd name="connsiteY2" fmla="*/ 868801 h 869041"/>
                  <a:gd name="connsiteX3" fmla="*/ 33464 w 1037895"/>
                  <a:gd name="connsiteY3" fmla="*/ 708227 h 869041"/>
                  <a:gd name="connsiteX4" fmla="*/ 9058 w 1037895"/>
                  <a:gd name="connsiteY4" fmla="*/ 426486 h 869041"/>
                  <a:gd name="connsiteX5" fmla="*/ 183767 w 1037895"/>
                  <a:gd name="connsiteY5" fmla="*/ 104371 h 869041"/>
                  <a:gd name="connsiteX6" fmla="*/ 486918 w 1037895"/>
                  <a:gd name="connsiteY6" fmla="*/ 1139 h 869041"/>
                  <a:gd name="connsiteX7" fmla="*/ 910690 w 1037895"/>
                  <a:gd name="connsiteY7" fmla="*/ 96843 h 869041"/>
                  <a:gd name="connsiteX8" fmla="*/ 1035683 w 1037895"/>
                  <a:gd name="connsiteY8" fmla="*/ 412747 h 869041"/>
                  <a:gd name="connsiteX9" fmla="*/ 982944 w 1037895"/>
                  <a:gd name="connsiteY9" fmla="*/ 431594 h 869041"/>
                  <a:gd name="connsiteX10" fmla="*/ 851212 w 1037895"/>
                  <a:gd name="connsiteY10" fmla="*/ 370463 h 869041"/>
                  <a:gd name="connsiteX11" fmla="*/ 726703 w 1037895"/>
                  <a:gd name="connsiteY11" fmla="*/ 419257 h 869041"/>
                  <a:gd name="connsiteX12" fmla="*/ 500010 w 1037895"/>
                  <a:gd name="connsiteY12" fmla="*/ 364087 h 869041"/>
                  <a:gd name="connsiteX13" fmla="*/ 378642 w 1037895"/>
                  <a:gd name="connsiteY13" fmla="*/ 389967 h 869041"/>
                  <a:gd name="connsiteX14" fmla="*/ 294082 w 1037895"/>
                  <a:gd name="connsiteY14" fmla="*/ 523451 h 869041"/>
                  <a:gd name="connsiteX15" fmla="*/ 339955 w 1037895"/>
                  <a:gd name="connsiteY15" fmla="*/ 827802 h 869041"/>
                  <a:gd name="connsiteX0" fmla="*/ 254011 w 1035901"/>
                  <a:gd name="connsiteY0" fmla="*/ 812749 h 869033"/>
                  <a:gd name="connsiteX1" fmla="*/ 186371 w 1035901"/>
                  <a:gd name="connsiteY1" fmla="*/ 674749 h 869033"/>
                  <a:gd name="connsiteX2" fmla="*/ 106997 w 1035901"/>
                  <a:gd name="connsiteY2" fmla="*/ 868793 h 869033"/>
                  <a:gd name="connsiteX3" fmla="*/ 33464 w 1035901"/>
                  <a:gd name="connsiteY3" fmla="*/ 708219 h 869033"/>
                  <a:gd name="connsiteX4" fmla="*/ 9058 w 1035901"/>
                  <a:gd name="connsiteY4" fmla="*/ 426478 h 869033"/>
                  <a:gd name="connsiteX5" fmla="*/ 183767 w 1035901"/>
                  <a:gd name="connsiteY5" fmla="*/ 104363 h 869033"/>
                  <a:gd name="connsiteX6" fmla="*/ 486918 w 1035901"/>
                  <a:gd name="connsiteY6" fmla="*/ 1131 h 869033"/>
                  <a:gd name="connsiteX7" fmla="*/ 910690 w 1035901"/>
                  <a:gd name="connsiteY7" fmla="*/ 96835 h 869033"/>
                  <a:gd name="connsiteX8" fmla="*/ 1033594 w 1035901"/>
                  <a:gd name="connsiteY8" fmla="*/ 410649 h 869033"/>
                  <a:gd name="connsiteX9" fmla="*/ 982944 w 1035901"/>
                  <a:gd name="connsiteY9" fmla="*/ 431586 h 869033"/>
                  <a:gd name="connsiteX10" fmla="*/ 851212 w 1035901"/>
                  <a:gd name="connsiteY10" fmla="*/ 370455 h 869033"/>
                  <a:gd name="connsiteX11" fmla="*/ 726703 w 1035901"/>
                  <a:gd name="connsiteY11" fmla="*/ 419249 h 869033"/>
                  <a:gd name="connsiteX12" fmla="*/ 500010 w 1035901"/>
                  <a:gd name="connsiteY12" fmla="*/ 364079 h 869033"/>
                  <a:gd name="connsiteX13" fmla="*/ 378642 w 1035901"/>
                  <a:gd name="connsiteY13" fmla="*/ 389959 h 869033"/>
                  <a:gd name="connsiteX14" fmla="*/ 294082 w 1035901"/>
                  <a:gd name="connsiteY14" fmla="*/ 523443 h 869033"/>
                  <a:gd name="connsiteX15" fmla="*/ 339955 w 1035901"/>
                  <a:gd name="connsiteY15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1212 w 1034584"/>
                  <a:gd name="connsiteY10" fmla="*/ 370455 h 869033"/>
                  <a:gd name="connsiteX11" fmla="*/ 726703 w 1034584"/>
                  <a:gd name="connsiteY11" fmla="*/ 419249 h 869033"/>
                  <a:gd name="connsiteX12" fmla="*/ 500010 w 1034584"/>
                  <a:gd name="connsiteY12" fmla="*/ 364079 h 869033"/>
                  <a:gd name="connsiteX13" fmla="*/ 378642 w 1034584"/>
                  <a:gd name="connsiteY13" fmla="*/ 389959 h 869033"/>
                  <a:gd name="connsiteX14" fmla="*/ 294082 w 1034584"/>
                  <a:gd name="connsiteY14" fmla="*/ 523443 h 869033"/>
                  <a:gd name="connsiteX15" fmla="*/ 339955 w 1034584"/>
                  <a:gd name="connsiteY15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3301 w 1034584"/>
                  <a:gd name="connsiteY10" fmla="*/ 387169 h 869033"/>
                  <a:gd name="connsiteX11" fmla="*/ 726703 w 1034584"/>
                  <a:gd name="connsiteY11" fmla="*/ 419249 h 869033"/>
                  <a:gd name="connsiteX12" fmla="*/ 500010 w 1034584"/>
                  <a:gd name="connsiteY12" fmla="*/ 364079 h 869033"/>
                  <a:gd name="connsiteX13" fmla="*/ 378642 w 1034584"/>
                  <a:gd name="connsiteY13" fmla="*/ 389959 h 869033"/>
                  <a:gd name="connsiteX14" fmla="*/ 294082 w 1034584"/>
                  <a:gd name="connsiteY14" fmla="*/ 523443 h 869033"/>
                  <a:gd name="connsiteX15" fmla="*/ 339955 w 1034584"/>
                  <a:gd name="connsiteY15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3301 w 1034584"/>
                  <a:gd name="connsiteY10" fmla="*/ 387169 h 869033"/>
                  <a:gd name="connsiteX11" fmla="*/ 797021 w 1034584"/>
                  <a:gd name="connsiteY11" fmla="*/ 406138 h 869033"/>
                  <a:gd name="connsiteX12" fmla="*/ 726703 w 1034584"/>
                  <a:gd name="connsiteY12" fmla="*/ 419249 h 869033"/>
                  <a:gd name="connsiteX13" fmla="*/ 500010 w 1034584"/>
                  <a:gd name="connsiteY13" fmla="*/ 364079 h 869033"/>
                  <a:gd name="connsiteX14" fmla="*/ 378642 w 1034584"/>
                  <a:gd name="connsiteY14" fmla="*/ 389959 h 869033"/>
                  <a:gd name="connsiteX15" fmla="*/ 294082 w 1034584"/>
                  <a:gd name="connsiteY15" fmla="*/ 523443 h 869033"/>
                  <a:gd name="connsiteX16" fmla="*/ 339955 w 1034584"/>
                  <a:gd name="connsiteY16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3301 w 1034584"/>
                  <a:gd name="connsiteY10" fmla="*/ 387169 h 869033"/>
                  <a:gd name="connsiteX11" fmla="*/ 817913 w 1034584"/>
                  <a:gd name="connsiteY11" fmla="*/ 420763 h 869033"/>
                  <a:gd name="connsiteX12" fmla="*/ 726703 w 1034584"/>
                  <a:gd name="connsiteY12" fmla="*/ 419249 h 869033"/>
                  <a:gd name="connsiteX13" fmla="*/ 500010 w 1034584"/>
                  <a:gd name="connsiteY13" fmla="*/ 364079 h 869033"/>
                  <a:gd name="connsiteX14" fmla="*/ 378642 w 1034584"/>
                  <a:gd name="connsiteY14" fmla="*/ 389959 h 869033"/>
                  <a:gd name="connsiteX15" fmla="*/ 294082 w 1034584"/>
                  <a:gd name="connsiteY15" fmla="*/ 523443 h 869033"/>
                  <a:gd name="connsiteX16" fmla="*/ 339955 w 1034584"/>
                  <a:gd name="connsiteY16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3301 w 1034584"/>
                  <a:gd name="connsiteY10" fmla="*/ 387169 h 869033"/>
                  <a:gd name="connsiteX11" fmla="*/ 817913 w 1034584"/>
                  <a:gd name="connsiteY11" fmla="*/ 420763 h 869033"/>
                  <a:gd name="connsiteX12" fmla="*/ 726703 w 1034584"/>
                  <a:gd name="connsiteY12" fmla="*/ 419249 h 869033"/>
                  <a:gd name="connsiteX13" fmla="*/ 594025 w 1034584"/>
                  <a:gd name="connsiteY13" fmla="*/ 403774 h 869033"/>
                  <a:gd name="connsiteX14" fmla="*/ 378642 w 1034584"/>
                  <a:gd name="connsiteY14" fmla="*/ 389959 h 869033"/>
                  <a:gd name="connsiteX15" fmla="*/ 294082 w 1034584"/>
                  <a:gd name="connsiteY15" fmla="*/ 523443 h 869033"/>
                  <a:gd name="connsiteX16" fmla="*/ 339955 w 1034584"/>
                  <a:gd name="connsiteY16" fmla="*/ 827794 h 869033"/>
                  <a:gd name="connsiteX0" fmla="*/ 254011 w 1034584"/>
                  <a:gd name="connsiteY0" fmla="*/ 812749 h 869033"/>
                  <a:gd name="connsiteX1" fmla="*/ 186371 w 1034584"/>
                  <a:gd name="connsiteY1" fmla="*/ 674749 h 869033"/>
                  <a:gd name="connsiteX2" fmla="*/ 106997 w 1034584"/>
                  <a:gd name="connsiteY2" fmla="*/ 868793 h 869033"/>
                  <a:gd name="connsiteX3" fmla="*/ 33464 w 1034584"/>
                  <a:gd name="connsiteY3" fmla="*/ 708219 h 869033"/>
                  <a:gd name="connsiteX4" fmla="*/ 9058 w 1034584"/>
                  <a:gd name="connsiteY4" fmla="*/ 426478 h 869033"/>
                  <a:gd name="connsiteX5" fmla="*/ 183767 w 1034584"/>
                  <a:gd name="connsiteY5" fmla="*/ 104363 h 869033"/>
                  <a:gd name="connsiteX6" fmla="*/ 486918 w 1034584"/>
                  <a:gd name="connsiteY6" fmla="*/ 1131 h 869033"/>
                  <a:gd name="connsiteX7" fmla="*/ 910690 w 1034584"/>
                  <a:gd name="connsiteY7" fmla="*/ 96835 h 869033"/>
                  <a:gd name="connsiteX8" fmla="*/ 1033594 w 1034584"/>
                  <a:gd name="connsiteY8" fmla="*/ 410649 h 869033"/>
                  <a:gd name="connsiteX9" fmla="*/ 964141 w 1034584"/>
                  <a:gd name="connsiteY9" fmla="*/ 427407 h 869033"/>
                  <a:gd name="connsiteX10" fmla="*/ 853301 w 1034584"/>
                  <a:gd name="connsiteY10" fmla="*/ 387169 h 869033"/>
                  <a:gd name="connsiteX11" fmla="*/ 817913 w 1034584"/>
                  <a:gd name="connsiteY11" fmla="*/ 420763 h 869033"/>
                  <a:gd name="connsiteX12" fmla="*/ 726703 w 1034584"/>
                  <a:gd name="connsiteY12" fmla="*/ 419249 h 869033"/>
                  <a:gd name="connsiteX13" fmla="*/ 594025 w 1034584"/>
                  <a:gd name="connsiteY13" fmla="*/ 403774 h 869033"/>
                  <a:gd name="connsiteX14" fmla="*/ 420426 w 1034584"/>
                  <a:gd name="connsiteY14" fmla="*/ 410851 h 869033"/>
                  <a:gd name="connsiteX15" fmla="*/ 294082 w 1034584"/>
                  <a:gd name="connsiteY15" fmla="*/ 523443 h 869033"/>
                  <a:gd name="connsiteX16" fmla="*/ 339955 w 1034584"/>
                  <a:gd name="connsiteY16" fmla="*/ 827794 h 869033"/>
                  <a:gd name="connsiteX0" fmla="*/ 254011 w 1034794"/>
                  <a:gd name="connsiteY0" fmla="*/ 812749 h 869033"/>
                  <a:gd name="connsiteX1" fmla="*/ 186371 w 1034794"/>
                  <a:gd name="connsiteY1" fmla="*/ 674749 h 869033"/>
                  <a:gd name="connsiteX2" fmla="*/ 106997 w 1034794"/>
                  <a:gd name="connsiteY2" fmla="*/ 868793 h 869033"/>
                  <a:gd name="connsiteX3" fmla="*/ 33464 w 1034794"/>
                  <a:gd name="connsiteY3" fmla="*/ 708219 h 869033"/>
                  <a:gd name="connsiteX4" fmla="*/ 9058 w 1034794"/>
                  <a:gd name="connsiteY4" fmla="*/ 426478 h 869033"/>
                  <a:gd name="connsiteX5" fmla="*/ 183767 w 1034794"/>
                  <a:gd name="connsiteY5" fmla="*/ 104363 h 869033"/>
                  <a:gd name="connsiteX6" fmla="*/ 486918 w 1034794"/>
                  <a:gd name="connsiteY6" fmla="*/ 1131 h 869033"/>
                  <a:gd name="connsiteX7" fmla="*/ 910690 w 1034794"/>
                  <a:gd name="connsiteY7" fmla="*/ 96835 h 869033"/>
                  <a:gd name="connsiteX8" fmla="*/ 1033594 w 1034794"/>
                  <a:gd name="connsiteY8" fmla="*/ 410649 h 869033"/>
                  <a:gd name="connsiteX9" fmla="*/ 964141 w 1034794"/>
                  <a:gd name="connsiteY9" fmla="*/ 427407 h 869033"/>
                  <a:gd name="connsiteX10" fmla="*/ 817913 w 1034794"/>
                  <a:gd name="connsiteY10" fmla="*/ 420763 h 869033"/>
                  <a:gd name="connsiteX11" fmla="*/ 726703 w 1034794"/>
                  <a:gd name="connsiteY11" fmla="*/ 419249 h 869033"/>
                  <a:gd name="connsiteX12" fmla="*/ 594025 w 1034794"/>
                  <a:gd name="connsiteY12" fmla="*/ 403774 h 869033"/>
                  <a:gd name="connsiteX13" fmla="*/ 420426 w 1034794"/>
                  <a:gd name="connsiteY13" fmla="*/ 410851 h 869033"/>
                  <a:gd name="connsiteX14" fmla="*/ 294082 w 1034794"/>
                  <a:gd name="connsiteY14" fmla="*/ 523443 h 869033"/>
                  <a:gd name="connsiteX15" fmla="*/ 339955 w 1034794"/>
                  <a:gd name="connsiteY15" fmla="*/ 827794 h 869033"/>
                  <a:gd name="connsiteX0" fmla="*/ 254011 w 1034794"/>
                  <a:gd name="connsiteY0" fmla="*/ 812749 h 869033"/>
                  <a:gd name="connsiteX1" fmla="*/ 186371 w 1034794"/>
                  <a:gd name="connsiteY1" fmla="*/ 674749 h 869033"/>
                  <a:gd name="connsiteX2" fmla="*/ 106997 w 1034794"/>
                  <a:gd name="connsiteY2" fmla="*/ 868793 h 869033"/>
                  <a:gd name="connsiteX3" fmla="*/ 33464 w 1034794"/>
                  <a:gd name="connsiteY3" fmla="*/ 708219 h 869033"/>
                  <a:gd name="connsiteX4" fmla="*/ 9058 w 1034794"/>
                  <a:gd name="connsiteY4" fmla="*/ 426478 h 869033"/>
                  <a:gd name="connsiteX5" fmla="*/ 183767 w 1034794"/>
                  <a:gd name="connsiteY5" fmla="*/ 104363 h 869033"/>
                  <a:gd name="connsiteX6" fmla="*/ 486918 w 1034794"/>
                  <a:gd name="connsiteY6" fmla="*/ 1131 h 869033"/>
                  <a:gd name="connsiteX7" fmla="*/ 910690 w 1034794"/>
                  <a:gd name="connsiteY7" fmla="*/ 96835 h 869033"/>
                  <a:gd name="connsiteX8" fmla="*/ 1033594 w 1034794"/>
                  <a:gd name="connsiteY8" fmla="*/ 410649 h 869033"/>
                  <a:gd name="connsiteX9" fmla="*/ 964141 w 1034794"/>
                  <a:gd name="connsiteY9" fmla="*/ 427407 h 869033"/>
                  <a:gd name="connsiteX10" fmla="*/ 726703 w 1034794"/>
                  <a:gd name="connsiteY10" fmla="*/ 419249 h 869033"/>
                  <a:gd name="connsiteX11" fmla="*/ 594025 w 1034794"/>
                  <a:gd name="connsiteY11" fmla="*/ 403774 h 869033"/>
                  <a:gd name="connsiteX12" fmla="*/ 420426 w 1034794"/>
                  <a:gd name="connsiteY12" fmla="*/ 410851 h 869033"/>
                  <a:gd name="connsiteX13" fmla="*/ 294082 w 1034794"/>
                  <a:gd name="connsiteY13" fmla="*/ 523443 h 869033"/>
                  <a:gd name="connsiteX14" fmla="*/ 339955 w 1034794"/>
                  <a:gd name="connsiteY14" fmla="*/ 827794 h 869033"/>
                  <a:gd name="connsiteX0" fmla="*/ 254011 w 1013409"/>
                  <a:gd name="connsiteY0" fmla="*/ 812578 h 868862"/>
                  <a:gd name="connsiteX1" fmla="*/ 186371 w 1013409"/>
                  <a:gd name="connsiteY1" fmla="*/ 674578 h 868862"/>
                  <a:gd name="connsiteX2" fmla="*/ 106997 w 1013409"/>
                  <a:gd name="connsiteY2" fmla="*/ 868622 h 868862"/>
                  <a:gd name="connsiteX3" fmla="*/ 33464 w 1013409"/>
                  <a:gd name="connsiteY3" fmla="*/ 708048 h 868862"/>
                  <a:gd name="connsiteX4" fmla="*/ 9058 w 1013409"/>
                  <a:gd name="connsiteY4" fmla="*/ 426307 h 868862"/>
                  <a:gd name="connsiteX5" fmla="*/ 183767 w 1013409"/>
                  <a:gd name="connsiteY5" fmla="*/ 104192 h 868862"/>
                  <a:gd name="connsiteX6" fmla="*/ 486918 w 1013409"/>
                  <a:gd name="connsiteY6" fmla="*/ 960 h 868862"/>
                  <a:gd name="connsiteX7" fmla="*/ 910690 w 1013409"/>
                  <a:gd name="connsiteY7" fmla="*/ 96664 h 868862"/>
                  <a:gd name="connsiteX8" fmla="*/ 1011309 w 1013409"/>
                  <a:gd name="connsiteY8" fmla="*/ 360337 h 868862"/>
                  <a:gd name="connsiteX9" fmla="*/ 964141 w 1013409"/>
                  <a:gd name="connsiteY9" fmla="*/ 427236 h 868862"/>
                  <a:gd name="connsiteX10" fmla="*/ 726703 w 1013409"/>
                  <a:gd name="connsiteY10" fmla="*/ 419078 h 868862"/>
                  <a:gd name="connsiteX11" fmla="*/ 594025 w 1013409"/>
                  <a:gd name="connsiteY11" fmla="*/ 403603 h 868862"/>
                  <a:gd name="connsiteX12" fmla="*/ 420426 w 1013409"/>
                  <a:gd name="connsiteY12" fmla="*/ 410680 h 868862"/>
                  <a:gd name="connsiteX13" fmla="*/ 294082 w 1013409"/>
                  <a:gd name="connsiteY13" fmla="*/ 523272 h 868862"/>
                  <a:gd name="connsiteX14" fmla="*/ 339955 w 1013409"/>
                  <a:gd name="connsiteY14" fmla="*/ 827623 h 868862"/>
                  <a:gd name="connsiteX0" fmla="*/ 254011 w 1044175"/>
                  <a:gd name="connsiteY0" fmla="*/ 812578 h 868862"/>
                  <a:gd name="connsiteX1" fmla="*/ 186371 w 1044175"/>
                  <a:gd name="connsiteY1" fmla="*/ 674578 h 868862"/>
                  <a:gd name="connsiteX2" fmla="*/ 106997 w 1044175"/>
                  <a:gd name="connsiteY2" fmla="*/ 868622 h 868862"/>
                  <a:gd name="connsiteX3" fmla="*/ 33464 w 1044175"/>
                  <a:gd name="connsiteY3" fmla="*/ 708048 h 868862"/>
                  <a:gd name="connsiteX4" fmla="*/ 9058 w 1044175"/>
                  <a:gd name="connsiteY4" fmla="*/ 426307 h 868862"/>
                  <a:gd name="connsiteX5" fmla="*/ 183767 w 1044175"/>
                  <a:gd name="connsiteY5" fmla="*/ 104192 h 868862"/>
                  <a:gd name="connsiteX6" fmla="*/ 486918 w 1044175"/>
                  <a:gd name="connsiteY6" fmla="*/ 960 h 868862"/>
                  <a:gd name="connsiteX7" fmla="*/ 910690 w 1044175"/>
                  <a:gd name="connsiteY7" fmla="*/ 96664 h 868862"/>
                  <a:gd name="connsiteX8" fmla="*/ 1011309 w 1044175"/>
                  <a:gd name="connsiteY8" fmla="*/ 360337 h 868862"/>
                  <a:gd name="connsiteX9" fmla="*/ 1028211 w 1044175"/>
                  <a:gd name="connsiteY9" fmla="*/ 427236 h 868862"/>
                  <a:gd name="connsiteX10" fmla="*/ 726703 w 1044175"/>
                  <a:gd name="connsiteY10" fmla="*/ 419078 h 868862"/>
                  <a:gd name="connsiteX11" fmla="*/ 594025 w 1044175"/>
                  <a:gd name="connsiteY11" fmla="*/ 403603 h 868862"/>
                  <a:gd name="connsiteX12" fmla="*/ 420426 w 1044175"/>
                  <a:gd name="connsiteY12" fmla="*/ 410680 h 868862"/>
                  <a:gd name="connsiteX13" fmla="*/ 294082 w 1044175"/>
                  <a:gd name="connsiteY13" fmla="*/ 523272 h 868862"/>
                  <a:gd name="connsiteX14" fmla="*/ 339955 w 1044175"/>
                  <a:gd name="connsiteY14" fmla="*/ 827623 h 868862"/>
                  <a:gd name="connsiteX0" fmla="*/ 254011 w 1041826"/>
                  <a:gd name="connsiteY0" fmla="*/ 812578 h 868862"/>
                  <a:gd name="connsiteX1" fmla="*/ 186371 w 1041826"/>
                  <a:gd name="connsiteY1" fmla="*/ 674578 h 868862"/>
                  <a:gd name="connsiteX2" fmla="*/ 106997 w 1041826"/>
                  <a:gd name="connsiteY2" fmla="*/ 868622 h 868862"/>
                  <a:gd name="connsiteX3" fmla="*/ 33464 w 1041826"/>
                  <a:gd name="connsiteY3" fmla="*/ 708048 h 868862"/>
                  <a:gd name="connsiteX4" fmla="*/ 9058 w 1041826"/>
                  <a:gd name="connsiteY4" fmla="*/ 426307 h 868862"/>
                  <a:gd name="connsiteX5" fmla="*/ 183767 w 1041826"/>
                  <a:gd name="connsiteY5" fmla="*/ 104192 h 868862"/>
                  <a:gd name="connsiteX6" fmla="*/ 486918 w 1041826"/>
                  <a:gd name="connsiteY6" fmla="*/ 960 h 868862"/>
                  <a:gd name="connsiteX7" fmla="*/ 910690 w 1041826"/>
                  <a:gd name="connsiteY7" fmla="*/ 96664 h 868862"/>
                  <a:gd name="connsiteX8" fmla="*/ 1000167 w 1041826"/>
                  <a:gd name="connsiteY8" fmla="*/ 360337 h 868862"/>
                  <a:gd name="connsiteX9" fmla="*/ 1028211 w 1041826"/>
                  <a:gd name="connsiteY9" fmla="*/ 427236 h 868862"/>
                  <a:gd name="connsiteX10" fmla="*/ 726703 w 1041826"/>
                  <a:gd name="connsiteY10" fmla="*/ 419078 h 868862"/>
                  <a:gd name="connsiteX11" fmla="*/ 594025 w 1041826"/>
                  <a:gd name="connsiteY11" fmla="*/ 403603 h 868862"/>
                  <a:gd name="connsiteX12" fmla="*/ 420426 w 1041826"/>
                  <a:gd name="connsiteY12" fmla="*/ 410680 h 868862"/>
                  <a:gd name="connsiteX13" fmla="*/ 294082 w 1041826"/>
                  <a:gd name="connsiteY13" fmla="*/ 523272 h 868862"/>
                  <a:gd name="connsiteX14" fmla="*/ 339955 w 1041826"/>
                  <a:gd name="connsiteY14" fmla="*/ 827623 h 868862"/>
                  <a:gd name="connsiteX0" fmla="*/ 254011 w 1041826"/>
                  <a:gd name="connsiteY0" fmla="*/ 812578 h 868862"/>
                  <a:gd name="connsiteX1" fmla="*/ 186371 w 1041826"/>
                  <a:gd name="connsiteY1" fmla="*/ 674578 h 868862"/>
                  <a:gd name="connsiteX2" fmla="*/ 106997 w 1041826"/>
                  <a:gd name="connsiteY2" fmla="*/ 868622 h 868862"/>
                  <a:gd name="connsiteX3" fmla="*/ 33464 w 1041826"/>
                  <a:gd name="connsiteY3" fmla="*/ 708048 h 868862"/>
                  <a:gd name="connsiteX4" fmla="*/ 9058 w 1041826"/>
                  <a:gd name="connsiteY4" fmla="*/ 426307 h 868862"/>
                  <a:gd name="connsiteX5" fmla="*/ 183767 w 1041826"/>
                  <a:gd name="connsiteY5" fmla="*/ 104192 h 868862"/>
                  <a:gd name="connsiteX6" fmla="*/ 486918 w 1041826"/>
                  <a:gd name="connsiteY6" fmla="*/ 960 h 868862"/>
                  <a:gd name="connsiteX7" fmla="*/ 910690 w 1041826"/>
                  <a:gd name="connsiteY7" fmla="*/ 96664 h 868862"/>
                  <a:gd name="connsiteX8" fmla="*/ 1000167 w 1041826"/>
                  <a:gd name="connsiteY8" fmla="*/ 360337 h 868862"/>
                  <a:gd name="connsiteX9" fmla="*/ 1028211 w 1041826"/>
                  <a:gd name="connsiteY9" fmla="*/ 427236 h 868862"/>
                  <a:gd name="connsiteX10" fmla="*/ 726703 w 1041826"/>
                  <a:gd name="connsiteY10" fmla="*/ 419078 h 868862"/>
                  <a:gd name="connsiteX11" fmla="*/ 420426 w 1041826"/>
                  <a:gd name="connsiteY11" fmla="*/ 410680 h 868862"/>
                  <a:gd name="connsiteX12" fmla="*/ 294082 w 1041826"/>
                  <a:gd name="connsiteY12" fmla="*/ 523272 h 868862"/>
                  <a:gd name="connsiteX13" fmla="*/ 339955 w 1041826"/>
                  <a:gd name="connsiteY13" fmla="*/ 827623 h 868862"/>
                  <a:gd name="connsiteX0" fmla="*/ 254011 w 1039561"/>
                  <a:gd name="connsiteY0" fmla="*/ 812537 h 868821"/>
                  <a:gd name="connsiteX1" fmla="*/ 186371 w 1039561"/>
                  <a:gd name="connsiteY1" fmla="*/ 674537 h 868821"/>
                  <a:gd name="connsiteX2" fmla="*/ 106997 w 1039561"/>
                  <a:gd name="connsiteY2" fmla="*/ 868581 h 868821"/>
                  <a:gd name="connsiteX3" fmla="*/ 33464 w 1039561"/>
                  <a:gd name="connsiteY3" fmla="*/ 708007 h 868821"/>
                  <a:gd name="connsiteX4" fmla="*/ 9058 w 1039561"/>
                  <a:gd name="connsiteY4" fmla="*/ 426266 h 868821"/>
                  <a:gd name="connsiteX5" fmla="*/ 183767 w 1039561"/>
                  <a:gd name="connsiteY5" fmla="*/ 104151 h 868821"/>
                  <a:gd name="connsiteX6" fmla="*/ 486918 w 1039561"/>
                  <a:gd name="connsiteY6" fmla="*/ 919 h 868821"/>
                  <a:gd name="connsiteX7" fmla="*/ 910690 w 1039561"/>
                  <a:gd name="connsiteY7" fmla="*/ 96623 h 868821"/>
                  <a:gd name="connsiteX8" fmla="*/ 1008031 w 1039561"/>
                  <a:gd name="connsiteY8" fmla="*/ 346035 h 868821"/>
                  <a:gd name="connsiteX9" fmla="*/ 1000167 w 1039561"/>
                  <a:gd name="connsiteY9" fmla="*/ 360296 h 868821"/>
                  <a:gd name="connsiteX10" fmla="*/ 1028211 w 1039561"/>
                  <a:gd name="connsiteY10" fmla="*/ 427195 h 868821"/>
                  <a:gd name="connsiteX11" fmla="*/ 726703 w 1039561"/>
                  <a:gd name="connsiteY11" fmla="*/ 419037 h 868821"/>
                  <a:gd name="connsiteX12" fmla="*/ 420426 w 1039561"/>
                  <a:gd name="connsiteY12" fmla="*/ 410639 h 868821"/>
                  <a:gd name="connsiteX13" fmla="*/ 294082 w 1039561"/>
                  <a:gd name="connsiteY13" fmla="*/ 523231 h 868821"/>
                  <a:gd name="connsiteX14" fmla="*/ 339955 w 1039561"/>
                  <a:gd name="connsiteY14" fmla="*/ 827582 h 868821"/>
                  <a:gd name="connsiteX0" fmla="*/ 254011 w 1039561"/>
                  <a:gd name="connsiteY0" fmla="*/ 812416 h 868700"/>
                  <a:gd name="connsiteX1" fmla="*/ 186371 w 1039561"/>
                  <a:gd name="connsiteY1" fmla="*/ 674416 h 868700"/>
                  <a:gd name="connsiteX2" fmla="*/ 106997 w 1039561"/>
                  <a:gd name="connsiteY2" fmla="*/ 868460 h 868700"/>
                  <a:gd name="connsiteX3" fmla="*/ 33464 w 1039561"/>
                  <a:gd name="connsiteY3" fmla="*/ 707886 h 868700"/>
                  <a:gd name="connsiteX4" fmla="*/ 9058 w 1039561"/>
                  <a:gd name="connsiteY4" fmla="*/ 426145 h 868700"/>
                  <a:gd name="connsiteX5" fmla="*/ 183767 w 1039561"/>
                  <a:gd name="connsiteY5" fmla="*/ 104030 h 868700"/>
                  <a:gd name="connsiteX6" fmla="*/ 486918 w 1039561"/>
                  <a:gd name="connsiteY6" fmla="*/ 798 h 868700"/>
                  <a:gd name="connsiteX7" fmla="*/ 935761 w 1039561"/>
                  <a:gd name="connsiteY7" fmla="*/ 104859 h 868700"/>
                  <a:gd name="connsiteX8" fmla="*/ 1008031 w 1039561"/>
                  <a:gd name="connsiteY8" fmla="*/ 345914 h 868700"/>
                  <a:gd name="connsiteX9" fmla="*/ 1000167 w 1039561"/>
                  <a:gd name="connsiteY9" fmla="*/ 360175 h 868700"/>
                  <a:gd name="connsiteX10" fmla="*/ 1028211 w 1039561"/>
                  <a:gd name="connsiteY10" fmla="*/ 427074 h 868700"/>
                  <a:gd name="connsiteX11" fmla="*/ 726703 w 1039561"/>
                  <a:gd name="connsiteY11" fmla="*/ 418916 h 868700"/>
                  <a:gd name="connsiteX12" fmla="*/ 420426 w 1039561"/>
                  <a:gd name="connsiteY12" fmla="*/ 410518 h 868700"/>
                  <a:gd name="connsiteX13" fmla="*/ 294082 w 1039561"/>
                  <a:gd name="connsiteY13" fmla="*/ 523110 h 868700"/>
                  <a:gd name="connsiteX14" fmla="*/ 339955 w 1039561"/>
                  <a:gd name="connsiteY14" fmla="*/ 827461 h 868700"/>
                  <a:gd name="connsiteX0" fmla="*/ 254011 w 1039561"/>
                  <a:gd name="connsiteY0" fmla="*/ 806908 h 863192"/>
                  <a:gd name="connsiteX1" fmla="*/ 186371 w 1039561"/>
                  <a:gd name="connsiteY1" fmla="*/ 668908 h 863192"/>
                  <a:gd name="connsiteX2" fmla="*/ 106997 w 1039561"/>
                  <a:gd name="connsiteY2" fmla="*/ 862952 h 863192"/>
                  <a:gd name="connsiteX3" fmla="*/ 33464 w 1039561"/>
                  <a:gd name="connsiteY3" fmla="*/ 702378 h 863192"/>
                  <a:gd name="connsiteX4" fmla="*/ 9058 w 1039561"/>
                  <a:gd name="connsiteY4" fmla="*/ 420637 h 863192"/>
                  <a:gd name="connsiteX5" fmla="*/ 183767 w 1039561"/>
                  <a:gd name="connsiteY5" fmla="*/ 98522 h 863192"/>
                  <a:gd name="connsiteX6" fmla="*/ 472990 w 1039561"/>
                  <a:gd name="connsiteY6" fmla="*/ 861 h 863192"/>
                  <a:gd name="connsiteX7" fmla="*/ 935761 w 1039561"/>
                  <a:gd name="connsiteY7" fmla="*/ 99351 h 863192"/>
                  <a:gd name="connsiteX8" fmla="*/ 1008031 w 1039561"/>
                  <a:gd name="connsiteY8" fmla="*/ 340406 h 863192"/>
                  <a:gd name="connsiteX9" fmla="*/ 1000167 w 1039561"/>
                  <a:gd name="connsiteY9" fmla="*/ 354667 h 863192"/>
                  <a:gd name="connsiteX10" fmla="*/ 1028211 w 1039561"/>
                  <a:gd name="connsiteY10" fmla="*/ 421566 h 863192"/>
                  <a:gd name="connsiteX11" fmla="*/ 726703 w 1039561"/>
                  <a:gd name="connsiteY11" fmla="*/ 413408 h 863192"/>
                  <a:gd name="connsiteX12" fmla="*/ 420426 w 1039561"/>
                  <a:gd name="connsiteY12" fmla="*/ 405010 h 863192"/>
                  <a:gd name="connsiteX13" fmla="*/ 294082 w 1039561"/>
                  <a:gd name="connsiteY13" fmla="*/ 517602 h 863192"/>
                  <a:gd name="connsiteX14" fmla="*/ 339955 w 1039561"/>
                  <a:gd name="connsiteY14" fmla="*/ 821953 h 863192"/>
                  <a:gd name="connsiteX0" fmla="*/ 254011 w 1039561"/>
                  <a:gd name="connsiteY0" fmla="*/ 807247 h 863531"/>
                  <a:gd name="connsiteX1" fmla="*/ 186371 w 1039561"/>
                  <a:gd name="connsiteY1" fmla="*/ 669247 h 863531"/>
                  <a:gd name="connsiteX2" fmla="*/ 106997 w 1039561"/>
                  <a:gd name="connsiteY2" fmla="*/ 863291 h 863531"/>
                  <a:gd name="connsiteX3" fmla="*/ 33464 w 1039561"/>
                  <a:gd name="connsiteY3" fmla="*/ 702717 h 863531"/>
                  <a:gd name="connsiteX4" fmla="*/ 9058 w 1039561"/>
                  <a:gd name="connsiteY4" fmla="*/ 420976 h 863531"/>
                  <a:gd name="connsiteX5" fmla="*/ 183767 w 1039561"/>
                  <a:gd name="connsiteY5" fmla="*/ 98861 h 863531"/>
                  <a:gd name="connsiteX6" fmla="*/ 472990 w 1039561"/>
                  <a:gd name="connsiteY6" fmla="*/ 1200 h 863531"/>
                  <a:gd name="connsiteX7" fmla="*/ 941332 w 1039561"/>
                  <a:gd name="connsiteY7" fmla="*/ 82976 h 863531"/>
                  <a:gd name="connsiteX8" fmla="*/ 1008031 w 1039561"/>
                  <a:gd name="connsiteY8" fmla="*/ 340745 h 863531"/>
                  <a:gd name="connsiteX9" fmla="*/ 1000167 w 1039561"/>
                  <a:gd name="connsiteY9" fmla="*/ 355006 h 863531"/>
                  <a:gd name="connsiteX10" fmla="*/ 1028211 w 1039561"/>
                  <a:gd name="connsiteY10" fmla="*/ 421905 h 863531"/>
                  <a:gd name="connsiteX11" fmla="*/ 726703 w 1039561"/>
                  <a:gd name="connsiteY11" fmla="*/ 413747 h 863531"/>
                  <a:gd name="connsiteX12" fmla="*/ 420426 w 1039561"/>
                  <a:gd name="connsiteY12" fmla="*/ 405349 h 863531"/>
                  <a:gd name="connsiteX13" fmla="*/ 294082 w 1039561"/>
                  <a:gd name="connsiteY13" fmla="*/ 517941 h 863531"/>
                  <a:gd name="connsiteX14" fmla="*/ 339955 w 1039561"/>
                  <a:gd name="connsiteY14" fmla="*/ 822292 h 863531"/>
                  <a:gd name="connsiteX0" fmla="*/ 254011 w 1039561"/>
                  <a:gd name="connsiteY0" fmla="*/ 807247 h 863531"/>
                  <a:gd name="connsiteX1" fmla="*/ 186371 w 1039561"/>
                  <a:gd name="connsiteY1" fmla="*/ 669247 h 863531"/>
                  <a:gd name="connsiteX2" fmla="*/ 106997 w 1039561"/>
                  <a:gd name="connsiteY2" fmla="*/ 863291 h 863531"/>
                  <a:gd name="connsiteX3" fmla="*/ 33464 w 1039561"/>
                  <a:gd name="connsiteY3" fmla="*/ 702717 h 863531"/>
                  <a:gd name="connsiteX4" fmla="*/ 9058 w 1039561"/>
                  <a:gd name="connsiteY4" fmla="*/ 420976 h 863531"/>
                  <a:gd name="connsiteX5" fmla="*/ 183767 w 1039561"/>
                  <a:gd name="connsiteY5" fmla="*/ 98861 h 863531"/>
                  <a:gd name="connsiteX6" fmla="*/ 472990 w 1039561"/>
                  <a:gd name="connsiteY6" fmla="*/ 1200 h 863531"/>
                  <a:gd name="connsiteX7" fmla="*/ 941332 w 1039561"/>
                  <a:gd name="connsiteY7" fmla="*/ 82976 h 863531"/>
                  <a:gd name="connsiteX8" fmla="*/ 1008031 w 1039561"/>
                  <a:gd name="connsiteY8" fmla="*/ 340745 h 863531"/>
                  <a:gd name="connsiteX9" fmla="*/ 1000167 w 1039561"/>
                  <a:gd name="connsiteY9" fmla="*/ 355006 h 863531"/>
                  <a:gd name="connsiteX10" fmla="*/ 1028211 w 1039561"/>
                  <a:gd name="connsiteY10" fmla="*/ 421905 h 863531"/>
                  <a:gd name="connsiteX11" fmla="*/ 726703 w 1039561"/>
                  <a:gd name="connsiteY11" fmla="*/ 413747 h 863531"/>
                  <a:gd name="connsiteX12" fmla="*/ 420426 w 1039561"/>
                  <a:gd name="connsiteY12" fmla="*/ 405349 h 863531"/>
                  <a:gd name="connsiteX13" fmla="*/ 294082 w 1039561"/>
                  <a:gd name="connsiteY13" fmla="*/ 517941 h 863531"/>
                  <a:gd name="connsiteX14" fmla="*/ 339955 w 1039561"/>
                  <a:gd name="connsiteY14" fmla="*/ 822292 h 863531"/>
                  <a:gd name="connsiteX0" fmla="*/ 254011 w 1039561"/>
                  <a:gd name="connsiteY0" fmla="*/ 807314 h 863598"/>
                  <a:gd name="connsiteX1" fmla="*/ 186371 w 1039561"/>
                  <a:gd name="connsiteY1" fmla="*/ 669314 h 863598"/>
                  <a:gd name="connsiteX2" fmla="*/ 106997 w 1039561"/>
                  <a:gd name="connsiteY2" fmla="*/ 863358 h 863598"/>
                  <a:gd name="connsiteX3" fmla="*/ 33464 w 1039561"/>
                  <a:gd name="connsiteY3" fmla="*/ 702784 h 863598"/>
                  <a:gd name="connsiteX4" fmla="*/ 9058 w 1039561"/>
                  <a:gd name="connsiteY4" fmla="*/ 421043 h 863598"/>
                  <a:gd name="connsiteX5" fmla="*/ 183767 w 1039561"/>
                  <a:gd name="connsiteY5" fmla="*/ 98928 h 863598"/>
                  <a:gd name="connsiteX6" fmla="*/ 472990 w 1039561"/>
                  <a:gd name="connsiteY6" fmla="*/ 1267 h 863598"/>
                  <a:gd name="connsiteX7" fmla="*/ 941332 w 1039561"/>
                  <a:gd name="connsiteY7" fmla="*/ 83043 h 863598"/>
                  <a:gd name="connsiteX8" fmla="*/ 1000167 w 1039561"/>
                  <a:gd name="connsiteY8" fmla="*/ 355073 h 863598"/>
                  <a:gd name="connsiteX9" fmla="*/ 1028211 w 1039561"/>
                  <a:gd name="connsiteY9" fmla="*/ 421972 h 863598"/>
                  <a:gd name="connsiteX10" fmla="*/ 726703 w 1039561"/>
                  <a:gd name="connsiteY10" fmla="*/ 413814 h 863598"/>
                  <a:gd name="connsiteX11" fmla="*/ 420426 w 1039561"/>
                  <a:gd name="connsiteY11" fmla="*/ 405416 h 863598"/>
                  <a:gd name="connsiteX12" fmla="*/ 294082 w 1039561"/>
                  <a:gd name="connsiteY12" fmla="*/ 518008 h 863598"/>
                  <a:gd name="connsiteX13" fmla="*/ 339955 w 1039561"/>
                  <a:gd name="connsiteY13" fmla="*/ 822359 h 863598"/>
                  <a:gd name="connsiteX0" fmla="*/ 254011 w 1039561"/>
                  <a:gd name="connsiteY0" fmla="*/ 807314 h 863598"/>
                  <a:gd name="connsiteX1" fmla="*/ 186371 w 1039561"/>
                  <a:gd name="connsiteY1" fmla="*/ 669314 h 863598"/>
                  <a:gd name="connsiteX2" fmla="*/ 106997 w 1039561"/>
                  <a:gd name="connsiteY2" fmla="*/ 863358 h 863598"/>
                  <a:gd name="connsiteX3" fmla="*/ 33464 w 1039561"/>
                  <a:gd name="connsiteY3" fmla="*/ 702784 h 863598"/>
                  <a:gd name="connsiteX4" fmla="*/ 9058 w 1039561"/>
                  <a:gd name="connsiteY4" fmla="*/ 421043 h 863598"/>
                  <a:gd name="connsiteX5" fmla="*/ 183767 w 1039561"/>
                  <a:gd name="connsiteY5" fmla="*/ 98928 h 863598"/>
                  <a:gd name="connsiteX6" fmla="*/ 472990 w 1039561"/>
                  <a:gd name="connsiteY6" fmla="*/ 1267 h 863598"/>
                  <a:gd name="connsiteX7" fmla="*/ 941332 w 1039561"/>
                  <a:gd name="connsiteY7" fmla="*/ 83043 h 863598"/>
                  <a:gd name="connsiteX8" fmla="*/ 1000167 w 1039561"/>
                  <a:gd name="connsiteY8" fmla="*/ 355073 h 863598"/>
                  <a:gd name="connsiteX9" fmla="*/ 1028211 w 1039561"/>
                  <a:gd name="connsiteY9" fmla="*/ 421972 h 863598"/>
                  <a:gd name="connsiteX10" fmla="*/ 735060 w 1039561"/>
                  <a:gd name="connsiteY10" fmla="*/ 427742 h 863598"/>
                  <a:gd name="connsiteX11" fmla="*/ 420426 w 1039561"/>
                  <a:gd name="connsiteY11" fmla="*/ 405416 h 863598"/>
                  <a:gd name="connsiteX12" fmla="*/ 294082 w 1039561"/>
                  <a:gd name="connsiteY12" fmla="*/ 518008 h 863598"/>
                  <a:gd name="connsiteX13" fmla="*/ 339955 w 1039561"/>
                  <a:gd name="connsiteY13" fmla="*/ 822359 h 863598"/>
                  <a:gd name="connsiteX0" fmla="*/ 254011 w 1020727"/>
                  <a:gd name="connsiteY0" fmla="*/ 807314 h 863598"/>
                  <a:gd name="connsiteX1" fmla="*/ 186371 w 1020727"/>
                  <a:gd name="connsiteY1" fmla="*/ 669314 h 863598"/>
                  <a:gd name="connsiteX2" fmla="*/ 106997 w 1020727"/>
                  <a:gd name="connsiteY2" fmla="*/ 863358 h 863598"/>
                  <a:gd name="connsiteX3" fmla="*/ 33464 w 1020727"/>
                  <a:gd name="connsiteY3" fmla="*/ 702784 h 863598"/>
                  <a:gd name="connsiteX4" fmla="*/ 9058 w 1020727"/>
                  <a:gd name="connsiteY4" fmla="*/ 421043 h 863598"/>
                  <a:gd name="connsiteX5" fmla="*/ 183767 w 1020727"/>
                  <a:gd name="connsiteY5" fmla="*/ 98928 h 863598"/>
                  <a:gd name="connsiteX6" fmla="*/ 472990 w 1020727"/>
                  <a:gd name="connsiteY6" fmla="*/ 1267 h 863598"/>
                  <a:gd name="connsiteX7" fmla="*/ 941332 w 1020727"/>
                  <a:gd name="connsiteY7" fmla="*/ 83043 h 863598"/>
                  <a:gd name="connsiteX8" fmla="*/ 1000167 w 1020727"/>
                  <a:gd name="connsiteY8" fmla="*/ 355073 h 863598"/>
                  <a:gd name="connsiteX9" fmla="*/ 1003140 w 1020727"/>
                  <a:gd name="connsiteY9" fmla="*/ 413615 h 863598"/>
                  <a:gd name="connsiteX10" fmla="*/ 735060 w 1020727"/>
                  <a:gd name="connsiteY10" fmla="*/ 427742 h 863598"/>
                  <a:gd name="connsiteX11" fmla="*/ 420426 w 1020727"/>
                  <a:gd name="connsiteY11" fmla="*/ 405416 h 863598"/>
                  <a:gd name="connsiteX12" fmla="*/ 294082 w 1020727"/>
                  <a:gd name="connsiteY12" fmla="*/ 518008 h 863598"/>
                  <a:gd name="connsiteX13" fmla="*/ 339955 w 1020727"/>
                  <a:gd name="connsiteY13" fmla="*/ 822359 h 863598"/>
                  <a:gd name="connsiteX0" fmla="*/ 254011 w 1020727"/>
                  <a:gd name="connsiteY0" fmla="*/ 807314 h 863598"/>
                  <a:gd name="connsiteX1" fmla="*/ 186371 w 1020727"/>
                  <a:gd name="connsiteY1" fmla="*/ 669314 h 863598"/>
                  <a:gd name="connsiteX2" fmla="*/ 106997 w 1020727"/>
                  <a:gd name="connsiteY2" fmla="*/ 863358 h 863598"/>
                  <a:gd name="connsiteX3" fmla="*/ 33464 w 1020727"/>
                  <a:gd name="connsiteY3" fmla="*/ 702784 h 863598"/>
                  <a:gd name="connsiteX4" fmla="*/ 9058 w 1020727"/>
                  <a:gd name="connsiteY4" fmla="*/ 421043 h 863598"/>
                  <a:gd name="connsiteX5" fmla="*/ 183767 w 1020727"/>
                  <a:gd name="connsiteY5" fmla="*/ 98928 h 863598"/>
                  <a:gd name="connsiteX6" fmla="*/ 472990 w 1020727"/>
                  <a:gd name="connsiteY6" fmla="*/ 1267 h 863598"/>
                  <a:gd name="connsiteX7" fmla="*/ 941332 w 1020727"/>
                  <a:gd name="connsiteY7" fmla="*/ 83043 h 863598"/>
                  <a:gd name="connsiteX8" fmla="*/ 1000167 w 1020727"/>
                  <a:gd name="connsiteY8" fmla="*/ 355073 h 863598"/>
                  <a:gd name="connsiteX9" fmla="*/ 1003140 w 1020727"/>
                  <a:gd name="connsiteY9" fmla="*/ 413615 h 863598"/>
                  <a:gd name="connsiteX10" fmla="*/ 722525 w 1020727"/>
                  <a:gd name="connsiteY10" fmla="*/ 448634 h 863598"/>
                  <a:gd name="connsiteX11" fmla="*/ 420426 w 1020727"/>
                  <a:gd name="connsiteY11" fmla="*/ 405416 h 863598"/>
                  <a:gd name="connsiteX12" fmla="*/ 294082 w 1020727"/>
                  <a:gd name="connsiteY12" fmla="*/ 518008 h 863598"/>
                  <a:gd name="connsiteX13" fmla="*/ 339955 w 1020727"/>
                  <a:gd name="connsiteY13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61786 w 1015051"/>
                  <a:gd name="connsiteY10" fmla="*/ 421595 h 863598"/>
                  <a:gd name="connsiteX11" fmla="*/ 722525 w 1015051"/>
                  <a:gd name="connsiteY11" fmla="*/ 448634 h 863598"/>
                  <a:gd name="connsiteX12" fmla="*/ 420426 w 1015051"/>
                  <a:gd name="connsiteY12" fmla="*/ 405416 h 863598"/>
                  <a:gd name="connsiteX13" fmla="*/ 294082 w 1015051"/>
                  <a:gd name="connsiteY13" fmla="*/ 518008 h 863598"/>
                  <a:gd name="connsiteX14" fmla="*/ 339955 w 1015051"/>
                  <a:gd name="connsiteY14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22525 w 1015051"/>
                  <a:gd name="connsiteY11" fmla="*/ 448634 h 863598"/>
                  <a:gd name="connsiteX12" fmla="*/ 420426 w 1015051"/>
                  <a:gd name="connsiteY12" fmla="*/ 405416 h 863598"/>
                  <a:gd name="connsiteX13" fmla="*/ 294082 w 1015051"/>
                  <a:gd name="connsiteY13" fmla="*/ 518008 h 863598"/>
                  <a:gd name="connsiteX14" fmla="*/ 339955 w 1015051"/>
                  <a:gd name="connsiteY14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420426 w 1015051"/>
                  <a:gd name="connsiteY12" fmla="*/ 405416 h 863598"/>
                  <a:gd name="connsiteX13" fmla="*/ 294082 w 1015051"/>
                  <a:gd name="connsiteY13" fmla="*/ 518008 h 863598"/>
                  <a:gd name="connsiteX14" fmla="*/ 339955 w 1015051"/>
                  <a:gd name="connsiteY14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420426 w 1015051"/>
                  <a:gd name="connsiteY12" fmla="*/ 405416 h 863598"/>
                  <a:gd name="connsiteX13" fmla="*/ 327509 w 1015051"/>
                  <a:gd name="connsiteY13" fmla="*/ 522187 h 863598"/>
                  <a:gd name="connsiteX14" fmla="*/ 339955 w 1015051"/>
                  <a:gd name="connsiteY14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535869 w 1015051"/>
                  <a:gd name="connsiteY12" fmla="*/ 421595 h 863598"/>
                  <a:gd name="connsiteX13" fmla="*/ 420426 w 1015051"/>
                  <a:gd name="connsiteY13" fmla="*/ 405416 h 863598"/>
                  <a:gd name="connsiteX14" fmla="*/ 327509 w 1015051"/>
                  <a:gd name="connsiteY14" fmla="*/ 522187 h 863598"/>
                  <a:gd name="connsiteX15" fmla="*/ 339955 w 1015051"/>
                  <a:gd name="connsiteY15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23616 w 1015051"/>
                  <a:gd name="connsiteY12" fmla="*/ 438309 h 863598"/>
                  <a:gd name="connsiteX13" fmla="*/ 535869 w 1015051"/>
                  <a:gd name="connsiteY13" fmla="*/ 421595 h 863598"/>
                  <a:gd name="connsiteX14" fmla="*/ 420426 w 1015051"/>
                  <a:gd name="connsiteY14" fmla="*/ 405416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23616 w 1015051"/>
                  <a:gd name="connsiteY12" fmla="*/ 438309 h 863598"/>
                  <a:gd name="connsiteX13" fmla="*/ 506620 w 1015051"/>
                  <a:gd name="connsiteY13" fmla="*/ 438309 h 863598"/>
                  <a:gd name="connsiteX14" fmla="*/ 420426 w 1015051"/>
                  <a:gd name="connsiteY14" fmla="*/ 405416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19438 w 1015051"/>
                  <a:gd name="connsiteY12" fmla="*/ 425774 h 863598"/>
                  <a:gd name="connsiteX13" fmla="*/ 506620 w 1015051"/>
                  <a:gd name="connsiteY13" fmla="*/ 438309 h 863598"/>
                  <a:gd name="connsiteX14" fmla="*/ 420426 w 1015051"/>
                  <a:gd name="connsiteY14" fmla="*/ 405416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19438 w 1015051"/>
                  <a:gd name="connsiteY12" fmla="*/ 425774 h 863598"/>
                  <a:gd name="connsiteX13" fmla="*/ 506620 w 1015051"/>
                  <a:gd name="connsiteY13" fmla="*/ 438309 h 863598"/>
                  <a:gd name="connsiteX14" fmla="*/ 423212 w 1015051"/>
                  <a:gd name="connsiteY14" fmla="*/ 397059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19438 w 1015051"/>
                  <a:gd name="connsiteY12" fmla="*/ 425774 h 863598"/>
                  <a:gd name="connsiteX13" fmla="*/ 520548 w 1015051"/>
                  <a:gd name="connsiteY13" fmla="*/ 429952 h 863598"/>
                  <a:gd name="connsiteX14" fmla="*/ 423212 w 1015051"/>
                  <a:gd name="connsiteY14" fmla="*/ 397059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14168 w 1015051"/>
                  <a:gd name="connsiteY11" fmla="*/ 444456 h 863598"/>
                  <a:gd name="connsiteX12" fmla="*/ 630581 w 1015051"/>
                  <a:gd name="connsiteY12" fmla="*/ 417417 h 863598"/>
                  <a:gd name="connsiteX13" fmla="*/ 520548 w 1015051"/>
                  <a:gd name="connsiteY13" fmla="*/ 429952 h 863598"/>
                  <a:gd name="connsiteX14" fmla="*/ 423212 w 1015051"/>
                  <a:gd name="connsiteY14" fmla="*/ 397059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4011 w 1015051"/>
                  <a:gd name="connsiteY0" fmla="*/ 807314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28096 w 1015051"/>
                  <a:gd name="connsiteY11" fmla="*/ 436099 h 863598"/>
                  <a:gd name="connsiteX12" fmla="*/ 630581 w 1015051"/>
                  <a:gd name="connsiteY12" fmla="*/ 417417 h 863598"/>
                  <a:gd name="connsiteX13" fmla="*/ 520548 w 1015051"/>
                  <a:gd name="connsiteY13" fmla="*/ 429952 h 863598"/>
                  <a:gd name="connsiteX14" fmla="*/ 423212 w 1015051"/>
                  <a:gd name="connsiteY14" fmla="*/ 397059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7354 w 1015051"/>
                  <a:gd name="connsiteY0" fmla="*/ 793943 h 863598"/>
                  <a:gd name="connsiteX1" fmla="*/ 186371 w 1015051"/>
                  <a:gd name="connsiteY1" fmla="*/ 669314 h 863598"/>
                  <a:gd name="connsiteX2" fmla="*/ 106997 w 1015051"/>
                  <a:gd name="connsiteY2" fmla="*/ 863358 h 863598"/>
                  <a:gd name="connsiteX3" fmla="*/ 33464 w 1015051"/>
                  <a:gd name="connsiteY3" fmla="*/ 702784 h 863598"/>
                  <a:gd name="connsiteX4" fmla="*/ 9058 w 1015051"/>
                  <a:gd name="connsiteY4" fmla="*/ 421043 h 863598"/>
                  <a:gd name="connsiteX5" fmla="*/ 183767 w 1015051"/>
                  <a:gd name="connsiteY5" fmla="*/ 98928 h 863598"/>
                  <a:gd name="connsiteX6" fmla="*/ 472990 w 1015051"/>
                  <a:gd name="connsiteY6" fmla="*/ 1267 h 863598"/>
                  <a:gd name="connsiteX7" fmla="*/ 941332 w 1015051"/>
                  <a:gd name="connsiteY7" fmla="*/ 83043 h 863598"/>
                  <a:gd name="connsiteX8" fmla="*/ 1000167 w 1015051"/>
                  <a:gd name="connsiteY8" fmla="*/ 355073 h 863598"/>
                  <a:gd name="connsiteX9" fmla="*/ 1003140 w 1015051"/>
                  <a:gd name="connsiteY9" fmla="*/ 413615 h 863598"/>
                  <a:gd name="connsiteX10" fmla="*/ 845072 w 1015051"/>
                  <a:gd name="connsiteY10" fmla="*/ 400703 h 863598"/>
                  <a:gd name="connsiteX11" fmla="*/ 728096 w 1015051"/>
                  <a:gd name="connsiteY11" fmla="*/ 436099 h 863598"/>
                  <a:gd name="connsiteX12" fmla="*/ 630581 w 1015051"/>
                  <a:gd name="connsiteY12" fmla="*/ 417417 h 863598"/>
                  <a:gd name="connsiteX13" fmla="*/ 520548 w 1015051"/>
                  <a:gd name="connsiteY13" fmla="*/ 429952 h 863598"/>
                  <a:gd name="connsiteX14" fmla="*/ 423212 w 1015051"/>
                  <a:gd name="connsiteY14" fmla="*/ 397059 h 863598"/>
                  <a:gd name="connsiteX15" fmla="*/ 327509 w 1015051"/>
                  <a:gd name="connsiteY15" fmla="*/ 522187 h 863598"/>
                  <a:gd name="connsiteX16" fmla="*/ 339955 w 1015051"/>
                  <a:gd name="connsiteY16" fmla="*/ 822359 h 863598"/>
                  <a:gd name="connsiteX0" fmla="*/ 258900 w 1016597"/>
                  <a:gd name="connsiteY0" fmla="*/ 793943 h 833481"/>
                  <a:gd name="connsiteX1" fmla="*/ 187917 w 1016597"/>
                  <a:gd name="connsiteY1" fmla="*/ 669314 h 833481"/>
                  <a:gd name="connsiteX2" fmla="*/ 163910 w 1016597"/>
                  <a:gd name="connsiteY2" fmla="*/ 833158 h 833481"/>
                  <a:gd name="connsiteX3" fmla="*/ 35010 w 1016597"/>
                  <a:gd name="connsiteY3" fmla="*/ 702784 h 833481"/>
                  <a:gd name="connsiteX4" fmla="*/ 10604 w 1016597"/>
                  <a:gd name="connsiteY4" fmla="*/ 421043 h 833481"/>
                  <a:gd name="connsiteX5" fmla="*/ 185313 w 1016597"/>
                  <a:gd name="connsiteY5" fmla="*/ 98928 h 833481"/>
                  <a:gd name="connsiteX6" fmla="*/ 474536 w 1016597"/>
                  <a:gd name="connsiteY6" fmla="*/ 1267 h 833481"/>
                  <a:gd name="connsiteX7" fmla="*/ 942878 w 1016597"/>
                  <a:gd name="connsiteY7" fmla="*/ 83043 h 833481"/>
                  <a:gd name="connsiteX8" fmla="*/ 1001713 w 1016597"/>
                  <a:gd name="connsiteY8" fmla="*/ 355073 h 833481"/>
                  <a:gd name="connsiteX9" fmla="*/ 1004686 w 1016597"/>
                  <a:gd name="connsiteY9" fmla="*/ 413615 h 833481"/>
                  <a:gd name="connsiteX10" fmla="*/ 846618 w 1016597"/>
                  <a:gd name="connsiteY10" fmla="*/ 400703 h 833481"/>
                  <a:gd name="connsiteX11" fmla="*/ 729642 w 1016597"/>
                  <a:gd name="connsiteY11" fmla="*/ 436099 h 833481"/>
                  <a:gd name="connsiteX12" fmla="*/ 632127 w 1016597"/>
                  <a:gd name="connsiteY12" fmla="*/ 417417 h 833481"/>
                  <a:gd name="connsiteX13" fmla="*/ 522094 w 1016597"/>
                  <a:gd name="connsiteY13" fmla="*/ 429952 h 833481"/>
                  <a:gd name="connsiteX14" fmla="*/ 424758 w 1016597"/>
                  <a:gd name="connsiteY14" fmla="*/ 397059 h 833481"/>
                  <a:gd name="connsiteX15" fmla="*/ 329055 w 1016597"/>
                  <a:gd name="connsiteY15" fmla="*/ 522187 h 833481"/>
                  <a:gd name="connsiteX16" fmla="*/ 341501 w 1016597"/>
                  <a:gd name="connsiteY16" fmla="*/ 822359 h 833481"/>
                  <a:gd name="connsiteX0" fmla="*/ 257178 w 1014875"/>
                  <a:gd name="connsiteY0" fmla="*/ 793943 h 842445"/>
                  <a:gd name="connsiteX1" fmla="*/ 186195 w 1014875"/>
                  <a:gd name="connsiteY1" fmla="*/ 669314 h 842445"/>
                  <a:gd name="connsiteX2" fmla="*/ 162188 w 1014875"/>
                  <a:gd name="connsiteY2" fmla="*/ 833158 h 842445"/>
                  <a:gd name="connsiteX3" fmla="*/ 99580 w 1014875"/>
                  <a:gd name="connsiteY3" fmla="*/ 809343 h 842445"/>
                  <a:gd name="connsiteX4" fmla="*/ 33288 w 1014875"/>
                  <a:gd name="connsiteY4" fmla="*/ 702784 h 842445"/>
                  <a:gd name="connsiteX5" fmla="*/ 8882 w 1014875"/>
                  <a:gd name="connsiteY5" fmla="*/ 421043 h 842445"/>
                  <a:gd name="connsiteX6" fmla="*/ 183591 w 1014875"/>
                  <a:gd name="connsiteY6" fmla="*/ 98928 h 842445"/>
                  <a:gd name="connsiteX7" fmla="*/ 472814 w 1014875"/>
                  <a:gd name="connsiteY7" fmla="*/ 1267 h 842445"/>
                  <a:gd name="connsiteX8" fmla="*/ 941156 w 1014875"/>
                  <a:gd name="connsiteY8" fmla="*/ 83043 h 842445"/>
                  <a:gd name="connsiteX9" fmla="*/ 999991 w 1014875"/>
                  <a:gd name="connsiteY9" fmla="*/ 355073 h 842445"/>
                  <a:gd name="connsiteX10" fmla="*/ 1002964 w 1014875"/>
                  <a:gd name="connsiteY10" fmla="*/ 413615 h 842445"/>
                  <a:gd name="connsiteX11" fmla="*/ 844896 w 1014875"/>
                  <a:gd name="connsiteY11" fmla="*/ 400703 h 842445"/>
                  <a:gd name="connsiteX12" fmla="*/ 727920 w 1014875"/>
                  <a:gd name="connsiteY12" fmla="*/ 436099 h 842445"/>
                  <a:gd name="connsiteX13" fmla="*/ 630405 w 1014875"/>
                  <a:gd name="connsiteY13" fmla="*/ 417417 h 842445"/>
                  <a:gd name="connsiteX14" fmla="*/ 520372 w 1014875"/>
                  <a:gd name="connsiteY14" fmla="*/ 429952 h 842445"/>
                  <a:gd name="connsiteX15" fmla="*/ 423036 w 1014875"/>
                  <a:gd name="connsiteY15" fmla="*/ 397059 h 842445"/>
                  <a:gd name="connsiteX16" fmla="*/ 327333 w 1014875"/>
                  <a:gd name="connsiteY16" fmla="*/ 522187 h 842445"/>
                  <a:gd name="connsiteX17" fmla="*/ 339779 w 1014875"/>
                  <a:gd name="connsiteY17" fmla="*/ 822359 h 842445"/>
                  <a:gd name="connsiteX0" fmla="*/ 258090 w 1015787"/>
                  <a:gd name="connsiteY0" fmla="*/ 793943 h 973242"/>
                  <a:gd name="connsiteX1" fmla="*/ 187107 w 1015787"/>
                  <a:gd name="connsiteY1" fmla="*/ 669314 h 973242"/>
                  <a:gd name="connsiteX2" fmla="*/ 163100 w 1015787"/>
                  <a:gd name="connsiteY2" fmla="*/ 833158 h 973242"/>
                  <a:gd name="connsiteX3" fmla="*/ 135726 w 1015787"/>
                  <a:gd name="connsiteY3" fmla="*/ 970409 h 973242"/>
                  <a:gd name="connsiteX4" fmla="*/ 34200 w 1015787"/>
                  <a:gd name="connsiteY4" fmla="*/ 702784 h 973242"/>
                  <a:gd name="connsiteX5" fmla="*/ 9794 w 1015787"/>
                  <a:gd name="connsiteY5" fmla="*/ 421043 h 973242"/>
                  <a:gd name="connsiteX6" fmla="*/ 184503 w 1015787"/>
                  <a:gd name="connsiteY6" fmla="*/ 98928 h 973242"/>
                  <a:gd name="connsiteX7" fmla="*/ 473726 w 1015787"/>
                  <a:gd name="connsiteY7" fmla="*/ 1267 h 973242"/>
                  <a:gd name="connsiteX8" fmla="*/ 942068 w 1015787"/>
                  <a:gd name="connsiteY8" fmla="*/ 83043 h 973242"/>
                  <a:gd name="connsiteX9" fmla="*/ 1000903 w 1015787"/>
                  <a:gd name="connsiteY9" fmla="*/ 355073 h 973242"/>
                  <a:gd name="connsiteX10" fmla="*/ 1003876 w 1015787"/>
                  <a:gd name="connsiteY10" fmla="*/ 413615 h 973242"/>
                  <a:gd name="connsiteX11" fmla="*/ 845808 w 1015787"/>
                  <a:gd name="connsiteY11" fmla="*/ 400703 h 973242"/>
                  <a:gd name="connsiteX12" fmla="*/ 728832 w 1015787"/>
                  <a:gd name="connsiteY12" fmla="*/ 436099 h 973242"/>
                  <a:gd name="connsiteX13" fmla="*/ 631317 w 1015787"/>
                  <a:gd name="connsiteY13" fmla="*/ 417417 h 973242"/>
                  <a:gd name="connsiteX14" fmla="*/ 521284 w 1015787"/>
                  <a:gd name="connsiteY14" fmla="*/ 429952 h 973242"/>
                  <a:gd name="connsiteX15" fmla="*/ 423948 w 1015787"/>
                  <a:gd name="connsiteY15" fmla="*/ 397059 h 973242"/>
                  <a:gd name="connsiteX16" fmla="*/ 328245 w 1015787"/>
                  <a:gd name="connsiteY16" fmla="*/ 522187 h 973242"/>
                  <a:gd name="connsiteX17" fmla="*/ 340691 w 1015787"/>
                  <a:gd name="connsiteY17" fmla="*/ 822359 h 973242"/>
                  <a:gd name="connsiteX0" fmla="*/ 258377 w 1016074"/>
                  <a:gd name="connsiteY0" fmla="*/ 793943 h 968306"/>
                  <a:gd name="connsiteX1" fmla="*/ 187394 w 1016074"/>
                  <a:gd name="connsiteY1" fmla="*/ 669314 h 968306"/>
                  <a:gd name="connsiteX2" fmla="*/ 163387 w 1016074"/>
                  <a:gd name="connsiteY2" fmla="*/ 833158 h 968306"/>
                  <a:gd name="connsiteX3" fmla="*/ 146079 w 1016074"/>
                  <a:gd name="connsiteY3" fmla="*/ 965376 h 968306"/>
                  <a:gd name="connsiteX4" fmla="*/ 34487 w 1016074"/>
                  <a:gd name="connsiteY4" fmla="*/ 702784 h 968306"/>
                  <a:gd name="connsiteX5" fmla="*/ 10081 w 1016074"/>
                  <a:gd name="connsiteY5" fmla="*/ 421043 h 968306"/>
                  <a:gd name="connsiteX6" fmla="*/ 184790 w 1016074"/>
                  <a:gd name="connsiteY6" fmla="*/ 98928 h 968306"/>
                  <a:gd name="connsiteX7" fmla="*/ 474013 w 1016074"/>
                  <a:gd name="connsiteY7" fmla="*/ 1267 h 968306"/>
                  <a:gd name="connsiteX8" fmla="*/ 942355 w 1016074"/>
                  <a:gd name="connsiteY8" fmla="*/ 83043 h 968306"/>
                  <a:gd name="connsiteX9" fmla="*/ 1001190 w 1016074"/>
                  <a:gd name="connsiteY9" fmla="*/ 355073 h 968306"/>
                  <a:gd name="connsiteX10" fmla="*/ 1004163 w 1016074"/>
                  <a:gd name="connsiteY10" fmla="*/ 413615 h 968306"/>
                  <a:gd name="connsiteX11" fmla="*/ 846095 w 1016074"/>
                  <a:gd name="connsiteY11" fmla="*/ 400703 h 968306"/>
                  <a:gd name="connsiteX12" fmla="*/ 729119 w 1016074"/>
                  <a:gd name="connsiteY12" fmla="*/ 436099 h 968306"/>
                  <a:gd name="connsiteX13" fmla="*/ 631604 w 1016074"/>
                  <a:gd name="connsiteY13" fmla="*/ 417417 h 968306"/>
                  <a:gd name="connsiteX14" fmla="*/ 521571 w 1016074"/>
                  <a:gd name="connsiteY14" fmla="*/ 429952 h 968306"/>
                  <a:gd name="connsiteX15" fmla="*/ 424235 w 1016074"/>
                  <a:gd name="connsiteY15" fmla="*/ 397059 h 968306"/>
                  <a:gd name="connsiteX16" fmla="*/ 328532 w 1016074"/>
                  <a:gd name="connsiteY16" fmla="*/ 522187 h 968306"/>
                  <a:gd name="connsiteX17" fmla="*/ 340978 w 1016074"/>
                  <a:gd name="connsiteY17" fmla="*/ 822359 h 968306"/>
                  <a:gd name="connsiteX0" fmla="*/ 259830 w 1017527"/>
                  <a:gd name="connsiteY0" fmla="*/ 793943 h 1012912"/>
                  <a:gd name="connsiteX1" fmla="*/ 188847 w 1017527"/>
                  <a:gd name="connsiteY1" fmla="*/ 669314 h 1012912"/>
                  <a:gd name="connsiteX2" fmla="*/ 164840 w 1017527"/>
                  <a:gd name="connsiteY2" fmla="*/ 833158 h 1012912"/>
                  <a:gd name="connsiteX3" fmla="*/ 192831 w 1017527"/>
                  <a:gd name="connsiteY3" fmla="*/ 1010676 h 1012912"/>
                  <a:gd name="connsiteX4" fmla="*/ 35940 w 1017527"/>
                  <a:gd name="connsiteY4" fmla="*/ 702784 h 1012912"/>
                  <a:gd name="connsiteX5" fmla="*/ 11534 w 1017527"/>
                  <a:gd name="connsiteY5" fmla="*/ 421043 h 1012912"/>
                  <a:gd name="connsiteX6" fmla="*/ 186243 w 1017527"/>
                  <a:gd name="connsiteY6" fmla="*/ 98928 h 1012912"/>
                  <a:gd name="connsiteX7" fmla="*/ 475466 w 1017527"/>
                  <a:gd name="connsiteY7" fmla="*/ 1267 h 1012912"/>
                  <a:gd name="connsiteX8" fmla="*/ 943808 w 1017527"/>
                  <a:gd name="connsiteY8" fmla="*/ 83043 h 1012912"/>
                  <a:gd name="connsiteX9" fmla="*/ 1002643 w 1017527"/>
                  <a:gd name="connsiteY9" fmla="*/ 355073 h 1012912"/>
                  <a:gd name="connsiteX10" fmla="*/ 1005616 w 1017527"/>
                  <a:gd name="connsiteY10" fmla="*/ 413615 h 1012912"/>
                  <a:gd name="connsiteX11" fmla="*/ 847548 w 1017527"/>
                  <a:gd name="connsiteY11" fmla="*/ 400703 h 1012912"/>
                  <a:gd name="connsiteX12" fmla="*/ 730572 w 1017527"/>
                  <a:gd name="connsiteY12" fmla="*/ 436099 h 1012912"/>
                  <a:gd name="connsiteX13" fmla="*/ 633057 w 1017527"/>
                  <a:gd name="connsiteY13" fmla="*/ 417417 h 1012912"/>
                  <a:gd name="connsiteX14" fmla="*/ 523024 w 1017527"/>
                  <a:gd name="connsiteY14" fmla="*/ 429952 h 1012912"/>
                  <a:gd name="connsiteX15" fmla="*/ 425688 w 1017527"/>
                  <a:gd name="connsiteY15" fmla="*/ 397059 h 1012912"/>
                  <a:gd name="connsiteX16" fmla="*/ 329985 w 1017527"/>
                  <a:gd name="connsiteY16" fmla="*/ 522187 h 1012912"/>
                  <a:gd name="connsiteX17" fmla="*/ 342431 w 1017527"/>
                  <a:gd name="connsiteY17" fmla="*/ 822359 h 1012912"/>
                  <a:gd name="connsiteX0" fmla="*/ 259830 w 1017527"/>
                  <a:gd name="connsiteY0" fmla="*/ 793943 h 1013234"/>
                  <a:gd name="connsiteX1" fmla="*/ 188847 w 1017527"/>
                  <a:gd name="connsiteY1" fmla="*/ 669314 h 1013234"/>
                  <a:gd name="connsiteX2" fmla="*/ 174907 w 1017527"/>
                  <a:gd name="connsiteY2" fmla="*/ 853291 h 1013234"/>
                  <a:gd name="connsiteX3" fmla="*/ 192831 w 1017527"/>
                  <a:gd name="connsiteY3" fmla="*/ 1010676 h 1013234"/>
                  <a:gd name="connsiteX4" fmla="*/ 35940 w 1017527"/>
                  <a:gd name="connsiteY4" fmla="*/ 702784 h 1013234"/>
                  <a:gd name="connsiteX5" fmla="*/ 11534 w 1017527"/>
                  <a:gd name="connsiteY5" fmla="*/ 421043 h 1013234"/>
                  <a:gd name="connsiteX6" fmla="*/ 186243 w 1017527"/>
                  <a:gd name="connsiteY6" fmla="*/ 98928 h 1013234"/>
                  <a:gd name="connsiteX7" fmla="*/ 475466 w 1017527"/>
                  <a:gd name="connsiteY7" fmla="*/ 1267 h 1013234"/>
                  <a:gd name="connsiteX8" fmla="*/ 943808 w 1017527"/>
                  <a:gd name="connsiteY8" fmla="*/ 83043 h 1013234"/>
                  <a:gd name="connsiteX9" fmla="*/ 1002643 w 1017527"/>
                  <a:gd name="connsiteY9" fmla="*/ 355073 h 1013234"/>
                  <a:gd name="connsiteX10" fmla="*/ 1005616 w 1017527"/>
                  <a:gd name="connsiteY10" fmla="*/ 413615 h 1013234"/>
                  <a:gd name="connsiteX11" fmla="*/ 847548 w 1017527"/>
                  <a:gd name="connsiteY11" fmla="*/ 400703 h 1013234"/>
                  <a:gd name="connsiteX12" fmla="*/ 730572 w 1017527"/>
                  <a:gd name="connsiteY12" fmla="*/ 436099 h 1013234"/>
                  <a:gd name="connsiteX13" fmla="*/ 633057 w 1017527"/>
                  <a:gd name="connsiteY13" fmla="*/ 417417 h 1013234"/>
                  <a:gd name="connsiteX14" fmla="*/ 523024 w 1017527"/>
                  <a:gd name="connsiteY14" fmla="*/ 429952 h 1013234"/>
                  <a:gd name="connsiteX15" fmla="*/ 425688 w 1017527"/>
                  <a:gd name="connsiteY15" fmla="*/ 397059 h 1013234"/>
                  <a:gd name="connsiteX16" fmla="*/ 329985 w 1017527"/>
                  <a:gd name="connsiteY16" fmla="*/ 522187 h 1013234"/>
                  <a:gd name="connsiteX17" fmla="*/ 342431 w 1017527"/>
                  <a:gd name="connsiteY17" fmla="*/ 822359 h 1013234"/>
                  <a:gd name="connsiteX0" fmla="*/ 259830 w 1017527"/>
                  <a:gd name="connsiteY0" fmla="*/ 793943 h 1013234"/>
                  <a:gd name="connsiteX1" fmla="*/ 188847 w 1017527"/>
                  <a:gd name="connsiteY1" fmla="*/ 669314 h 1013234"/>
                  <a:gd name="connsiteX2" fmla="*/ 174907 w 1017527"/>
                  <a:gd name="connsiteY2" fmla="*/ 853291 h 1013234"/>
                  <a:gd name="connsiteX3" fmla="*/ 192831 w 1017527"/>
                  <a:gd name="connsiteY3" fmla="*/ 1010676 h 1013234"/>
                  <a:gd name="connsiteX4" fmla="*/ 35940 w 1017527"/>
                  <a:gd name="connsiteY4" fmla="*/ 702784 h 1013234"/>
                  <a:gd name="connsiteX5" fmla="*/ 11534 w 1017527"/>
                  <a:gd name="connsiteY5" fmla="*/ 421043 h 1013234"/>
                  <a:gd name="connsiteX6" fmla="*/ 186243 w 1017527"/>
                  <a:gd name="connsiteY6" fmla="*/ 98928 h 1013234"/>
                  <a:gd name="connsiteX7" fmla="*/ 475466 w 1017527"/>
                  <a:gd name="connsiteY7" fmla="*/ 1267 h 1013234"/>
                  <a:gd name="connsiteX8" fmla="*/ 943808 w 1017527"/>
                  <a:gd name="connsiteY8" fmla="*/ 83043 h 1013234"/>
                  <a:gd name="connsiteX9" fmla="*/ 1002643 w 1017527"/>
                  <a:gd name="connsiteY9" fmla="*/ 355073 h 1013234"/>
                  <a:gd name="connsiteX10" fmla="*/ 1005616 w 1017527"/>
                  <a:gd name="connsiteY10" fmla="*/ 413615 h 1013234"/>
                  <a:gd name="connsiteX11" fmla="*/ 847548 w 1017527"/>
                  <a:gd name="connsiteY11" fmla="*/ 400703 h 1013234"/>
                  <a:gd name="connsiteX12" fmla="*/ 730572 w 1017527"/>
                  <a:gd name="connsiteY12" fmla="*/ 436099 h 1013234"/>
                  <a:gd name="connsiteX13" fmla="*/ 633057 w 1017527"/>
                  <a:gd name="connsiteY13" fmla="*/ 417417 h 1013234"/>
                  <a:gd name="connsiteX14" fmla="*/ 523024 w 1017527"/>
                  <a:gd name="connsiteY14" fmla="*/ 429952 h 1013234"/>
                  <a:gd name="connsiteX15" fmla="*/ 425688 w 1017527"/>
                  <a:gd name="connsiteY15" fmla="*/ 397059 h 1013234"/>
                  <a:gd name="connsiteX16" fmla="*/ 329985 w 1017527"/>
                  <a:gd name="connsiteY16" fmla="*/ 522187 h 1013234"/>
                  <a:gd name="connsiteX17" fmla="*/ 342431 w 1017527"/>
                  <a:gd name="connsiteY17" fmla="*/ 822359 h 1013234"/>
                  <a:gd name="connsiteX0" fmla="*/ 259830 w 1017527"/>
                  <a:gd name="connsiteY0" fmla="*/ 793943 h 1023064"/>
                  <a:gd name="connsiteX1" fmla="*/ 188847 w 1017527"/>
                  <a:gd name="connsiteY1" fmla="*/ 669314 h 1023064"/>
                  <a:gd name="connsiteX2" fmla="*/ 174907 w 1017527"/>
                  <a:gd name="connsiteY2" fmla="*/ 853291 h 1023064"/>
                  <a:gd name="connsiteX3" fmla="*/ 189478 w 1017527"/>
                  <a:gd name="connsiteY3" fmla="*/ 951952 h 1023064"/>
                  <a:gd name="connsiteX4" fmla="*/ 192831 w 1017527"/>
                  <a:gd name="connsiteY4" fmla="*/ 1010676 h 1023064"/>
                  <a:gd name="connsiteX5" fmla="*/ 35940 w 1017527"/>
                  <a:gd name="connsiteY5" fmla="*/ 702784 h 1023064"/>
                  <a:gd name="connsiteX6" fmla="*/ 11534 w 1017527"/>
                  <a:gd name="connsiteY6" fmla="*/ 421043 h 1023064"/>
                  <a:gd name="connsiteX7" fmla="*/ 186243 w 1017527"/>
                  <a:gd name="connsiteY7" fmla="*/ 98928 h 1023064"/>
                  <a:gd name="connsiteX8" fmla="*/ 475466 w 1017527"/>
                  <a:gd name="connsiteY8" fmla="*/ 1267 h 1023064"/>
                  <a:gd name="connsiteX9" fmla="*/ 943808 w 1017527"/>
                  <a:gd name="connsiteY9" fmla="*/ 83043 h 1023064"/>
                  <a:gd name="connsiteX10" fmla="*/ 1002643 w 1017527"/>
                  <a:gd name="connsiteY10" fmla="*/ 355073 h 1023064"/>
                  <a:gd name="connsiteX11" fmla="*/ 1005616 w 1017527"/>
                  <a:gd name="connsiteY11" fmla="*/ 413615 h 1023064"/>
                  <a:gd name="connsiteX12" fmla="*/ 847548 w 1017527"/>
                  <a:gd name="connsiteY12" fmla="*/ 400703 h 1023064"/>
                  <a:gd name="connsiteX13" fmla="*/ 730572 w 1017527"/>
                  <a:gd name="connsiteY13" fmla="*/ 436099 h 1023064"/>
                  <a:gd name="connsiteX14" fmla="*/ 633057 w 1017527"/>
                  <a:gd name="connsiteY14" fmla="*/ 417417 h 1023064"/>
                  <a:gd name="connsiteX15" fmla="*/ 523024 w 1017527"/>
                  <a:gd name="connsiteY15" fmla="*/ 429952 h 1023064"/>
                  <a:gd name="connsiteX16" fmla="*/ 425688 w 1017527"/>
                  <a:gd name="connsiteY16" fmla="*/ 397059 h 1023064"/>
                  <a:gd name="connsiteX17" fmla="*/ 329985 w 1017527"/>
                  <a:gd name="connsiteY17" fmla="*/ 522187 h 1023064"/>
                  <a:gd name="connsiteX18" fmla="*/ 342431 w 1017527"/>
                  <a:gd name="connsiteY18" fmla="*/ 822359 h 1023064"/>
                  <a:gd name="connsiteX0" fmla="*/ 259830 w 1017527"/>
                  <a:gd name="connsiteY0" fmla="*/ 793943 h 1027788"/>
                  <a:gd name="connsiteX1" fmla="*/ 188847 w 1017527"/>
                  <a:gd name="connsiteY1" fmla="*/ 669314 h 1027788"/>
                  <a:gd name="connsiteX2" fmla="*/ 174907 w 1017527"/>
                  <a:gd name="connsiteY2" fmla="*/ 853291 h 1027788"/>
                  <a:gd name="connsiteX3" fmla="*/ 320345 w 1017527"/>
                  <a:gd name="connsiteY3" fmla="*/ 982152 h 1027788"/>
                  <a:gd name="connsiteX4" fmla="*/ 192831 w 1017527"/>
                  <a:gd name="connsiteY4" fmla="*/ 1010676 h 1027788"/>
                  <a:gd name="connsiteX5" fmla="*/ 35940 w 1017527"/>
                  <a:gd name="connsiteY5" fmla="*/ 702784 h 1027788"/>
                  <a:gd name="connsiteX6" fmla="*/ 11534 w 1017527"/>
                  <a:gd name="connsiteY6" fmla="*/ 421043 h 1027788"/>
                  <a:gd name="connsiteX7" fmla="*/ 186243 w 1017527"/>
                  <a:gd name="connsiteY7" fmla="*/ 98928 h 1027788"/>
                  <a:gd name="connsiteX8" fmla="*/ 475466 w 1017527"/>
                  <a:gd name="connsiteY8" fmla="*/ 1267 h 1027788"/>
                  <a:gd name="connsiteX9" fmla="*/ 943808 w 1017527"/>
                  <a:gd name="connsiteY9" fmla="*/ 83043 h 1027788"/>
                  <a:gd name="connsiteX10" fmla="*/ 1002643 w 1017527"/>
                  <a:gd name="connsiteY10" fmla="*/ 355073 h 1027788"/>
                  <a:gd name="connsiteX11" fmla="*/ 1005616 w 1017527"/>
                  <a:gd name="connsiteY11" fmla="*/ 413615 h 1027788"/>
                  <a:gd name="connsiteX12" fmla="*/ 847548 w 1017527"/>
                  <a:gd name="connsiteY12" fmla="*/ 400703 h 1027788"/>
                  <a:gd name="connsiteX13" fmla="*/ 730572 w 1017527"/>
                  <a:gd name="connsiteY13" fmla="*/ 436099 h 1027788"/>
                  <a:gd name="connsiteX14" fmla="*/ 633057 w 1017527"/>
                  <a:gd name="connsiteY14" fmla="*/ 417417 h 1027788"/>
                  <a:gd name="connsiteX15" fmla="*/ 523024 w 1017527"/>
                  <a:gd name="connsiteY15" fmla="*/ 429952 h 1027788"/>
                  <a:gd name="connsiteX16" fmla="*/ 425688 w 1017527"/>
                  <a:gd name="connsiteY16" fmla="*/ 397059 h 1027788"/>
                  <a:gd name="connsiteX17" fmla="*/ 329985 w 1017527"/>
                  <a:gd name="connsiteY17" fmla="*/ 522187 h 1027788"/>
                  <a:gd name="connsiteX18" fmla="*/ 342431 w 1017527"/>
                  <a:gd name="connsiteY18" fmla="*/ 822359 h 1027788"/>
                  <a:gd name="connsiteX0" fmla="*/ 258233 w 1015930"/>
                  <a:gd name="connsiteY0" fmla="*/ 793943 h 1003371"/>
                  <a:gd name="connsiteX1" fmla="*/ 187250 w 1015930"/>
                  <a:gd name="connsiteY1" fmla="*/ 669314 h 1003371"/>
                  <a:gd name="connsiteX2" fmla="*/ 173310 w 1015930"/>
                  <a:gd name="connsiteY2" fmla="*/ 853291 h 1003371"/>
                  <a:gd name="connsiteX3" fmla="*/ 318748 w 1015930"/>
                  <a:gd name="connsiteY3" fmla="*/ 982152 h 1003371"/>
                  <a:gd name="connsiteX4" fmla="*/ 140900 w 1015930"/>
                  <a:gd name="connsiteY4" fmla="*/ 973765 h 1003371"/>
                  <a:gd name="connsiteX5" fmla="*/ 34343 w 1015930"/>
                  <a:gd name="connsiteY5" fmla="*/ 702784 h 1003371"/>
                  <a:gd name="connsiteX6" fmla="*/ 9937 w 1015930"/>
                  <a:gd name="connsiteY6" fmla="*/ 421043 h 1003371"/>
                  <a:gd name="connsiteX7" fmla="*/ 184646 w 1015930"/>
                  <a:gd name="connsiteY7" fmla="*/ 98928 h 1003371"/>
                  <a:gd name="connsiteX8" fmla="*/ 473869 w 1015930"/>
                  <a:gd name="connsiteY8" fmla="*/ 1267 h 1003371"/>
                  <a:gd name="connsiteX9" fmla="*/ 942211 w 1015930"/>
                  <a:gd name="connsiteY9" fmla="*/ 83043 h 1003371"/>
                  <a:gd name="connsiteX10" fmla="*/ 1001046 w 1015930"/>
                  <a:gd name="connsiteY10" fmla="*/ 355073 h 1003371"/>
                  <a:gd name="connsiteX11" fmla="*/ 1004019 w 1015930"/>
                  <a:gd name="connsiteY11" fmla="*/ 413615 h 1003371"/>
                  <a:gd name="connsiteX12" fmla="*/ 845951 w 1015930"/>
                  <a:gd name="connsiteY12" fmla="*/ 400703 h 1003371"/>
                  <a:gd name="connsiteX13" fmla="*/ 728975 w 1015930"/>
                  <a:gd name="connsiteY13" fmla="*/ 436099 h 1003371"/>
                  <a:gd name="connsiteX14" fmla="*/ 631460 w 1015930"/>
                  <a:gd name="connsiteY14" fmla="*/ 417417 h 1003371"/>
                  <a:gd name="connsiteX15" fmla="*/ 521427 w 1015930"/>
                  <a:gd name="connsiteY15" fmla="*/ 429952 h 1003371"/>
                  <a:gd name="connsiteX16" fmla="*/ 424091 w 1015930"/>
                  <a:gd name="connsiteY16" fmla="*/ 397059 h 1003371"/>
                  <a:gd name="connsiteX17" fmla="*/ 328388 w 1015930"/>
                  <a:gd name="connsiteY17" fmla="*/ 522187 h 1003371"/>
                  <a:gd name="connsiteX18" fmla="*/ 340834 w 1015930"/>
                  <a:gd name="connsiteY18" fmla="*/ 822359 h 100337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45951 w 1015930"/>
                  <a:gd name="connsiteY12" fmla="*/ 400703 h 1011191"/>
                  <a:gd name="connsiteX13" fmla="*/ 728975 w 1015930"/>
                  <a:gd name="connsiteY13" fmla="*/ 436099 h 1011191"/>
                  <a:gd name="connsiteX14" fmla="*/ 631460 w 1015930"/>
                  <a:gd name="connsiteY14" fmla="*/ 417417 h 1011191"/>
                  <a:gd name="connsiteX15" fmla="*/ 521427 w 1015930"/>
                  <a:gd name="connsiteY15" fmla="*/ 429952 h 1011191"/>
                  <a:gd name="connsiteX16" fmla="*/ 424091 w 1015930"/>
                  <a:gd name="connsiteY16" fmla="*/ 397059 h 1011191"/>
                  <a:gd name="connsiteX17" fmla="*/ 328388 w 1015930"/>
                  <a:gd name="connsiteY17" fmla="*/ 522187 h 1011191"/>
                  <a:gd name="connsiteX18" fmla="*/ 340834 w 1015930"/>
                  <a:gd name="connsiteY18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45951 w 1015930"/>
                  <a:gd name="connsiteY12" fmla="*/ 400703 h 1011191"/>
                  <a:gd name="connsiteX13" fmla="*/ 728975 w 1015930"/>
                  <a:gd name="connsiteY13" fmla="*/ 436099 h 1011191"/>
                  <a:gd name="connsiteX14" fmla="*/ 521427 w 1015930"/>
                  <a:gd name="connsiteY14" fmla="*/ 429952 h 1011191"/>
                  <a:gd name="connsiteX15" fmla="*/ 424091 w 1015930"/>
                  <a:gd name="connsiteY15" fmla="*/ 397059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728975 w 1015930"/>
                  <a:gd name="connsiteY13" fmla="*/ 436099 h 1011191"/>
                  <a:gd name="connsiteX14" fmla="*/ 521427 w 1015930"/>
                  <a:gd name="connsiteY14" fmla="*/ 429952 h 1011191"/>
                  <a:gd name="connsiteX15" fmla="*/ 424091 w 1015930"/>
                  <a:gd name="connsiteY15" fmla="*/ 397059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66973 w 1015930"/>
                  <a:gd name="connsiteY13" fmla="*/ 400669 h 1011191"/>
                  <a:gd name="connsiteX14" fmla="*/ 521427 w 1015930"/>
                  <a:gd name="connsiteY14" fmla="*/ 429952 h 1011191"/>
                  <a:gd name="connsiteX15" fmla="*/ 424091 w 1015930"/>
                  <a:gd name="connsiteY15" fmla="*/ 397059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66973 w 1015930"/>
                  <a:gd name="connsiteY13" fmla="*/ 400669 h 1011191"/>
                  <a:gd name="connsiteX14" fmla="*/ 521427 w 1015930"/>
                  <a:gd name="connsiteY14" fmla="*/ 429952 h 1011191"/>
                  <a:gd name="connsiteX15" fmla="*/ 419663 w 1015930"/>
                  <a:gd name="connsiteY15" fmla="*/ 454631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66973 w 1015930"/>
                  <a:gd name="connsiteY13" fmla="*/ 400669 h 1011191"/>
                  <a:gd name="connsiteX14" fmla="*/ 521427 w 1015930"/>
                  <a:gd name="connsiteY14" fmla="*/ 385665 h 1011191"/>
                  <a:gd name="connsiteX15" fmla="*/ 419663 w 1015930"/>
                  <a:gd name="connsiteY15" fmla="*/ 454631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75831 w 1015930"/>
                  <a:gd name="connsiteY13" fmla="*/ 347525 h 1011191"/>
                  <a:gd name="connsiteX14" fmla="*/ 521427 w 1015930"/>
                  <a:gd name="connsiteY14" fmla="*/ 385665 h 1011191"/>
                  <a:gd name="connsiteX15" fmla="*/ 419663 w 1015930"/>
                  <a:gd name="connsiteY15" fmla="*/ 454631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75831 w 1015930"/>
                  <a:gd name="connsiteY13" fmla="*/ 347525 h 1011191"/>
                  <a:gd name="connsiteX14" fmla="*/ 539142 w 1015930"/>
                  <a:gd name="connsiteY14" fmla="*/ 398951 h 1011191"/>
                  <a:gd name="connsiteX15" fmla="*/ 419663 w 1015930"/>
                  <a:gd name="connsiteY15" fmla="*/ 454631 h 1011191"/>
                  <a:gd name="connsiteX16" fmla="*/ 328388 w 1015930"/>
                  <a:gd name="connsiteY16" fmla="*/ 522187 h 1011191"/>
                  <a:gd name="connsiteX17" fmla="*/ 340834 w 1015930"/>
                  <a:gd name="connsiteY17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75831 w 1015930"/>
                  <a:gd name="connsiteY13" fmla="*/ 347525 h 1011191"/>
                  <a:gd name="connsiteX14" fmla="*/ 419663 w 1015930"/>
                  <a:gd name="connsiteY14" fmla="*/ 454631 h 1011191"/>
                  <a:gd name="connsiteX15" fmla="*/ 328388 w 1015930"/>
                  <a:gd name="connsiteY15" fmla="*/ 522187 h 1011191"/>
                  <a:gd name="connsiteX16" fmla="*/ 340834 w 1015930"/>
                  <a:gd name="connsiteY16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75831 w 1015930"/>
                  <a:gd name="connsiteY13" fmla="*/ 347525 h 1011191"/>
                  <a:gd name="connsiteX14" fmla="*/ 525952 w 1015930"/>
                  <a:gd name="connsiteY14" fmla="*/ 454631 h 1011191"/>
                  <a:gd name="connsiteX15" fmla="*/ 328388 w 1015930"/>
                  <a:gd name="connsiteY15" fmla="*/ 522187 h 1011191"/>
                  <a:gd name="connsiteX16" fmla="*/ 340834 w 1015930"/>
                  <a:gd name="connsiteY16" fmla="*/ 822359 h 1011191"/>
                  <a:gd name="connsiteX0" fmla="*/ 258233 w 1015930"/>
                  <a:gd name="connsiteY0" fmla="*/ 793943 h 1011191"/>
                  <a:gd name="connsiteX1" fmla="*/ 187250 w 1015930"/>
                  <a:gd name="connsiteY1" fmla="*/ 669314 h 1011191"/>
                  <a:gd name="connsiteX2" fmla="*/ 173310 w 1015930"/>
                  <a:gd name="connsiteY2" fmla="*/ 853291 h 1011191"/>
                  <a:gd name="connsiteX3" fmla="*/ 328815 w 1015930"/>
                  <a:gd name="connsiteY3" fmla="*/ 995574 h 1011191"/>
                  <a:gd name="connsiteX4" fmla="*/ 140900 w 1015930"/>
                  <a:gd name="connsiteY4" fmla="*/ 973765 h 1011191"/>
                  <a:gd name="connsiteX5" fmla="*/ 34343 w 1015930"/>
                  <a:gd name="connsiteY5" fmla="*/ 702784 h 1011191"/>
                  <a:gd name="connsiteX6" fmla="*/ 9937 w 1015930"/>
                  <a:gd name="connsiteY6" fmla="*/ 421043 h 1011191"/>
                  <a:gd name="connsiteX7" fmla="*/ 184646 w 1015930"/>
                  <a:gd name="connsiteY7" fmla="*/ 98928 h 1011191"/>
                  <a:gd name="connsiteX8" fmla="*/ 473869 w 1015930"/>
                  <a:gd name="connsiteY8" fmla="*/ 1267 h 1011191"/>
                  <a:gd name="connsiteX9" fmla="*/ 942211 w 1015930"/>
                  <a:gd name="connsiteY9" fmla="*/ 83043 h 1011191"/>
                  <a:gd name="connsiteX10" fmla="*/ 1001046 w 1015930"/>
                  <a:gd name="connsiteY10" fmla="*/ 355073 h 1011191"/>
                  <a:gd name="connsiteX11" fmla="*/ 1004019 w 1015930"/>
                  <a:gd name="connsiteY11" fmla="*/ 413615 h 1011191"/>
                  <a:gd name="connsiteX12" fmla="*/ 876952 w 1015930"/>
                  <a:gd name="connsiteY12" fmla="*/ 449419 h 1011191"/>
                  <a:gd name="connsiteX13" fmla="*/ 687641 w 1015930"/>
                  <a:gd name="connsiteY13" fmla="*/ 335716 h 1011191"/>
                  <a:gd name="connsiteX14" fmla="*/ 525952 w 1015930"/>
                  <a:gd name="connsiteY14" fmla="*/ 454631 h 1011191"/>
                  <a:gd name="connsiteX15" fmla="*/ 328388 w 1015930"/>
                  <a:gd name="connsiteY15" fmla="*/ 522187 h 1011191"/>
                  <a:gd name="connsiteX16" fmla="*/ 340834 w 1015930"/>
                  <a:gd name="connsiteY16" fmla="*/ 822359 h 1011191"/>
                  <a:gd name="connsiteX0" fmla="*/ 258233 w 1004633"/>
                  <a:gd name="connsiteY0" fmla="*/ 793943 h 1011191"/>
                  <a:gd name="connsiteX1" fmla="*/ 187250 w 1004633"/>
                  <a:gd name="connsiteY1" fmla="*/ 669314 h 1011191"/>
                  <a:gd name="connsiteX2" fmla="*/ 173310 w 1004633"/>
                  <a:gd name="connsiteY2" fmla="*/ 853291 h 1011191"/>
                  <a:gd name="connsiteX3" fmla="*/ 328815 w 1004633"/>
                  <a:gd name="connsiteY3" fmla="*/ 995574 h 1011191"/>
                  <a:gd name="connsiteX4" fmla="*/ 140900 w 1004633"/>
                  <a:gd name="connsiteY4" fmla="*/ 973765 h 1011191"/>
                  <a:gd name="connsiteX5" fmla="*/ 34343 w 1004633"/>
                  <a:gd name="connsiteY5" fmla="*/ 702784 h 1011191"/>
                  <a:gd name="connsiteX6" fmla="*/ 9937 w 1004633"/>
                  <a:gd name="connsiteY6" fmla="*/ 421043 h 1011191"/>
                  <a:gd name="connsiteX7" fmla="*/ 184646 w 1004633"/>
                  <a:gd name="connsiteY7" fmla="*/ 98928 h 1011191"/>
                  <a:gd name="connsiteX8" fmla="*/ 473869 w 1004633"/>
                  <a:gd name="connsiteY8" fmla="*/ 1267 h 1011191"/>
                  <a:gd name="connsiteX9" fmla="*/ 942211 w 1004633"/>
                  <a:gd name="connsiteY9" fmla="*/ 83043 h 1011191"/>
                  <a:gd name="connsiteX10" fmla="*/ 1001046 w 1004633"/>
                  <a:gd name="connsiteY10" fmla="*/ 355073 h 1011191"/>
                  <a:gd name="connsiteX11" fmla="*/ 983352 w 1004633"/>
                  <a:gd name="connsiteY11" fmla="*/ 472663 h 1011191"/>
                  <a:gd name="connsiteX12" fmla="*/ 876952 w 1004633"/>
                  <a:gd name="connsiteY12" fmla="*/ 449419 h 1011191"/>
                  <a:gd name="connsiteX13" fmla="*/ 687641 w 1004633"/>
                  <a:gd name="connsiteY13" fmla="*/ 335716 h 1011191"/>
                  <a:gd name="connsiteX14" fmla="*/ 525952 w 1004633"/>
                  <a:gd name="connsiteY14" fmla="*/ 454631 h 1011191"/>
                  <a:gd name="connsiteX15" fmla="*/ 328388 w 1004633"/>
                  <a:gd name="connsiteY15" fmla="*/ 522187 h 1011191"/>
                  <a:gd name="connsiteX16" fmla="*/ 340834 w 1004633"/>
                  <a:gd name="connsiteY16" fmla="*/ 822359 h 1011191"/>
                  <a:gd name="connsiteX0" fmla="*/ 258233 w 1014012"/>
                  <a:gd name="connsiteY0" fmla="*/ 793943 h 1011191"/>
                  <a:gd name="connsiteX1" fmla="*/ 187250 w 1014012"/>
                  <a:gd name="connsiteY1" fmla="*/ 669314 h 1011191"/>
                  <a:gd name="connsiteX2" fmla="*/ 173310 w 1014012"/>
                  <a:gd name="connsiteY2" fmla="*/ 853291 h 1011191"/>
                  <a:gd name="connsiteX3" fmla="*/ 328815 w 1014012"/>
                  <a:gd name="connsiteY3" fmla="*/ 995574 h 1011191"/>
                  <a:gd name="connsiteX4" fmla="*/ 140900 w 1014012"/>
                  <a:gd name="connsiteY4" fmla="*/ 973765 h 1011191"/>
                  <a:gd name="connsiteX5" fmla="*/ 34343 w 1014012"/>
                  <a:gd name="connsiteY5" fmla="*/ 702784 h 1011191"/>
                  <a:gd name="connsiteX6" fmla="*/ 9937 w 1014012"/>
                  <a:gd name="connsiteY6" fmla="*/ 421043 h 1011191"/>
                  <a:gd name="connsiteX7" fmla="*/ 184646 w 1014012"/>
                  <a:gd name="connsiteY7" fmla="*/ 98928 h 1011191"/>
                  <a:gd name="connsiteX8" fmla="*/ 473869 w 1014012"/>
                  <a:gd name="connsiteY8" fmla="*/ 1267 h 1011191"/>
                  <a:gd name="connsiteX9" fmla="*/ 942211 w 1014012"/>
                  <a:gd name="connsiteY9" fmla="*/ 83043 h 1011191"/>
                  <a:gd name="connsiteX10" fmla="*/ 1001046 w 1014012"/>
                  <a:gd name="connsiteY10" fmla="*/ 355073 h 1011191"/>
                  <a:gd name="connsiteX11" fmla="*/ 1012967 w 1014012"/>
                  <a:gd name="connsiteY11" fmla="*/ 352093 h 1011191"/>
                  <a:gd name="connsiteX12" fmla="*/ 983352 w 1014012"/>
                  <a:gd name="connsiteY12" fmla="*/ 472663 h 1011191"/>
                  <a:gd name="connsiteX13" fmla="*/ 876952 w 1014012"/>
                  <a:gd name="connsiteY13" fmla="*/ 449419 h 1011191"/>
                  <a:gd name="connsiteX14" fmla="*/ 687641 w 1014012"/>
                  <a:gd name="connsiteY14" fmla="*/ 335716 h 1011191"/>
                  <a:gd name="connsiteX15" fmla="*/ 525952 w 1014012"/>
                  <a:gd name="connsiteY15" fmla="*/ 454631 h 1011191"/>
                  <a:gd name="connsiteX16" fmla="*/ 328388 w 1014012"/>
                  <a:gd name="connsiteY16" fmla="*/ 522187 h 1011191"/>
                  <a:gd name="connsiteX17" fmla="*/ 340834 w 1014012"/>
                  <a:gd name="connsiteY17" fmla="*/ 822359 h 1011191"/>
                  <a:gd name="connsiteX0" fmla="*/ 258233 w 1014012"/>
                  <a:gd name="connsiteY0" fmla="*/ 793943 h 1011191"/>
                  <a:gd name="connsiteX1" fmla="*/ 187250 w 1014012"/>
                  <a:gd name="connsiteY1" fmla="*/ 669314 h 1011191"/>
                  <a:gd name="connsiteX2" fmla="*/ 173310 w 1014012"/>
                  <a:gd name="connsiteY2" fmla="*/ 853291 h 1011191"/>
                  <a:gd name="connsiteX3" fmla="*/ 328815 w 1014012"/>
                  <a:gd name="connsiteY3" fmla="*/ 995574 h 1011191"/>
                  <a:gd name="connsiteX4" fmla="*/ 140900 w 1014012"/>
                  <a:gd name="connsiteY4" fmla="*/ 973765 h 1011191"/>
                  <a:gd name="connsiteX5" fmla="*/ 34343 w 1014012"/>
                  <a:gd name="connsiteY5" fmla="*/ 702784 h 1011191"/>
                  <a:gd name="connsiteX6" fmla="*/ 9937 w 1014012"/>
                  <a:gd name="connsiteY6" fmla="*/ 421043 h 1011191"/>
                  <a:gd name="connsiteX7" fmla="*/ 184646 w 1014012"/>
                  <a:gd name="connsiteY7" fmla="*/ 98928 h 1011191"/>
                  <a:gd name="connsiteX8" fmla="*/ 473869 w 1014012"/>
                  <a:gd name="connsiteY8" fmla="*/ 1267 h 1011191"/>
                  <a:gd name="connsiteX9" fmla="*/ 942211 w 1014012"/>
                  <a:gd name="connsiteY9" fmla="*/ 83043 h 1011191"/>
                  <a:gd name="connsiteX10" fmla="*/ 1001046 w 1014012"/>
                  <a:gd name="connsiteY10" fmla="*/ 355073 h 1011191"/>
                  <a:gd name="connsiteX11" fmla="*/ 1012967 w 1014012"/>
                  <a:gd name="connsiteY11" fmla="*/ 352093 h 1011191"/>
                  <a:gd name="connsiteX12" fmla="*/ 983352 w 1014012"/>
                  <a:gd name="connsiteY12" fmla="*/ 472663 h 1011191"/>
                  <a:gd name="connsiteX13" fmla="*/ 850380 w 1014012"/>
                  <a:gd name="connsiteY13" fmla="*/ 422847 h 1011191"/>
                  <a:gd name="connsiteX14" fmla="*/ 687641 w 1014012"/>
                  <a:gd name="connsiteY14" fmla="*/ 335716 h 1011191"/>
                  <a:gd name="connsiteX15" fmla="*/ 525952 w 1014012"/>
                  <a:gd name="connsiteY15" fmla="*/ 454631 h 1011191"/>
                  <a:gd name="connsiteX16" fmla="*/ 328388 w 1014012"/>
                  <a:gd name="connsiteY16" fmla="*/ 522187 h 1011191"/>
                  <a:gd name="connsiteX17" fmla="*/ 340834 w 1014012"/>
                  <a:gd name="connsiteY17" fmla="*/ 822359 h 1011191"/>
                  <a:gd name="connsiteX0" fmla="*/ 258233 w 1014012"/>
                  <a:gd name="connsiteY0" fmla="*/ 793943 h 1011191"/>
                  <a:gd name="connsiteX1" fmla="*/ 187250 w 1014012"/>
                  <a:gd name="connsiteY1" fmla="*/ 669314 h 1011191"/>
                  <a:gd name="connsiteX2" fmla="*/ 173310 w 1014012"/>
                  <a:gd name="connsiteY2" fmla="*/ 853291 h 1011191"/>
                  <a:gd name="connsiteX3" fmla="*/ 328815 w 1014012"/>
                  <a:gd name="connsiteY3" fmla="*/ 995574 h 1011191"/>
                  <a:gd name="connsiteX4" fmla="*/ 140900 w 1014012"/>
                  <a:gd name="connsiteY4" fmla="*/ 973765 h 1011191"/>
                  <a:gd name="connsiteX5" fmla="*/ 34343 w 1014012"/>
                  <a:gd name="connsiteY5" fmla="*/ 702784 h 1011191"/>
                  <a:gd name="connsiteX6" fmla="*/ 9937 w 1014012"/>
                  <a:gd name="connsiteY6" fmla="*/ 421043 h 1011191"/>
                  <a:gd name="connsiteX7" fmla="*/ 184646 w 1014012"/>
                  <a:gd name="connsiteY7" fmla="*/ 98928 h 1011191"/>
                  <a:gd name="connsiteX8" fmla="*/ 473869 w 1014012"/>
                  <a:gd name="connsiteY8" fmla="*/ 1267 h 1011191"/>
                  <a:gd name="connsiteX9" fmla="*/ 942211 w 1014012"/>
                  <a:gd name="connsiteY9" fmla="*/ 83043 h 1011191"/>
                  <a:gd name="connsiteX10" fmla="*/ 1001046 w 1014012"/>
                  <a:gd name="connsiteY10" fmla="*/ 355073 h 1011191"/>
                  <a:gd name="connsiteX11" fmla="*/ 1012967 w 1014012"/>
                  <a:gd name="connsiteY11" fmla="*/ 352093 h 1011191"/>
                  <a:gd name="connsiteX12" fmla="*/ 983352 w 1014012"/>
                  <a:gd name="connsiteY12" fmla="*/ 472663 h 1011191"/>
                  <a:gd name="connsiteX13" fmla="*/ 850380 w 1014012"/>
                  <a:gd name="connsiteY13" fmla="*/ 422847 h 1011191"/>
                  <a:gd name="connsiteX14" fmla="*/ 687641 w 1014012"/>
                  <a:gd name="connsiteY14" fmla="*/ 335716 h 1011191"/>
                  <a:gd name="connsiteX15" fmla="*/ 525952 w 1014012"/>
                  <a:gd name="connsiteY15" fmla="*/ 454631 h 1011191"/>
                  <a:gd name="connsiteX16" fmla="*/ 328388 w 1014012"/>
                  <a:gd name="connsiteY16" fmla="*/ 522187 h 1011191"/>
                  <a:gd name="connsiteX17" fmla="*/ 340834 w 1014012"/>
                  <a:gd name="connsiteY17" fmla="*/ 822359 h 1011191"/>
                  <a:gd name="connsiteX0" fmla="*/ 258233 w 1017394"/>
                  <a:gd name="connsiteY0" fmla="*/ 793943 h 1011191"/>
                  <a:gd name="connsiteX1" fmla="*/ 187250 w 1017394"/>
                  <a:gd name="connsiteY1" fmla="*/ 669314 h 1011191"/>
                  <a:gd name="connsiteX2" fmla="*/ 173310 w 1017394"/>
                  <a:gd name="connsiteY2" fmla="*/ 853291 h 1011191"/>
                  <a:gd name="connsiteX3" fmla="*/ 328815 w 1017394"/>
                  <a:gd name="connsiteY3" fmla="*/ 995574 h 1011191"/>
                  <a:gd name="connsiteX4" fmla="*/ 140900 w 1017394"/>
                  <a:gd name="connsiteY4" fmla="*/ 973765 h 1011191"/>
                  <a:gd name="connsiteX5" fmla="*/ 34343 w 1017394"/>
                  <a:gd name="connsiteY5" fmla="*/ 702784 h 1011191"/>
                  <a:gd name="connsiteX6" fmla="*/ 9937 w 1017394"/>
                  <a:gd name="connsiteY6" fmla="*/ 421043 h 1011191"/>
                  <a:gd name="connsiteX7" fmla="*/ 184646 w 1017394"/>
                  <a:gd name="connsiteY7" fmla="*/ 98928 h 1011191"/>
                  <a:gd name="connsiteX8" fmla="*/ 473869 w 1017394"/>
                  <a:gd name="connsiteY8" fmla="*/ 1267 h 1011191"/>
                  <a:gd name="connsiteX9" fmla="*/ 942211 w 1017394"/>
                  <a:gd name="connsiteY9" fmla="*/ 83043 h 1011191"/>
                  <a:gd name="connsiteX10" fmla="*/ 1001046 w 1017394"/>
                  <a:gd name="connsiteY10" fmla="*/ 355073 h 1011191"/>
                  <a:gd name="connsiteX11" fmla="*/ 1012967 w 1017394"/>
                  <a:gd name="connsiteY11" fmla="*/ 352093 h 1011191"/>
                  <a:gd name="connsiteX12" fmla="*/ 983352 w 1017394"/>
                  <a:gd name="connsiteY12" fmla="*/ 472663 h 1011191"/>
                  <a:gd name="connsiteX13" fmla="*/ 687641 w 1017394"/>
                  <a:gd name="connsiteY13" fmla="*/ 335716 h 1011191"/>
                  <a:gd name="connsiteX14" fmla="*/ 525952 w 1017394"/>
                  <a:gd name="connsiteY14" fmla="*/ 454631 h 1011191"/>
                  <a:gd name="connsiteX15" fmla="*/ 328388 w 1017394"/>
                  <a:gd name="connsiteY15" fmla="*/ 522187 h 1011191"/>
                  <a:gd name="connsiteX16" fmla="*/ 340834 w 1017394"/>
                  <a:gd name="connsiteY16" fmla="*/ 822359 h 1011191"/>
                  <a:gd name="connsiteX0" fmla="*/ 258233 w 1014012"/>
                  <a:gd name="connsiteY0" fmla="*/ 793943 h 1011191"/>
                  <a:gd name="connsiteX1" fmla="*/ 187250 w 1014012"/>
                  <a:gd name="connsiteY1" fmla="*/ 669314 h 1011191"/>
                  <a:gd name="connsiteX2" fmla="*/ 173310 w 1014012"/>
                  <a:gd name="connsiteY2" fmla="*/ 853291 h 1011191"/>
                  <a:gd name="connsiteX3" fmla="*/ 328815 w 1014012"/>
                  <a:gd name="connsiteY3" fmla="*/ 995574 h 1011191"/>
                  <a:gd name="connsiteX4" fmla="*/ 140900 w 1014012"/>
                  <a:gd name="connsiteY4" fmla="*/ 973765 h 1011191"/>
                  <a:gd name="connsiteX5" fmla="*/ 34343 w 1014012"/>
                  <a:gd name="connsiteY5" fmla="*/ 702784 h 1011191"/>
                  <a:gd name="connsiteX6" fmla="*/ 9937 w 1014012"/>
                  <a:gd name="connsiteY6" fmla="*/ 421043 h 1011191"/>
                  <a:gd name="connsiteX7" fmla="*/ 184646 w 1014012"/>
                  <a:gd name="connsiteY7" fmla="*/ 98928 h 1011191"/>
                  <a:gd name="connsiteX8" fmla="*/ 473869 w 1014012"/>
                  <a:gd name="connsiteY8" fmla="*/ 1267 h 1011191"/>
                  <a:gd name="connsiteX9" fmla="*/ 942211 w 1014012"/>
                  <a:gd name="connsiteY9" fmla="*/ 83043 h 1011191"/>
                  <a:gd name="connsiteX10" fmla="*/ 1001046 w 1014012"/>
                  <a:gd name="connsiteY10" fmla="*/ 355073 h 1011191"/>
                  <a:gd name="connsiteX11" fmla="*/ 1012967 w 1014012"/>
                  <a:gd name="connsiteY11" fmla="*/ 352093 h 1011191"/>
                  <a:gd name="connsiteX12" fmla="*/ 962685 w 1014012"/>
                  <a:gd name="connsiteY12" fmla="*/ 487426 h 1011191"/>
                  <a:gd name="connsiteX13" fmla="*/ 687641 w 1014012"/>
                  <a:gd name="connsiteY13" fmla="*/ 335716 h 1011191"/>
                  <a:gd name="connsiteX14" fmla="*/ 525952 w 1014012"/>
                  <a:gd name="connsiteY14" fmla="*/ 454631 h 1011191"/>
                  <a:gd name="connsiteX15" fmla="*/ 328388 w 1014012"/>
                  <a:gd name="connsiteY15" fmla="*/ 522187 h 1011191"/>
                  <a:gd name="connsiteX16" fmla="*/ 340834 w 1014012"/>
                  <a:gd name="connsiteY16" fmla="*/ 822359 h 1011191"/>
                  <a:gd name="connsiteX0" fmla="*/ 258233 w 1014012"/>
                  <a:gd name="connsiteY0" fmla="*/ 793943 h 1011191"/>
                  <a:gd name="connsiteX1" fmla="*/ 187250 w 1014012"/>
                  <a:gd name="connsiteY1" fmla="*/ 669314 h 1011191"/>
                  <a:gd name="connsiteX2" fmla="*/ 173310 w 1014012"/>
                  <a:gd name="connsiteY2" fmla="*/ 853291 h 1011191"/>
                  <a:gd name="connsiteX3" fmla="*/ 328815 w 1014012"/>
                  <a:gd name="connsiteY3" fmla="*/ 995574 h 1011191"/>
                  <a:gd name="connsiteX4" fmla="*/ 140900 w 1014012"/>
                  <a:gd name="connsiteY4" fmla="*/ 973765 h 1011191"/>
                  <a:gd name="connsiteX5" fmla="*/ 34343 w 1014012"/>
                  <a:gd name="connsiteY5" fmla="*/ 702784 h 1011191"/>
                  <a:gd name="connsiteX6" fmla="*/ 9937 w 1014012"/>
                  <a:gd name="connsiteY6" fmla="*/ 421043 h 1011191"/>
                  <a:gd name="connsiteX7" fmla="*/ 184646 w 1014012"/>
                  <a:gd name="connsiteY7" fmla="*/ 98928 h 1011191"/>
                  <a:gd name="connsiteX8" fmla="*/ 473869 w 1014012"/>
                  <a:gd name="connsiteY8" fmla="*/ 1267 h 1011191"/>
                  <a:gd name="connsiteX9" fmla="*/ 942211 w 1014012"/>
                  <a:gd name="connsiteY9" fmla="*/ 83043 h 1011191"/>
                  <a:gd name="connsiteX10" fmla="*/ 1001046 w 1014012"/>
                  <a:gd name="connsiteY10" fmla="*/ 355073 h 1011191"/>
                  <a:gd name="connsiteX11" fmla="*/ 1012967 w 1014012"/>
                  <a:gd name="connsiteY11" fmla="*/ 352093 h 1011191"/>
                  <a:gd name="connsiteX12" fmla="*/ 962685 w 1014012"/>
                  <a:gd name="connsiteY12" fmla="*/ 487426 h 1011191"/>
                  <a:gd name="connsiteX13" fmla="*/ 687641 w 1014012"/>
                  <a:gd name="connsiteY13" fmla="*/ 335716 h 1011191"/>
                  <a:gd name="connsiteX14" fmla="*/ 525952 w 1014012"/>
                  <a:gd name="connsiteY14" fmla="*/ 454631 h 1011191"/>
                  <a:gd name="connsiteX15" fmla="*/ 328388 w 1014012"/>
                  <a:gd name="connsiteY15" fmla="*/ 522187 h 1011191"/>
                  <a:gd name="connsiteX16" fmla="*/ 340834 w 1014012"/>
                  <a:gd name="connsiteY16" fmla="*/ 822359 h 1011191"/>
                  <a:gd name="connsiteX0" fmla="*/ 258233 w 1004230"/>
                  <a:gd name="connsiteY0" fmla="*/ 793943 h 1011191"/>
                  <a:gd name="connsiteX1" fmla="*/ 187250 w 1004230"/>
                  <a:gd name="connsiteY1" fmla="*/ 669314 h 1011191"/>
                  <a:gd name="connsiteX2" fmla="*/ 173310 w 1004230"/>
                  <a:gd name="connsiteY2" fmla="*/ 853291 h 1011191"/>
                  <a:gd name="connsiteX3" fmla="*/ 328815 w 1004230"/>
                  <a:gd name="connsiteY3" fmla="*/ 995574 h 1011191"/>
                  <a:gd name="connsiteX4" fmla="*/ 140900 w 1004230"/>
                  <a:gd name="connsiteY4" fmla="*/ 973765 h 1011191"/>
                  <a:gd name="connsiteX5" fmla="*/ 34343 w 1004230"/>
                  <a:gd name="connsiteY5" fmla="*/ 702784 h 1011191"/>
                  <a:gd name="connsiteX6" fmla="*/ 9937 w 1004230"/>
                  <a:gd name="connsiteY6" fmla="*/ 421043 h 1011191"/>
                  <a:gd name="connsiteX7" fmla="*/ 184646 w 1004230"/>
                  <a:gd name="connsiteY7" fmla="*/ 98928 h 1011191"/>
                  <a:gd name="connsiteX8" fmla="*/ 473869 w 1004230"/>
                  <a:gd name="connsiteY8" fmla="*/ 1267 h 1011191"/>
                  <a:gd name="connsiteX9" fmla="*/ 942211 w 1004230"/>
                  <a:gd name="connsiteY9" fmla="*/ 83043 h 1011191"/>
                  <a:gd name="connsiteX10" fmla="*/ 1001046 w 1004230"/>
                  <a:gd name="connsiteY10" fmla="*/ 355073 h 1011191"/>
                  <a:gd name="connsiteX11" fmla="*/ 962685 w 1004230"/>
                  <a:gd name="connsiteY11" fmla="*/ 487426 h 1011191"/>
                  <a:gd name="connsiteX12" fmla="*/ 687641 w 1004230"/>
                  <a:gd name="connsiteY12" fmla="*/ 335716 h 1011191"/>
                  <a:gd name="connsiteX13" fmla="*/ 525952 w 1004230"/>
                  <a:gd name="connsiteY13" fmla="*/ 454631 h 1011191"/>
                  <a:gd name="connsiteX14" fmla="*/ 328388 w 1004230"/>
                  <a:gd name="connsiteY14" fmla="*/ 522187 h 1011191"/>
                  <a:gd name="connsiteX15" fmla="*/ 340834 w 1004230"/>
                  <a:gd name="connsiteY15" fmla="*/ 822359 h 1011191"/>
                  <a:gd name="connsiteX0" fmla="*/ 258233 w 1025170"/>
                  <a:gd name="connsiteY0" fmla="*/ 794037 h 1011285"/>
                  <a:gd name="connsiteX1" fmla="*/ 187250 w 1025170"/>
                  <a:gd name="connsiteY1" fmla="*/ 669408 h 1011285"/>
                  <a:gd name="connsiteX2" fmla="*/ 173310 w 1025170"/>
                  <a:gd name="connsiteY2" fmla="*/ 853385 h 1011285"/>
                  <a:gd name="connsiteX3" fmla="*/ 328815 w 1025170"/>
                  <a:gd name="connsiteY3" fmla="*/ 995668 h 1011285"/>
                  <a:gd name="connsiteX4" fmla="*/ 140900 w 1025170"/>
                  <a:gd name="connsiteY4" fmla="*/ 973859 h 1011285"/>
                  <a:gd name="connsiteX5" fmla="*/ 34343 w 1025170"/>
                  <a:gd name="connsiteY5" fmla="*/ 702878 h 1011285"/>
                  <a:gd name="connsiteX6" fmla="*/ 9937 w 1025170"/>
                  <a:gd name="connsiteY6" fmla="*/ 421137 h 1011285"/>
                  <a:gd name="connsiteX7" fmla="*/ 184646 w 1025170"/>
                  <a:gd name="connsiteY7" fmla="*/ 99022 h 1011285"/>
                  <a:gd name="connsiteX8" fmla="*/ 473869 w 1025170"/>
                  <a:gd name="connsiteY8" fmla="*/ 1361 h 1011285"/>
                  <a:gd name="connsiteX9" fmla="*/ 942211 w 1025170"/>
                  <a:gd name="connsiteY9" fmla="*/ 83137 h 1011285"/>
                  <a:gd name="connsiteX10" fmla="*/ 1024666 w 1025170"/>
                  <a:gd name="connsiteY10" fmla="*/ 372882 h 1011285"/>
                  <a:gd name="connsiteX11" fmla="*/ 962685 w 1025170"/>
                  <a:gd name="connsiteY11" fmla="*/ 487520 h 1011285"/>
                  <a:gd name="connsiteX12" fmla="*/ 687641 w 1025170"/>
                  <a:gd name="connsiteY12" fmla="*/ 335810 h 1011285"/>
                  <a:gd name="connsiteX13" fmla="*/ 525952 w 1025170"/>
                  <a:gd name="connsiteY13" fmla="*/ 454725 h 1011285"/>
                  <a:gd name="connsiteX14" fmla="*/ 328388 w 1025170"/>
                  <a:gd name="connsiteY14" fmla="*/ 522281 h 1011285"/>
                  <a:gd name="connsiteX15" fmla="*/ 340834 w 1025170"/>
                  <a:gd name="connsiteY15" fmla="*/ 822453 h 1011285"/>
                  <a:gd name="connsiteX0" fmla="*/ 258233 w 1024878"/>
                  <a:gd name="connsiteY0" fmla="*/ 794037 h 1011285"/>
                  <a:gd name="connsiteX1" fmla="*/ 187250 w 1024878"/>
                  <a:gd name="connsiteY1" fmla="*/ 669408 h 1011285"/>
                  <a:gd name="connsiteX2" fmla="*/ 173310 w 1024878"/>
                  <a:gd name="connsiteY2" fmla="*/ 853385 h 1011285"/>
                  <a:gd name="connsiteX3" fmla="*/ 328815 w 1024878"/>
                  <a:gd name="connsiteY3" fmla="*/ 995668 h 1011285"/>
                  <a:gd name="connsiteX4" fmla="*/ 140900 w 1024878"/>
                  <a:gd name="connsiteY4" fmla="*/ 973859 h 1011285"/>
                  <a:gd name="connsiteX5" fmla="*/ 34343 w 1024878"/>
                  <a:gd name="connsiteY5" fmla="*/ 702878 h 1011285"/>
                  <a:gd name="connsiteX6" fmla="*/ 9937 w 1024878"/>
                  <a:gd name="connsiteY6" fmla="*/ 421137 h 1011285"/>
                  <a:gd name="connsiteX7" fmla="*/ 184646 w 1024878"/>
                  <a:gd name="connsiteY7" fmla="*/ 99022 h 1011285"/>
                  <a:gd name="connsiteX8" fmla="*/ 473869 w 1024878"/>
                  <a:gd name="connsiteY8" fmla="*/ 1361 h 1011285"/>
                  <a:gd name="connsiteX9" fmla="*/ 942211 w 1024878"/>
                  <a:gd name="connsiteY9" fmla="*/ 83137 h 1011285"/>
                  <a:gd name="connsiteX10" fmla="*/ 1024666 w 1024878"/>
                  <a:gd name="connsiteY10" fmla="*/ 372882 h 1011285"/>
                  <a:gd name="connsiteX11" fmla="*/ 956780 w 1024878"/>
                  <a:gd name="connsiteY11" fmla="*/ 493424 h 1011285"/>
                  <a:gd name="connsiteX12" fmla="*/ 687641 w 1024878"/>
                  <a:gd name="connsiteY12" fmla="*/ 335810 h 1011285"/>
                  <a:gd name="connsiteX13" fmla="*/ 525952 w 1024878"/>
                  <a:gd name="connsiteY13" fmla="*/ 454725 h 1011285"/>
                  <a:gd name="connsiteX14" fmla="*/ 328388 w 1024878"/>
                  <a:gd name="connsiteY14" fmla="*/ 522281 h 1011285"/>
                  <a:gd name="connsiteX15" fmla="*/ 340834 w 1024878"/>
                  <a:gd name="connsiteY15" fmla="*/ 822453 h 1011285"/>
                  <a:gd name="connsiteX0" fmla="*/ 258233 w 1024878"/>
                  <a:gd name="connsiteY0" fmla="*/ 794037 h 1011285"/>
                  <a:gd name="connsiteX1" fmla="*/ 187250 w 1024878"/>
                  <a:gd name="connsiteY1" fmla="*/ 669408 h 1011285"/>
                  <a:gd name="connsiteX2" fmla="*/ 173310 w 1024878"/>
                  <a:gd name="connsiteY2" fmla="*/ 853385 h 1011285"/>
                  <a:gd name="connsiteX3" fmla="*/ 328815 w 1024878"/>
                  <a:gd name="connsiteY3" fmla="*/ 995668 h 1011285"/>
                  <a:gd name="connsiteX4" fmla="*/ 140900 w 1024878"/>
                  <a:gd name="connsiteY4" fmla="*/ 973859 h 1011285"/>
                  <a:gd name="connsiteX5" fmla="*/ 34343 w 1024878"/>
                  <a:gd name="connsiteY5" fmla="*/ 702878 h 1011285"/>
                  <a:gd name="connsiteX6" fmla="*/ 9937 w 1024878"/>
                  <a:gd name="connsiteY6" fmla="*/ 421137 h 1011285"/>
                  <a:gd name="connsiteX7" fmla="*/ 184646 w 1024878"/>
                  <a:gd name="connsiteY7" fmla="*/ 99022 h 1011285"/>
                  <a:gd name="connsiteX8" fmla="*/ 473869 w 1024878"/>
                  <a:gd name="connsiteY8" fmla="*/ 1361 h 1011285"/>
                  <a:gd name="connsiteX9" fmla="*/ 942211 w 1024878"/>
                  <a:gd name="connsiteY9" fmla="*/ 83137 h 1011285"/>
                  <a:gd name="connsiteX10" fmla="*/ 1024666 w 1024878"/>
                  <a:gd name="connsiteY10" fmla="*/ 372882 h 1011285"/>
                  <a:gd name="connsiteX11" fmla="*/ 956780 w 1024878"/>
                  <a:gd name="connsiteY11" fmla="*/ 493424 h 1011285"/>
                  <a:gd name="connsiteX12" fmla="*/ 705356 w 1024878"/>
                  <a:gd name="connsiteY12" fmla="*/ 359429 h 1011285"/>
                  <a:gd name="connsiteX13" fmla="*/ 525952 w 1024878"/>
                  <a:gd name="connsiteY13" fmla="*/ 454725 h 1011285"/>
                  <a:gd name="connsiteX14" fmla="*/ 328388 w 1024878"/>
                  <a:gd name="connsiteY14" fmla="*/ 522281 h 1011285"/>
                  <a:gd name="connsiteX15" fmla="*/ 340834 w 1024878"/>
                  <a:gd name="connsiteY15" fmla="*/ 822453 h 1011285"/>
                  <a:gd name="connsiteX0" fmla="*/ 258233 w 1028037"/>
                  <a:gd name="connsiteY0" fmla="*/ 794429 h 1011677"/>
                  <a:gd name="connsiteX1" fmla="*/ 187250 w 1028037"/>
                  <a:gd name="connsiteY1" fmla="*/ 669800 h 1011677"/>
                  <a:gd name="connsiteX2" fmla="*/ 173310 w 1028037"/>
                  <a:gd name="connsiteY2" fmla="*/ 853777 h 1011677"/>
                  <a:gd name="connsiteX3" fmla="*/ 328815 w 1028037"/>
                  <a:gd name="connsiteY3" fmla="*/ 996060 h 1011677"/>
                  <a:gd name="connsiteX4" fmla="*/ 140900 w 1028037"/>
                  <a:gd name="connsiteY4" fmla="*/ 974251 h 1011677"/>
                  <a:gd name="connsiteX5" fmla="*/ 34343 w 1028037"/>
                  <a:gd name="connsiteY5" fmla="*/ 703270 h 1011677"/>
                  <a:gd name="connsiteX6" fmla="*/ 9937 w 1028037"/>
                  <a:gd name="connsiteY6" fmla="*/ 421529 h 1011677"/>
                  <a:gd name="connsiteX7" fmla="*/ 184646 w 1028037"/>
                  <a:gd name="connsiteY7" fmla="*/ 99414 h 1011677"/>
                  <a:gd name="connsiteX8" fmla="*/ 473869 w 1028037"/>
                  <a:gd name="connsiteY8" fmla="*/ 1753 h 1011677"/>
                  <a:gd name="connsiteX9" fmla="*/ 874304 w 1028037"/>
                  <a:gd name="connsiteY9" fmla="*/ 74672 h 1011677"/>
                  <a:gd name="connsiteX10" fmla="*/ 1024666 w 1028037"/>
                  <a:gd name="connsiteY10" fmla="*/ 373274 h 1011677"/>
                  <a:gd name="connsiteX11" fmla="*/ 956780 w 1028037"/>
                  <a:gd name="connsiteY11" fmla="*/ 493816 h 1011677"/>
                  <a:gd name="connsiteX12" fmla="*/ 705356 w 1028037"/>
                  <a:gd name="connsiteY12" fmla="*/ 359821 h 1011677"/>
                  <a:gd name="connsiteX13" fmla="*/ 525952 w 1028037"/>
                  <a:gd name="connsiteY13" fmla="*/ 455117 h 1011677"/>
                  <a:gd name="connsiteX14" fmla="*/ 328388 w 1028037"/>
                  <a:gd name="connsiteY14" fmla="*/ 522673 h 1011677"/>
                  <a:gd name="connsiteX15" fmla="*/ 340834 w 1028037"/>
                  <a:gd name="connsiteY15" fmla="*/ 822845 h 1011677"/>
                  <a:gd name="connsiteX0" fmla="*/ 258233 w 996902"/>
                  <a:gd name="connsiteY0" fmla="*/ 793986 h 1011234"/>
                  <a:gd name="connsiteX1" fmla="*/ 187250 w 996902"/>
                  <a:gd name="connsiteY1" fmla="*/ 669357 h 1011234"/>
                  <a:gd name="connsiteX2" fmla="*/ 173310 w 996902"/>
                  <a:gd name="connsiteY2" fmla="*/ 853334 h 1011234"/>
                  <a:gd name="connsiteX3" fmla="*/ 328815 w 996902"/>
                  <a:gd name="connsiteY3" fmla="*/ 995617 h 1011234"/>
                  <a:gd name="connsiteX4" fmla="*/ 140900 w 996902"/>
                  <a:gd name="connsiteY4" fmla="*/ 973808 h 1011234"/>
                  <a:gd name="connsiteX5" fmla="*/ 34343 w 996902"/>
                  <a:gd name="connsiteY5" fmla="*/ 702827 h 1011234"/>
                  <a:gd name="connsiteX6" fmla="*/ 9937 w 996902"/>
                  <a:gd name="connsiteY6" fmla="*/ 421086 h 1011234"/>
                  <a:gd name="connsiteX7" fmla="*/ 184646 w 996902"/>
                  <a:gd name="connsiteY7" fmla="*/ 98971 h 1011234"/>
                  <a:gd name="connsiteX8" fmla="*/ 473869 w 996902"/>
                  <a:gd name="connsiteY8" fmla="*/ 1310 h 1011234"/>
                  <a:gd name="connsiteX9" fmla="*/ 874304 w 996902"/>
                  <a:gd name="connsiteY9" fmla="*/ 74229 h 1011234"/>
                  <a:gd name="connsiteX10" fmla="*/ 986284 w 996902"/>
                  <a:gd name="connsiteY10" fmla="*/ 307878 h 1011234"/>
                  <a:gd name="connsiteX11" fmla="*/ 956780 w 996902"/>
                  <a:gd name="connsiteY11" fmla="*/ 493373 h 1011234"/>
                  <a:gd name="connsiteX12" fmla="*/ 705356 w 996902"/>
                  <a:gd name="connsiteY12" fmla="*/ 359378 h 1011234"/>
                  <a:gd name="connsiteX13" fmla="*/ 525952 w 996902"/>
                  <a:gd name="connsiteY13" fmla="*/ 454674 h 1011234"/>
                  <a:gd name="connsiteX14" fmla="*/ 328388 w 996902"/>
                  <a:gd name="connsiteY14" fmla="*/ 522230 h 1011234"/>
                  <a:gd name="connsiteX15" fmla="*/ 340834 w 996902"/>
                  <a:gd name="connsiteY15" fmla="*/ 822402 h 1011234"/>
                  <a:gd name="connsiteX0" fmla="*/ 258233 w 993432"/>
                  <a:gd name="connsiteY0" fmla="*/ 793955 h 1011203"/>
                  <a:gd name="connsiteX1" fmla="*/ 187250 w 993432"/>
                  <a:gd name="connsiteY1" fmla="*/ 669326 h 1011203"/>
                  <a:gd name="connsiteX2" fmla="*/ 173310 w 993432"/>
                  <a:gd name="connsiteY2" fmla="*/ 853303 h 1011203"/>
                  <a:gd name="connsiteX3" fmla="*/ 328815 w 993432"/>
                  <a:gd name="connsiteY3" fmla="*/ 995586 h 1011203"/>
                  <a:gd name="connsiteX4" fmla="*/ 140900 w 993432"/>
                  <a:gd name="connsiteY4" fmla="*/ 973777 h 1011203"/>
                  <a:gd name="connsiteX5" fmla="*/ 34343 w 993432"/>
                  <a:gd name="connsiteY5" fmla="*/ 702796 h 1011203"/>
                  <a:gd name="connsiteX6" fmla="*/ 9937 w 993432"/>
                  <a:gd name="connsiteY6" fmla="*/ 421055 h 1011203"/>
                  <a:gd name="connsiteX7" fmla="*/ 184646 w 993432"/>
                  <a:gd name="connsiteY7" fmla="*/ 98940 h 1011203"/>
                  <a:gd name="connsiteX8" fmla="*/ 473869 w 993432"/>
                  <a:gd name="connsiteY8" fmla="*/ 1279 h 1011203"/>
                  <a:gd name="connsiteX9" fmla="*/ 874304 w 993432"/>
                  <a:gd name="connsiteY9" fmla="*/ 74198 h 1011203"/>
                  <a:gd name="connsiteX10" fmla="*/ 980379 w 993432"/>
                  <a:gd name="connsiteY10" fmla="*/ 301942 h 1011203"/>
                  <a:gd name="connsiteX11" fmla="*/ 956780 w 993432"/>
                  <a:gd name="connsiteY11" fmla="*/ 493342 h 1011203"/>
                  <a:gd name="connsiteX12" fmla="*/ 705356 w 993432"/>
                  <a:gd name="connsiteY12" fmla="*/ 359347 h 1011203"/>
                  <a:gd name="connsiteX13" fmla="*/ 525952 w 993432"/>
                  <a:gd name="connsiteY13" fmla="*/ 454643 h 1011203"/>
                  <a:gd name="connsiteX14" fmla="*/ 328388 w 993432"/>
                  <a:gd name="connsiteY14" fmla="*/ 522199 h 1011203"/>
                  <a:gd name="connsiteX15" fmla="*/ 340834 w 993432"/>
                  <a:gd name="connsiteY15" fmla="*/ 822371 h 1011203"/>
                  <a:gd name="connsiteX0" fmla="*/ 258233 w 993432"/>
                  <a:gd name="connsiteY0" fmla="*/ 793955 h 1011203"/>
                  <a:gd name="connsiteX1" fmla="*/ 187250 w 993432"/>
                  <a:gd name="connsiteY1" fmla="*/ 669326 h 1011203"/>
                  <a:gd name="connsiteX2" fmla="*/ 173310 w 993432"/>
                  <a:gd name="connsiteY2" fmla="*/ 853303 h 1011203"/>
                  <a:gd name="connsiteX3" fmla="*/ 328815 w 993432"/>
                  <a:gd name="connsiteY3" fmla="*/ 995586 h 1011203"/>
                  <a:gd name="connsiteX4" fmla="*/ 140900 w 993432"/>
                  <a:gd name="connsiteY4" fmla="*/ 973777 h 1011203"/>
                  <a:gd name="connsiteX5" fmla="*/ 34343 w 993432"/>
                  <a:gd name="connsiteY5" fmla="*/ 702796 h 1011203"/>
                  <a:gd name="connsiteX6" fmla="*/ 9937 w 993432"/>
                  <a:gd name="connsiteY6" fmla="*/ 421055 h 1011203"/>
                  <a:gd name="connsiteX7" fmla="*/ 184646 w 993432"/>
                  <a:gd name="connsiteY7" fmla="*/ 98940 h 1011203"/>
                  <a:gd name="connsiteX8" fmla="*/ 473869 w 993432"/>
                  <a:gd name="connsiteY8" fmla="*/ 1279 h 1011203"/>
                  <a:gd name="connsiteX9" fmla="*/ 874304 w 993432"/>
                  <a:gd name="connsiteY9" fmla="*/ 74198 h 1011203"/>
                  <a:gd name="connsiteX10" fmla="*/ 980379 w 993432"/>
                  <a:gd name="connsiteY10" fmla="*/ 301942 h 1011203"/>
                  <a:gd name="connsiteX11" fmla="*/ 956780 w 993432"/>
                  <a:gd name="connsiteY11" fmla="*/ 493342 h 1011203"/>
                  <a:gd name="connsiteX12" fmla="*/ 705356 w 993432"/>
                  <a:gd name="connsiteY12" fmla="*/ 359347 h 1011203"/>
                  <a:gd name="connsiteX13" fmla="*/ 514143 w 993432"/>
                  <a:gd name="connsiteY13" fmla="*/ 451691 h 1011203"/>
                  <a:gd name="connsiteX14" fmla="*/ 328388 w 993432"/>
                  <a:gd name="connsiteY14" fmla="*/ 522199 h 1011203"/>
                  <a:gd name="connsiteX15" fmla="*/ 340834 w 993432"/>
                  <a:gd name="connsiteY15" fmla="*/ 822371 h 1011203"/>
                  <a:gd name="connsiteX0" fmla="*/ 258233 w 993432"/>
                  <a:gd name="connsiteY0" fmla="*/ 793955 h 1011203"/>
                  <a:gd name="connsiteX1" fmla="*/ 187250 w 993432"/>
                  <a:gd name="connsiteY1" fmla="*/ 669326 h 1011203"/>
                  <a:gd name="connsiteX2" fmla="*/ 173310 w 993432"/>
                  <a:gd name="connsiteY2" fmla="*/ 853303 h 1011203"/>
                  <a:gd name="connsiteX3" fmla="*/ 328815 w 993432"/>
                  <a:gd name="connsiteY3" fmla="*/ 995586 h 1011203"/>
                  <a:gd name="connsiteX4" fmla="*/ 140900 w 993432"/>
                  <a:gd name="connsiteY4" fmla="*/ 973777 h 1011203"/>
                  <a:gd name="connsiteX5" fmla="*/ 34343 w 993432"/>
                  <a:gd name="connsiteY5" fmla="*/ 702796 h 1011203"/>
                  <a:gd name="connsiteX6" fmla="*/ 9937 w 993432"/>
                  <a:gd name="connsiteY6" fmla="*/ 421055 h 1011203"/>
                  <a:gd name="connsiteX7" fmla="*/ 184646 w 993432"/>
                  <a:gd name="connsiteY7" fmla="*/ 98940 h 1011203"/>
                  <a:gd name="connsiteX8" fmla="*/ 473869 w 993432"/>
                  <a:gd name="connsiteY8" fmla="*/ 1279 h 1011203"/>
                  <a:gd name="connsiteX9" fmla="*/ 874304 w 993432"/>
                  <a:gd name="connsiteY9" fmla="*/ 74198 h 1011203"/>
                  <a:gd name="connsiteX10" fmla="*/ 980379 w 993432"/>
                  <a:gd name="connsiteY10" fmla="*/ 301942 h 1011203"/>
                  <a:gd name="connsiteX11" fmla="*/ 956780 w 993432"/>
                  <a:gd name="connsiteY11" fmla="*/ 493342 h 1011203"/>
                  <a:gd name="connsiteX12" fmla="*/ 705356 w 993432"/>
                  <a:gd name="connsiteY12" fmla="*/ 359347 h 1011203"/>
                  <a:gd name="connsiteX13" fmla="*/ 514143 w 993432"/>
                  <a:gd name="connsiteY13" fmla="*/ 451691 h 1011203"/>
                  <a:gd name="connsiteX14" fmla="*/ 328388 w 993432"/>
                  <a:gd name="connsiteY14" fmla="*/ 522199 h 1011203"/>
                  <a:gd name="connsiteX15" fmla="*/ 308357 w 993432"/>
                  <a:gd name="connsiteY15" fmla="*/ 869610 h 1011203"/>
                  <a:gd name="connsiteX0" fmla="*/ 258233 w 993432"/>
                  <a:gd name="connsiteY0" fmla="*/ 793955 h 1011203"/>
                  <a:gd name="connsiteX1" fmla="*/ 187250 w 993432"/>
                  <a:gd name="connsiteY1" fmla="*/ 669326 h 1011203"/>
                  <a:gd name="connsiteX2" fmla="*/ 173310 w 993432"/>
                  <a:gd name="connsiteY2" fmla="*/ 853303 h 1011203"/>
                  <a:gd name="connsiteX3" fmla="*/ 328815 w 993432"/>
                  <a:gd name="connsiteY3" fmla="*/ 995586 h 1011203"/>
                  <a:gd name="connsiteX4" fmla="*/ 140900 w 993432"/>
                  <a:gd name="connsiteY4" fmla="*/ 973777 h 1011203"/>
                  <a:gd name="connsiteX5" fmla="*/ 34343 w 993432"/>
                  <a:gd name="connsiteY5" fmla="*/ 702796 h 1011203"/>
                  <a:gd name="connsiteX6" fmla="*/ 9937 w 993432"/>
                  <a:gd name="connsiteY6" fmla="*/ 421055 h 1011203"/>
                  <a:gd name="connsiteX7" fmla="*/ 184646 w 993432"/>
                  <a:gd name="connsiteY7" fmla="*/ 98940 h 1011203"/>
                  <a:gd name="connsiteX8" fmla="*/ 473869 w 993432"/>
                  <a:gd name="connsiteY8" fmla="*/ 1279 h 1011203"/>
                  <a:gd name="connsiteX9" fmla="*/ 874304 w 993432"/>
                  <a:gd name="connsiteY9" fmla="*/ 74198 h 1011203"/>
                  <a:gd name="connsiteX10" fmla="*/ 980379 w 993432"/>
                  <a:gd name="connsiteY10" fmla="*/ 301942 h 1011203"/>
                  <a:gd name="connsiteX11" fmla="*/ 956780 w 993432"/>
                  <a:gd name="connsiteY11" fmla="*/ 493342 h 1011203"/>
                  <a:gd name="connsiteX12" fmla="*/ 705356 w 993432"/>
                  <a:gd name="connsiteY12" fmla="*/ 359347 h 1011203"/>
                  <a:gd name="connsiteX13" fmla="*/ 514143 w 993432"/>
                  <a:gd name="connsiteY13" fmla="*/ 451691 h 1011203"/>
                  <a:gd name="connsiteX14" fmla="*/ 328388 w 993432"/>
                  <a:gd name="connsiteY14" fmla="*/ 522199 h 1011203"/>
                  <a:gd name="connsiteX15" fmla="*/ 308357 w 993432"/>
                  <a:gd name="connsiteY15" fmla="*/ 869610 h 1011203"/>
                  <a:gd name="connsiteX0" fmla="*/ 258233 w 993432"/>
                  <a:gd name="connsiteY0" fmla="*/ 793955 h 1011203"/>
                  <a:gd name="connsiteX1" fmla="*/ 187250 w 993432"/>
                  <a:gd name="connsiteY1" fmla="*/ 669326 h 1011203"/>
                  <a:gd name="connsiteX2" fmla="*/ 173310 w 993432"/>
                  <a:gd name="connsiteY2" fmla="*/ 853303 h 1011203"/>
                  <a:gd name="connsiteX3" fmla="*/ 328815 w 993432"/>
                  <a:gd name="connsiteY3" fmla="*/ 995586 h 1011203"/>
                  <a:gd name="connsiteX4" fmla="*/ 140900 w 993432"/>
                  <a:gd name="connsiteY4" fmla="*/ 973777 h 1011203"/>
                  <a:gd name="connsiteX5" fmla="*/ 34343 w 993432"/>
                  <a:gd name="connsiteY5" fmla="*/ 702796 h 1011203"/>
                  <a:gd name="connsiteX6" fmla="*/ 9937 w 993432"/>
                  <a:gd name="connsiteY6" fmla="*/ 421055 h 1011203"/>
                  <a:gd name="connsiteX7" fmla="*/ 184646 w 993432"/>
                  <a:gd name="connsiteY7" fmla="*/ 98940 h 1011203"/>
                  <a:gd name="connsiteX8" fmla="*/ 473869 w 993432"/>
                  <a:gd name="connsiteY8" fmla="*/ 1279 h 1011203"/>
                  <a:gd name="connsiteX9" fmla="*/ 874304 w 993432"/>
                  <a:gd name="connsiteY9" fmla="*/ 74198 h 1011203"/>
                  <a:gd name="connsiteX10" fmla="*/ 980379 w 993432"/>
                  <a:gd name="connsiteY10" fmla="*/ 301942 h 1011203"/>
                  <a:gd name="connsiteX11" fmla="*/ 956780 w 993432"/>
                  <a:gd name="connsiteY11" fmla="*/ 493342 h 1011203"/>
                  <a:gd name="connsiteX12" fmla="*/ 705356 w 993432"/>
                  <a:gd name="connsiteY12" fmla="*/ 359347 h 1011203"/>
                  <a:gd name="connsiteX13" fmla="*/ 514143 w 993432"/>
                  <a:gd name="connsiteY13" fmla="*/ 451691 h 1011203"/>
                  <a:gd name="connsiteX14" fmla="*/ 328388 w 993432"/>
                  <a:gd name="connsiteY14" fmla="*/ 522199 h 1011203"/>
                  <a:gd name="connsiteX15" fmla="*/ 308357 w 993432"/>
                  <a:gd name="connsiteY15" fmla="*/ 869610 h 1011203"/>
                  <a:gd name="connsiteX0" fmla="*/ 187250 w 993432"/>
                  <a:gd name="connsiteY0" fmla="*/ 669326 h 1011203"/>
                  <a:gd name="connsiteX1" fmla="*/ 173310 w 993432"/>
                  <a:gd name="connsiteY1" fmla="*/ 853303 h 1011203"/>
                  <a:gd name="connsiteX2" fmla="*/ 328815 w 993432"/>
                  <a:gd name="connsiteY2" fmla="*/ 995586 h 1011203"/>
                  <a:gd name="connsiteX3" fmla="*/ 140900 w 993432"/>
                  <a:gd name="connsiteY3" fmla="*/ 973777 h 1011203"/>
                  <a:gd name="connsiteX4" fmla="*/ 34343 w 993432"/>
                  <a:gd name="connsiteY4" fmla="*/ 702796 h 1011203"/>
                  <a:gd name="connsiteX5" fmla="*/ 9937 w 993432"/>
                  <a:gd name="connsiteY5" fmla="*/ 421055 h 1011203"/>
                  <a:gd name="connsiteX6" fmla="*/ 184646 w 993432"/>
                  <a:gd name="connsiteY6" fmla="*/ 98940 h 1011203"/>
                  <a:gd name="connsiteX7" fmla="*/ 473869 w 993432"/>
                  <a:gd name="connsiteY7" fmla="*/ 1279 h 1011203"/>
                  <a:gd name="connsiteX8" fmla="*/ 874304 w 993432"/>
                  <a:gd name="connsiteY8" fmla="*/ 74198 h 1011203"/>
                  <a:gd name="connsiteX9" fmla="*/ 980379 w 993432"/>
                  <a:gd name="connsiteY9" fmla="*/ 301942 h 1011203"/>
                  <a:gd name="connsiteX10" fmla="*/ 956780 w 993432"/>
                  <a:gd name="connsiteY10" fmla="*/ 493342 h 1011203"/>
                  <a:gd name="connsiteX11" fmla="*/ 705356 w 993432"/>
                  <a:gd name="connsiteY11" fmla="*/ 359347 h 1011203"/>
                  <a:gd name="connsiteX12" fmla="*/ 514143 w 993432"/>
                  <a:gd name="connsiteY12" fmla="*/ 451691 h 1011203"/>
                  <a:gd name="connsiteX13" fmla="*/ 328388 w 993432"/>
                  <a:gd name="connsiteY13" fmla="*/ 522199 h 1011203"/>
                  <a:gd name="connsiteX14" fmla="*/ 308357 w 993432"/>
                  <a:gd name="connsiteY14" fmla="*/ 869610 h 1011203"/>
                  <a:gd name="connsiteX0" fmla="*/ 187250 w 993432"/>
                  <a:gd name="connsiteY0" fmla="*/ 669326 h 1021938"/>
                  <a:gd name="connsiteX1" fmla="*/ 328815 w 993432"/>
                  <a:gd name="connsiteY1" fmla="*/ 995586 h 1021938"/>
                  <a:gd name="connsiteX2" fmla="*/ 140900 w 993432"/>
                  <a:gd name="connsiteY2" fmla="*/ 973777 h 1021938"/>
                  <a:gd name="connsiteX3" fmla="*/ 34343 w 993432"/>
                  <a:gd name="connsiteY3" fmla="*/ 702796 h 1021938"/>
                  <a:gd name="connsiteX4" fmla="*/ 9937 w 993432"/>
                  <a:gd name="connsiteY4" fmla="*/ 421055 h 1021938"/>
                  <a:gd name="connsiteX5" fmla="*/ 184646 w 993432"/>
                  <a:gd name="connsiteY5" fmla="*/ 98940 h 1021938"/>
                  <a:gd name="connsiteX6" fmla="*/ 473869 w 993432"/>
                  <a:gd name="connsiteY6" fmla="*/ 1279 h 1021938"/>
                  <a:gd name="connsiteX7" fmla="*/ 874304 w 993432"/>
                  <a:gd name="connsiteY7" fmla="*/ 74198 h 1021938"/>
                  <a:gd name="connsiteX8" fmla="*/ 980379 w 993432"/>
                  <a:gd name="connsiteY8" fmla="*/ 301942 h 1021938"/>
                  <a:gd name="connsiteX9" fmla="*/ 956780 w 993432"/>
                  <a:gd name="connsiteY9" fmla="*/ 493342 h 1021938"/>
                  <a:gd name="connsiteX10" fmla="*/ 705356 w 993432"/>
                  <a:gd name="connsiteY10" fmla="*/ 359347 h 1021938"/>
                  <a:gd name="connsiteX11" fmla="*/ 514143 w 993432"/>
                  <a:gd name="connsiteY11" fmla="*/ 451691 h 1021938"/>
                  <a:gd name="connsiteX12" fmla="*/ 328388 w 993432"/>
                  <a:gd name="connsiteY12" fmla="*/ 522199 h 1021938"/>
                  <a:gd name="connsiteX13" fmla="*/ 308357 w 993432"/>
                  <a:gd name="connsiteY13" fmla="*/ 869610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14143 w 993432"/>
                  <a:gd name="connsiteY10" fmla="*/ 451691 h 1021938"/>
                  <a:gd name="connsiteX11" fmla="*/ 328388 w 993432"/>
                  <a:gd name="connsiteY11" fmla="*/ 522199 h 1021938"/>
                  <a:gd name="connsiteX12" fmla="*/ 308357 w 993432"/>
                  <a:gd name="connsiteY12" fmla="*/ 869610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14143 w 993432"/>
                  <a:gd name="connsiteY10" fmla="*/ 451691 h 1021938"/>
                  <a:gd name="connsiteX11" fmla="*/ 328388 w 993432"/>
                  <a:gd name="connsiteY11" fmla="*/ 522199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14143 w 993432"/>
                  <a:gd name="connsiteY10" fmla="*/ 451691 h 1021938"/>
                  <a:gd name="connsiteX11" fmla="*/ 298864 w 993432"/>
                  <a:gd name="connsiteY11" fmla="*/ 522199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25953 w 993432"/>
                  <a:gd name="connsiteY10" fmla="*/ 451691 h 1021938"/>
                  <a:gd name="connsiteX11" fmla="*/ 298864 w 993432"/>
                  <a:gd name="connsiteY11" fmla="*/ 522199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25953 w 993432"/>
                  <a:gd name="connsiteY10" fmla="*/ 451691 h 1021938"/>
                  <a:gd name="connsiteX11" fmla="*/ 248672 w 993432"/>
                  <a:gd name="connsiteY11" fmla="*/ 528104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25953 w 993432"/>
                  <a:gd name="connsiteY10" fmla="*/ 451691 h 1021938"/>
                  <a:gd name="connsiteX11" fmla="*/ 263434 w 993432"/>
                  <a:gd name="connsiteY11" fmla="*/ 542866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705356 w 993432"/>
                  <a:gd name="connsiteY9" fmla="*/ 359347 h 1021938"/>
                  <a:gd name="connsiteX10" fmla="*/ 525953 w 993432"/>
                  <a:gd name="connsiteY10" fmla="*/ 445786 h 1021938"/>
                  <a:gd name="connsiteX11" fmla="*/ 263434 w 993432"/>
                  <a:gd name="connsiteY11" fmla="*/ 542866 h 1021938"/>
                  <a:gd name="connsiteX12" fmla="*/ 290642 w 993432"/>
                  <a:gd name="connsiteY12" fmla="*/ 825323 h 1021938"/>
                  <a:gd name="connsiteX0" fmla="*/ 328815 w 993432"/>
                  <a:gd name="connsiteY0" fmla="*/ 995586 h 1021938"/>
                  <a:gd name="connsiteX1" fmla="*/ 140900 w 993432"/>
                  <a:gd name="connsiteY1" fmla="*/ 973777 h 1021938"/>
                  <a:gd name="connsiteX2" fmla="*/ 34343 w 993432"/>
                  <a:gd name="connsiteY2" fmla="*/ 702796 h 1021938"/>
                  <a:gd name="connsiteX3" fmla="*/ 9937 w 993432"/>
                  <a:gd name="connsiteY3" fmla="*/ 421055 h 1021938"/>
                  <a:gd name="connsiteX4" fmla="*/ 184646 w 993432"/>
                  <a:gd name="connsiteY4" fmla="*/ 98940 h 1021938"/>
                  <a:gd name="connsiteX5" fmla="*/ 473869 w 993432"/>
                  <a:gd name="connsiteY5" fmla="*/ 1279 h 1021938"/>
                  <a:gd name="connsiteX6" fmla="*/ 874304 w 993432"/>
                  <a:gd name="connsiteY6" fmla="*/ 74198 h 1021938"/>
                  <a:gd name="connsiteX7" fmla="*/ 980379 w 993432"/>
                  <a:gd name="connsiteY7" fmla="*/ 301942 h 1021938"/>
                  <a:gd name="connsiteX8" fmla="*/ 956780 w 993432"/>
                  <a:gd name="connsiteY8" fmla="*/ 493342 h 1021938"/>
                  <a:gd name="connsiteX9" fmla="*/ 681736 w 993432"/>
                  <a:gd name="connsiteY9" fmla="*/ 359347 h 1021938"/>
                  <a:gd name="connsiteX10" fmla="*/ 525953 w 993432"/>
                  <a:gd name="connsiteY10" fmla="*/ 445786 h 1021938"/>
                  <a:gd name="connsiteX11" fmla="*/ 263434 w 993432"/>
                  <a:gd name="connsiteY11" fmla="*/ 542866 h 1021938"/>
                  <a:gd name="connsiteX12" fmla="*/ 290642 w 993432"/>
                  <a:gd name="connsiteY12" fmla="*/ 825323 h 1021938"/>
                  <a:gd name="connsiteX0" fmla="*/ 335458 w 993432"/>
                  <a:gd name="connsiteY0" fmla="*/ 1017730 h 1038477"/>
                  <a:gd name="connsiteX1" fmla="*/ 140900 w 993432"/>
                  <a:gd name="connsiteY1" fmla="*/ 973777 h 1038477"/>
                  <a:gd name="connsiteX2" fmla="*/ 34343 w 993432"/>
                  <a:gd name="connsiteY2" fmla="*/ 702796 h 1038477"/>
                  <a:gd name="connsiteX3" fmla="*/ 9937 w 993432"/>
                  <a:gd name="connsiteY3" fmla="*/ 421055 h 1038477"/>
                  <a:gd name="connsiteX4" fmla="*/ 184646 w 993432"/>
                  <a:gd name="connsiteY4" fmla="*/ 98940 h 1038477"/>
                  <a:gd name="connsiteX5" fmla="*/ 473869 w 993432"/>
                  <a:gd name="connsiteY5" fmla="*/ 1279 h 1038477"/>
                  <a:gd name="connsiteX6" fmla="*/ 874304 w 993432"/>
                  <a:gd name="connsiteY6" fmla="*/ 74198 h 1038477"/>
                  <a:gd name="connsiteX7" fmla="*/ 980379 w 993432"/>
                  <a:gd name="connsiteY7" fmla="*/ 301942 h 1038477"/>
                  <a:gd name="connsiteX8" fmla="*/ 956780 w 993432"/>
                  <a:gd name="connsiteY8" fmla="*/ 493342 h 1038477"/>
                  <a:gd name="connsiteX9" fmla="*/ 681736 w 993432"/>
                  <a:gd name="connsiteY9" fmla="*/ 359347 h 1038477"/>
                  <a:gd name="connsiteX10" fmla="*/ 525953 w 993432"/>
                  <a:gd name="connsiteY10" fmla="*/ 445786 h 1038477"/>
                  <a:gd name="connsiteX11" fmla="*/ 263434 w 993432"/>
                  <a:gd name="connsiteY11" fmla="*/ 542866 h 1038477"/>
                  <a:gd name="connsiteX12" fmla="*/ 290642 w 993432"/>
                  <a:gd name="connsiteY12" fmla="*/ 825323 h 1038477"/>
                  <a:gd name="connsiteX0" fmla="*/ 335458 w 993432"/>
                  <a:gd name="connsiteY0" fmla="*/ 1017730 h 1038477"/>
                  <a:gd name="connsiteX1" fmla="*/ 140900 w 993432"/>
                  <a:gd name="connsiteY1" fmla="*/ 973777 h 1038477"/>
                  <a:gd name="connsiteX2" fmla="*/ 34343 w 993432"/>
                  <a:gd name="connsiteY2" fmla="*/ 702796 h 1038477"/>
                  <a:gd name="connsiteX3" fmla="*/ 9937 w 993432"/>
                  <a:gd name="connsiteY3" fmla="*/ 421055 h 1038477"/>
                  <a:gd name="connsiteX4" fmla="*/ 184646 w 993432"/>
                  <a:gd name="connsiteY4" fmla="*/ 98940 h 1038477"/>
                  <a:gd name="connsiteX5" fmla="*/ 473869 w 993432"/>
                  <a:gd name="connsiteY5" fmla="*/ 1279 h 1038477"/>
                  <a:gd name="connsiteX6" fmla="*/ 874304 w 993432"/>
                  <a:gd name="connsiteY6" fmla="*/ 74198 h 1038477"/>
                  <a:gd name="connsiteX7" fmla="*/ 980379 w 993432"/>
                  <a:gd name="connsiteY7" fmla="*/ 301942 h 1038477"/>
                  <a:gd name="connsiteX8" fmla="*/ 956780 w 993432"/>
                  <a:gd name="connsiteY8" fmla="*/ 493342 h 1038477"/>
                  <a:gd name="connsiteX9" fmla="*/ 681736 w 993432"/>
                  <a:gd name="connsiteY9" fmla="*/ 359347 h 1038477"/>
                  <a:gd name="connsiteX10" fmla="*/ 525953 w 993432"/>
                  <a:gd name="connsiteY10" fmla="*/ 445786 h 1038477"/>
                  <a:gd name="connsiteX11" fmla="*/ 263434 w 993432"/>
                  <a:gd name="connsiteY11" fmla="*/ 542866 h 1038477"/>
                  <a:gd name="connsiteX12" fmla="*/ 307320 w 993432"/>
                  <a:gd name="connsiteY12" fmla="*/ 840485 h 1038477"/>
                  <a:gd name="connsiteX0" fmla="*/ 338490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63434 w 993432"/>
                  <a:gd name="connsiteY11" fmla="*/ 542866 h 1026898"/>
                  <a:gd name="connsiteX12" fmla="*/ 307320 w 993432"/>
                  <a:gd name="connsiteY12" fmla="*/ 840485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63434 w 993432"/>
                  <a:gd name="connsiteY11" fmla="*/ 542866 h 1026898"/>
                  <a:gd name="connsiteX12" fmla="*/ 307320 w 993432"/>
                  <a:gd name="connsiteY12" fmla="*/ 840485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63434 w 993432"/>
                  <a:gd name="connsiteY11" fmla="*/ 542866 h 1026898"/>
                  <a:gd name="connsiteX12" fmla="*/ 280029 w 993432"/>
                  <a:gd name="connsiteY12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63434 w 993432"/>
                  <a:gd name="connsiteY11" fmla="*/ 542866 h 1026898"/>
                  <a:gd name="connsiteX12" fmla="*/ 280029 w 993432"/>
                  <a:gd name="connsiteY12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86176 w 993432"/>
                  <a:gd name="connsiteY11" fmla="*/ 562576 h 1026898"/>
                  <a:gd name="connsiteX12" fmla="*/ 280029 w 993432"/>
                  <a:gd name="connsiteY12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89208 w 993432"/>
                  <a:gd name="connsiteY11" fmla="*/ 570157 h 1026898"/>
                  <a:gd name="connsiteX12" fmla="*/ 280029 w 993432"/>
                  <a:gd name="connsiteY12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525953 w 993432"/>
                  <a:gd name="connsiteY10" fmla="*/ 445786 h 1026898"/>
                  <a:gd name="connsiteX11" fmla="*/ 289208 w 993432"/>
                  <a:gd name="connsiteY11" fmla="*/ 570157 h 1026898"/>
                  <a:gd name="connsiteX12" fmla="*/ 280029 w 993432"/>
                  <a:gd name="connsiteY12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681736 w 993432"/>
                  <a:gd name="connsiteY9" fmla="*/ 359347 h 1026898"/>
                  <a:gd name="connsiteX10" fmla="*/ 650567 w 993432"/>
                  <a:gd name="connsiteY10" fmla="*/ 361997 h 1026898"/>
                  <a:gd name="connsiteX11" fmla="*/ 525953 w 993432"/>
                  <a:gd name="connsiteY11" fmla="*/ 445786 h 1026898"/>
                  <a:gd name="connsiteX12" fmla="*/ 289208 w 993432"/>
                  <a:gd name="connsiteY12" fmla="*/ 570157 h 1026898"/>
                  <a:gd name="connsiteX13" fmla="*/ 280029 w 993432"/>
                  <a:gd name="connsiteY13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702205 w 993432"/>
                  <a:gd name="connsiteY9" fmla="*/ 359347 h 1026898"/>
                  <a:gd name="connsiteX10" fmla="*/ 650567 w 993432"/>
                  <a:gd name="connsiteY10" fmla="*/ 361997 h 1026898"/>
                  <a:gd name="connsiteX11" fmla="*/ 525953 w 993432"/>
                  <a:gd name="connsiteY11" fmla="*/ 445786 h 1026898"/>
                  <a:gd name="connsiteX12" fmla="*/ 289208 w 993432"/>
                  <a:gd name="connsiteY12" fmla="*/ 570157 h 1026898"/>
                  <a:gd name="connsiteX13" fmla="*/ 280029 w 993432"/>
                  <a:gd name="connsiteY13" fmla="*/ 799549 h 1026898"/>
                  <a:gd name="connsiteX0" fmla="*/ 336974 w 993432"/>
                  <a:gd name="connsiteY0" fmla="*/ 1002569 h 1026898"/>
                  <a:gd name="connsiteX1" fmla="*/ 140900 w 993432"/>
                  <a:gd name="connsiteY1" fmla="*/ 973777 h 1026898"/>
                  <a:gd name="connsiteX2" fmla="*/ 34343 w 993432"/>
                  <a:gd name="connsiteY2" fmla="*/ 702796 h 1026898"/>
                  <a:gd name="connsiteX3" fmla="*/ 9937 w 993432"/>
                  <a:gd name="connsiteY3" fmla="*/ 421055 h 1026898"/>
                  <a:gd name="connsiteX4" fmla="*/ 184646 w 993432"/>
                  <a:gd name="connsiteY4" fmla="*/ 98940 h 1026898"/>
                  <a:gd name="connsiteX5" fmla="*/ 473869 w 993432"/>
                  <a:gd name="connsiteY5" fmla="*/ 1279 h 1026898"/>
                  <a:gd name="connsiteX6" fmla="*/ 874304 w 993432"/>
                  <a:gd name="connsiteY6" fmla="*/ 74198 h 1026898"/>
                  <a:gd name="connsiteX7" fmla="*/ 980379 w 993432"/>
                  <a:gd name="connsiteY7" fmla="*/ 301942 h 1026898"/>
                  <a:gd name="connsiteX8" fmla="*/ 956780 w 993432"/>
                  <a:gd name="connsiteY8" fmla="*/ 493342 h 1026898"/>
                  <a:gd name="connsiteX9" fmla="*/ 716988 w 993432"/>
                  <a:gd name="connsiteY9" fmla="*/ 374130 h 1026898"/>
                  <a:gd name="connsiteX10" fmla="*/ 650567 w 993432"/>
                  <a:gd name="connsiteY10" fmla="*/ 361997 h 1026898"/>
                  <a:gd name="connsiteX11" fmla="*/ 525953 w 993432"/>
                  <a:gd name="connsiteY11" fmla="*/ 445786 h 1026898"/>
                  <a:gd name="connsiteX12" fmla="*/ 289208 w 993432"/>
                  <a:gd name="connsiteY12" fmla="*/ 570157 h 1026898"/>
                  <a:gd name="connsiteX13" fmla="*/ 280029 w 993432"/>
                  <a:gd name="connsiteY13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56780 w 989168"/>
                  <a:gd name="connsiteY9" fmla="*/ 493342 h 1026898"/>
                  <a:gd name="connsiteX10" fmla="*/ 716988 w 989168"/>
                  <a:gd name="connsiteY10" fmla="*/ 374130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48820 w 989168"/>
                  <a:gd name="connsiteY9" fmla="*/ 493342 h 1026898"/>
                  <a:gd name="connsiteX10" fmla="*/ 716988 w 989168"/>
                  <a:gd name="connsiteY10" fmla="*/ 374130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39723 w 989168"/>
                  <a:gd name="connsiteY9" fmla="*/ 495616 h 1026898"/>
                  <a:gd name="connsiteX10" fmla="*/ 716988 w 989168"/>
                  <a:gd name="connsiteY10" fmla="*/ 374130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39723 w 989168"/>
                  <a:gd name="connsiteY9" fmla="*/ 495616 h 1026898"/>
                  <a:gd name="connsiteX10" fmla="*/ 716988 w 989168"/>
                  <a:gd name="connsiteY10" fmla="*/ 374130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39723 w 989168"/>
                  <a:gd name="connsiteY9" fmla="*/ 495616 h 1026898"/>
                  <a:gd name="connsiteX10" fmla="*/ 703343 w 989168"/>
                  <a:gd name="connsiteY10" fmla="*/ 391187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6974 w 989168"/>
                  <a:gd name="connsiteY0" fmla="*/ 1002569 h 1026898"/>
                  <a:gd name="connsiteX1" fmla="*/ 140900 w 989168"/>
                  <a:gd name="connsiteY1" fmla="*/ 973777 h 1026898"/>
                  <a:gd name="connsiteX2" fmla="*/ 34343 w 989168"/>
                  <a:gd name="connsiteY2" fmla="*/ 702796 h 1026898"/>
                  <a:gd name="connsiteX3" fmla="*/ 9937 w 989168"/>
                  <a:gd name="connsiteY3" fmla="*/ 421055 h 1026898"/>
                  <a:gd name="connsiteX4" fmla="*/ 184646 w 989168"/>
                  <a:gd name="connsiteY4" fmla="*/ 98940 h 1026898"/>
                  <a:gd name="connsiteX5" fmla="*/ 473869 w 989168"/>
                  <a:gd name="connsiteY5" fmla="*/ 1279 h 1026898"/>
                  <a:gd name="connsiteX6" fmla="*/ 874304 w 989168"/>
                  <a:gd name="connsiteY6" fmla="*/ 74198 h 1026898"/>
                  <a:gd name="connsiteX7" fmla="*/ 980379 w 989168"/>
                  <a:gd name="connsiteY7" fmla="*/ 301942 h 1026898"/>
                  <a:gd name="connsiteX8" fmla="*/ 980335 w 989168"/>
                  <a:gd name="connsiteY8" fmla="*/ 482532 h 1026898"/>
                  <a:gd name="connsiteX9" fmla="*/ 939723 w 989168"/>
                  <a:gd name="connsiteY9" fmla="*/ 495616 h 1026898"/>
                  <a:gd name="connsiteX10" fmla="*/ 703343 w 989168"/>
                  <a:gd name="connsiteY10" fmla="*/ 391187 h 1026898"/>
                  <a:gd name="connsiteX11" fmla="*/ 650567 w 989168"/>
                  <a:gd name="connsiteY11" fmla="*/ 361997 h 1026898"/>
                  <a:gd name="connsiteX12" fmla="*/ 525953 w 989168"/>
                  <a:gd name="connsiteY12" fmla="*/ 445786 h 1026898"/>
                  <a:gd name="connsiteX13" fmla="*/ 289208 w 989168"/>
                  <a:gd name="connsiteY13" fmla="*/ 570157 h 1026898"/>
                  <a:gd name="connsiteX14" fmla="*/ 280029 w 989168"/>
                  <a:gd name="connsiteY14" fmla="*/ 799549 h 1026898"/>
                  <a:gd name="connsiteX0" fmla="*/ 335356 w 987550"/>
                  <a:gd name="connsiteY0" fmla="*/ 1002569 h 1026898"/>
                  <a:gd name="connsiteX1" fmla="*/ 139282 w 987550"/>
                  <a:gd name="connsiteY1" fmla="*/ 973777 h 1026898"/>
                  <a:gd name="connsiteX2" fmla="*/ 39382 w 987550"/>
                  <a:gd name="connsiteY2" fmla="*/ 742738 h 1026898"/>
                  <a:gd name="connsiteX3" fmla="*/ 8319 w 987550"/>
                  <a:gd name="connsiteY3" fmla="*/ 421055 h 1026898"/>
                  <a:gd name="connsiteX4" fmla="*/ 183028 w 987550"/>
                  <a:gd name="connsiteY4" fmla="*/ 98940 h 1026898"/>
                  <a:gd name="connsiteX5" fmla="*/ 472251 w 987550"/>
                  <a:gd name="connsiteY5" fmla="*/ 1279 h 1026898"/>
                  <a:gd name="connsiteX6" fmla="*/ 872686 w 987550"/>
                  <a:gd name="connsiteY6" fmla="*/ 74198 h 1026898"/>
                  <a:gd name="connsiteX7" fmla="*/ 978761 w 987550"/>
                  <a:gd name="connsiteY7" fmla="*/ 301942 h 1026898"/>
                  <a:gd name="connsiteX8" fmla="*/ 978717 w 987550"/>
                  <a:gd name="connsiteY8" fmla="*/ 482532 h 1026898"/>
                  <a:gd name="connsiteX9" fmla="*/ 938105 w 987550"/>
                  <a:gd name="connsiteY9" fmla="*/ 495616 h 1026898"/>
                  <a:gd name="connsiteX10" fmla="*/ 701725 w 987550"/>
                  <a:gd name="connsiteY10" fmla="*/ 391187 h 1026898"/>
                  <a:gd name="connsiteX11" fmla="*/ 648949 w 987550"/>
                  <a:gd name="connsiteY11" fmla="*/ 361997 h 1026898"/>
                  <a:gd name="connsiteX12" fmla="*/ 524335 w 987550"/>
                  <a:gd name="connsiteY12" fmla="*/ 445786 h 1026898"/>
                  <a:gd name="connsiteX13" fmla="*/ 287590 w 987550"/>
                  <a:gd name="connsiteY13" fmla="*/ 570157 h 1026898"/>
                  <a:gd name="connsiteX14" fmla="*/ 278411 w 987550"/>
                  <a:gd name="connsiteY14" fmla="*/ 799549 h 1026898"/>
                  <a:gd name="connsiteX0" fmla="*/ 335356 w 987550"/>
                  <a:gd name="connsiteY0" fmla="*/ 1002569 h 1026898"/>
                  <a:gd name="connsiteX1" fmla="*/ 139282 w 987550"/>
                  <a:gd name="connsiteY1" fmla="*/ 973777 h 1026898"/>
                  <a:gd name="connsiteX2" fmla="*/ 39382 w 987550"/>
                  <a:gd name="connsiteY2" fmla="*/ 742738 h 1026898"/>
                  <a:gd name="connsiteX3" fmla="*/ 8319 w 987550"/>
                  <a:gd name="connsiteY3" fmla="*/ 421055 h 1026898"/>
                  <a:gd name="connsiteX4" fmla="*/ 183028 w 987550"/>
                  <a:gd name="connsiteY4" fmla="*/ 98940 h 1026898"/>
                  <a:gd name="connsiteX5" fmla="*/ 472251 w 987550"/>
                  <a:gd name="connsiteY5" fmla="*/ 1279 h 1026898"/>
                  <a:gd name="connsiteX6" fmla="*/ 872686 w 987550"/>
                  <a:gd name="connsiteY6" fmla="*/ 74198 h 1026898"/>
                  <a:gd name="connsiteX7" fmla="*/ 978761 w 987550"/>
                  <a:gd name="connsiteY7" fmla="*/ 301942 h 1026898"/>
                  <a:gd name="connsiteX8" fmla="*/ 978717 w 987550"/>
                  <a:gd name="connsiteY8" fmla="*/ 482532 h 1026898"/>
                  <a:gd name="connsiteX9" fmla="*/ 938105 w 987550"/>
                  <a:gd name="connsiteY9" fmla="*/ 495616 h 1026898"/>
                  <a:gd name="connsiteX10" fmla="*/ 701725 w 987550"/>
                  <a:gd name="connsiteY10" fmla="*/ 391187 h 1026898"/>
                  <a:gd name="connsiteX11" fmla="*/ 644511 w 987550"/>
                  <a:gd name="connsiteY11" fmla="*/ 348682 h 1026898"/>
                  <a:gd name="connsiteX12" fmla="*/ 524335 w 987550"/>
                  <a:gd name="connsiteY12" fmla="*/ 445786 h 1026898"/>
                  <a:gd name="connsiteX13" fmla="*/ 287590 w 987550"/>
                  <a:gd name="connsiteY13" fmla="*/ 570157 h 1026898"/>
                  <a:gd name="connsiteX14" fmla="*/ 278411 w 987550"/>
                  <a:gd name="connsiteY14" fmla="*/ 799549 h 1026898"/>
                  <a:gd name="connsiteX0" fmla="*/ 335356 w 987550"/>
                  <a:gd name="connsiteY0" fmla="*/ 1002569 h 1026898"/>
                  <a:gd name="connsiteX1" fmla="*/ 139282 w 987550"/>
                  <a:gd name="connsiteY1" fmla="*/ 973777 h 1026898"/>
                  <a:gd name="connsiteX2" fmla="*/ 39382 w 987550"/>
                  <a:gd name="connsiteY2" fmla="*/ 742738 h 1026898"/>
                  <a:gd name="connsiteX3" fmla="*/ 8319 w 987550"/>
                  <a:gd name="connsiteY3" fmla="*/ 421055 h 1026898"/>
                  <a:gd name="connsiteX4" fmla="*/ 183028 w 987550"/>
                  <a:gd name="connsiteY4" fmla="*/ 98940 h 1026898"/>
                  <a:gd name="connsiteX5" fmla="*/ 472251 w 987550"/>
                  <a:gd name="connsiteY5" fmla="*/ 1279 h 1026898"/>
                  <a:gd name="connsiteX6" fmla="*/ 872686 w 987550"/>
                  <a:gd name="connsiteY6" fmla="*/ 74198 h 1026898"/>
                  <a:gd name="connsiteX7" fmla="*/ 978761 w 987550"/>
                  <a:gd name="connsiteY7" fmla="*/ 301942 h 1026898"/>
                  <a:gd name="connsiteX8" fmla="*/ 978717 w 987550"/>
                  <a:gd name="connsiteY8" fmla="*/ 482532 h 1026898"/>
                  <a:gd name="connsiteX9" fmla="*/ 938105 w 987550"/>
                  <a:gd name="connsiteY9" fmla="*/ 495616 h 1026898"/>
                  <a:gd name="connsiteX10" fmla="*/ 717258 w 987550"/>
                  <a:gd name="connsiteY10" fmla="*/ 395625 h 1026898"/>
                  <a:gd name="connsiteX11" fmla="*/ 644511 w 987550"/>
                  <a:gd name="connsiteY11" fmla="*/ 348682 h 1026898"/>
                  <a:gd name="connsiteX12" fmla="*/ 524335 w 987550"/>
                  <a:gd name="connsiteY12" fmla="*/ 445786 h 1026898"/>
                  <a:gd name="connsiteX13" fmla="*/ 287590 w 987550"/>
                  <a:gd name="connsiteY13" fmla="*/ 570157 h 1026898"/>
                  <a:gd name="connsiteX14" fmla="*/ 278411 w 987550"/>
                  <a:gd name="connsiteY14" fmla="*/ 799549 h 1026898"/>
                  <a:gd name="connsiteX0" fmla="*/ 322399 w 974593"/>
                  <a:gd name="connsiteY0" fmla="*/ 1002569 h 1026898"/>
                  <a:gd name="connsiteX1" fmla="*/ 126325 w 974593"/>
                  <a:gd name="connsiteY1" fmla="*/ 973777 h 1026898"/>
                  <a:gd name="connsiteX2" fmla="*/ 26425 w 974593"/>
                  <a:gd name="connsiteY2" fmla="*/ 742738 h 1026898"/>
                  <a:gd name="connsiteX3" fmla="*/ 10896 w 974593"/>
                  <a:gd name="connsiteY3" fmla="*/ 427712 h 1026898"/>
                  <a:gd name="connsiteX4" fmla="*/ 170071 w 974593"/>
                  <a:gd name="connsiteY4" fmla="*/ 98940 h 1026898"/>
                  <a:gd name="connsiteX5" fmla="*/ 459294 w 974593"/>
                  <a:gd name="connsiteY5" fmla="*/ 1279 h 1026898"/>
                  <a:gd name="connsiteX6" fmla="*/ 859729 w 974593"/>
                  <a:gd name="connsiteY6" fmla="*/ 74198 h 1026898"/>
                  <a:gd name="connsiteX7" fmla="*/ 965804 w 974593"/>
                  <a:gd name="connsiteY7" fmla="*/ 301942 h 1026898"/>
                  <a:gd name="connsiteX8" fmla="*/ 965760 w 974593"/>
                  <a:gd name="connsiteY8" fmla="*/ 482532 h 1026898"/>
                  <a:gd name="connsiteX9" fmla="*/ 925148 w 974593"/>
                  <a:gd name="connsiteY9" fmla="*/ 495616 h 1026898"/>
                  <a:gd name="connsiteX10" fmla="*/ 704301 w 974593"/>
                  <a:gd name="connsiteY10" fmla="*/ 395625 h 1026898"/>
                  <a:gd name="connsiteX11" fmla="*/ 631554 w 974593"/>
                  <a:gd name="connsiteY11" fmla="*/ 348682 h 1026898"/>
                  <a:gd name="connsiteX12" fmla="*/ 511378 w 974593"/>
                  <a:gd name="connsiteY12" fmla="*/ 445786 h 1026898"/>
                  <a:gd name="connsiteX13" fmla="*/ 274633 w 974593"/>
                  <a:gd name="connsiteY13" fmla="*/ 570157 h 1026898"/>
                  <a:gd name="connsiteX14" fmla="*/ 265454 w 974593"/>
                  <a:gd name="connsiteY14" fmla="*/ 799549 h 1026898"/>
                  <a:gd name="connsiteX0" fmla="*/ 323713 w 975907"/>
                  <a:gd name="connsiteY0" fmla="*/ 1002569 h 1026898"/>
                  <a:gd name="connsiteX1" fmla="*/ 127639 w 975907"/>
                  <a:gd name="connsiteY1" fmla="*/ 973777 h 1026898"/>
                  <a:gd name="connsiteX2" fmla="*/ 27739 w 975907"/>
                  <a:gd name="connsiteY2" fmla="*/ 742738 h 1026898"/>
                  <a:gd name="connsiteX3" fmla="*/ 12210 w 975907"/>
                  <a:gd name="connsiteY3" fmla="*/ 427712 h 1026898"/>
                  <a:gd name="connsiteX4" fmla="*/ 189138 w 975907"/>
                  <a:gd name="connsiteY4" fmla="*/ 119651 h 1026898"/>
                  <a:gd name="connsiteX5" fmla="*/ 460608 w 975907"/>
                  <a:gd name="connsiteY5" fmla="*/ 1279 h 1026898"/>
                  <a:gd name="connsiteX6" fmla="*/ 861043 w 975907"/>
                  <a:gd name="connsiteY6" fmla="*/ 74198 h 1026898"/>
                  <a:gd name="connsiteX7" fmla="*/ 967118 w 975907"/>
                  <a:gd name="connsiteY7" fmla="*/ 301942 h 1026898"/>
                  <a:gd name="connsiteX8" fmla="*/ 967074 w 975907"/>
                  <a:gd name="connsiteY8" fmla="*/ 482532 h 1026898"/>
                  <a:gd name="connsiteX9" fmla="*/ 926462 w 975907"/>
                  <a:gd name="connsiteY9" fmla="*/ 495616 h 1026898"/>
                  <a:gd name="connsiteX10" fmla="*/ 705615 w 975907"/>
                  <a:gd name="connsiteY10" fmla="*/ 395625 h 1026898"/>
                  <a:gd name="connsiteX11" fmla="*/ 632868 w 975907"/>
                  <a:gd name="connsiteY11" fmla="*/ 348682 h 1026898"/>
                  <a:gd name="connsiteX12" fmla="*/ 512692 w 975907"/>
                  <a:gd name="connsiteY12" fmla="*/ 445786 h 1026898"/>
                  <a:gd name="connsiteX13" fmla="*/ 275947 w 975907"/>
                  <a:gd name="connsiteY13" fmla="*/ 570157 h 1026898"/>
                  <a:gd name="connsiteX14" fmla="*/ 266768 w 975907"/>
                  <a:gd name="connsiteY14" fmla="*/ 799549 h 1026898"/>
                  <a:gd name="connsiteX0" fmla="*/ 323713 w 975907"/>
                  <a:gd name="connsiteY0" fmla="*/ 982765 h 1007094"/>
                  <a:gd name="connsiteX1" fmla="*/ 127639 w 975907"/>
                  <a:gd name="connsiteY1" fmla="*/ 953973 h 1007094"/>
                  <a:gd name="connsiteX2" fmla="*/ 27739 w 975907"/>
                  <a:gd name="connsiteY2" fmla="*/ 722934 h 1007094"/>
                  <a:gd name="connsiteX3" fmla="*/ 12210 w 975907"/>
                  <a:gd name="connsiteY3" fmla="*/ 407908 h 1007094"/>
                  <a:gd name="connsiteX4" fmla="*/ 189138 w 975907"/>
                  <a:gd name="connsiteY4" fmla="*/ 99847 h 1007094"/>
                  <a:gd name="connsiteX5" fmla="*/ 463567 w 975907"/>
                  <a:gd name="connsiteY5" fmla="*/ 2186 h 1007094"/>
                  <a:gd name="connsiteX6" fmla="*/ 861043 w 975907"/>
                  <a:gd name="connsiteY6" fmla="*/ 54394 h 1007094"/>
                  <a:gd name="connsiteX7" fmla="*/ 967118 w 975907"/>
                  <a:gd name="connsiteY7" fmla="*/ 282138 h 1007094"/>
                  <a:gd name="connsiteX8" fmla="*/ 967074 w 975907"/>
                  <a:gd name="connsiteY8" fmla="*/ 462728 h 1007094"/>
                  <a:gd name="connsiteX9" fmla="*/ 926462 w 975907"/>
                  <a:gd name="connsiteY9" fmla="*/ 475812 h 1007094"/>
                  <a:gd name="connsiteX10" fmla="*/ 705615 w 975907"/>
                  <a:gd name="connsiteY10" fmla="*/ 375821 h 1007094"/>
                  <a:gd name="connsiteX11" fmla="*/ 632868 w 975907"/>
                  <a:gd name="connsiteY11" fmla="*/ 328878 h 1007094"/>
                  <a:gd name="connsiteX12" fmla="*/ 512692 w 975907"/>
                  <a:gd name="connsiteY12" fmla="*/ 425982 h 1007094"/>
                  <a:gd name="connsiteX13" fmla="*/ 275947 w 975907"/>
                  <a:gd name="connsiteY13" fmla="*/ 550353 h 1007094"/>
                  <a:gd name="connsiteX14" fmla="*/ 266768 w 975907"/>
                  <a:gd name="connsiteY14" fmla="*/ 779745 h 1007094"/>
                  <a:gd name="connsiteX0" fmla="*/ 323713 w 977212"/>
                  <a:gd name="connsiteY0" fmla="*/ 981946 h 1006275"/>
                  <a:gd name="connsiteX1" fmla="*/ 127639 w 977212"/>
                  <a:gd name="connsiteY1" fmla="*/ 953154 h 1006275"/>
                  <a:gd name="connsiteX2" fmla="*/ 27739 w 977212"/>
                  <a:gd name="connsiteY2" fmla="*/ 722115 h 1006275"/>
                  <a:gd name="connsiteX3" fmla="*/ 12210 w 977212"/>
                  <a:gd name="connsiteY3" fmla="*/ 407089 h 1006275"/>
                  <a:gd name="connsiteX4" fmla="*/ 189138 w 977212"/>
                  <a:gd name="connsiteY4" fmla="*/ 99028 h 1006275"/>
                  <a:gd name="connsiteX5" fmla="*/ 463567 w 977212"/>
                  <a:gd name="connsiteY5" fmla="*/ 1367 h 1006275"/>
                  <a:gd name="connsiteX6" fmla="*/ 843290 w 977212"/>
                  <a:gd name="connsiteY6" fmla="*/ 68368 h 1006275"/>
                  <a:gd name="connsiteX7" fmla="*/ 967118 w 977212"/>
                  <a:gd name="connsiteY7" fmla="*/ 281319 h 1006275"/>
                  <a:gd name="connsiteX8" fmla="*/ 967074 w 977212"/>
                  <a:gd name="connsiteY8" fmla="*/ 461909 h 1006275"/>
                  <a:gd name="connsiteX9" fmla="*/ 926462 w 977212"/>
                  <a:gd name="connsiteY9" fmla="*/ 474993 h 1006275"/>
                  <a:gd name="connsiteX10" fmla="*/ 705615 w 977212"/>
                  <a:gd name="connsiteY10" fmla="*/ 375002 h 1006275"/>
                  <a:gd name="connsiteX11" fmla="*/ 632868 w 977212"/>
                  <a:gd name="connsiteY11" fmla="*/ 328059 h 1006275"/>
                  <a:gd name="connsiteX12" fmla="*/ 512692 w 977212"/>
                  <a:gd name="connsiteY12" fmla="*/ 425163 h 1006275"/>
                  <a:gd name="connsiteX13" fmla="*/ 275947 w 977212"/>
                  <a:gd name="connsiteY13" fmla="*/ 549534 h 1006275"/>
                  <a:gd name="connsiteX14" fmla="*/ 266768 w 977212"/>
                  <a:gd name="connsiteY14" fmla="*/ 778926 h 1006275"/>
                  <a:gd name="connsiteX0" fmla="*/ 323713 w 971873"/>
                  <a:gd name="connsiteY0" fmla="*/ 981979 h 1006308"/>
                  <a:gd name="connsiteX1" fmla="*/ 127639 w 971873"/>
                  <a:gd name="connsiteY1" fmla="*/ 953187 h 1006308"/>
                  <a:gd name="connsiteX2" fmla="*/ 27739 w 971873"/>
                  <a:gd name="connsiteY2" fmla="*/ 722148 h 1006308"/>
                  <a:gd name="connsiteX3" fmla="*/ 12210 w 971873"/>
                  <a:gd name="connsiteY3" fmla="*/ 407122 h 1006308"/>
                  <a:gd name="connsiteX4" fmla="*/ 189138 w 971873"/>
                  <a:gd name="connsiteY4" fmla="*/ 99061 h 1006308"/>
                  <a:gd name="connsiteX5" fmla="*/ 463567 w 971873"/>
                  <a:gd name="connsiteY5" fmla="*/ 1400 h 1006308"/>
                  <a:gd name="connsiteX6" fmla="*/ 843290 w 971873"/>
                  <a:gd name="connsiteY6" fmla="*/ 68401 h 1006308"/>
                  <a:gd name="connsiteX7" fmla="*/ 958242 w 971873"/>
                  <a:gd name="connsiteY7" fmla="*/ 287269 h 1006308"/>
                  <a:gd name="connsiteX8" fmla="*/ 967074 w 971873"/>
                  <a:gd name="connsiteY8" fmla="*/ 461942 h 1006308"/>
                  <a:gd name="connsiteX9" fmla="*/ 926462 w 971873"/>
                  <a:gd name="connsiteY9" fmla="*/ 475026 h 1006308"/>
                  <a:gd name="connsiteX10" fmla="*/ 705615 w 971873"/>
                  <a:gd name="connsiteY10" fmla="*/ 375035 h 1006308"/>
                  <a:gd name="connsiteX11" fmla="*/ 632868 w 971873"/>
                  <a:gd name="connsiteY11" fmla="*/ 328092 h 1006308"/>
                  <a:gd name="connsiteX12" fmla="*/ 512692 w 971873"/>
                  <a:gd name="connsiteY12" fmla="*/ 425196 h 1006308"/>
                  <a:gd name="connsiteX13" fmla="*/ 275947 w 971873"/>
                  <a:gd name="connsiteY13" fmla="*/ 549567 h 1006308"/>
                  <a:gd name="connsiteX14" fmla="*/ 266768 w 971873"/>
                  <a:gd name="connsiteY14" fmla="*/ 778959 h 1006308"/>
                  <a:gd name="connsiteX0" fmla="*/ 323713 w 973438"/>
                  <a:gd name="connsiteY0" fmla="*/ 981912 h 1006241"/>
                  <a:gd name="connsiteX1" fmla="*/ 127639 w 973438"/>
                  <a:gd name="connsiteY1" fmla="*/ 953120 h 1006241"/>
                  <a:gd name="connsiteX2" fmla="*/ 27739 w 973438"/>
                  <a:gd name="connsiteY2" fmla="*/ 722081 h 1006241"/>
                  <a:gd name="connsiteX3" fmla="*/ 12210 w 973438"/>
                  <a:gd name="connsiteY3" fmla="*/ 407055 h 1006241"/>
                  <a:gd name="connsiteX4" fmla="*/ 189138 w 973438"/>
                  <a:gd name="connsiteY4" fmla="*/ 98994 h 1006241"/>
                  <a:gd name="connsiteX5" fmla="*/ 463567 w 973438"/>
                  <a:gd name="connsiteY5" fmla="*/ 1333 h 1006241"/>
                  <a:gd name="connsiteX6" fmla="*/ 843290 w 973438"/>
                  <a:gd name="connsiteY6" fmla="*/ 68334 h 1006241"/>
                  <a:gd name="connsiteX7" fmla="*/ 961201 w 973438"/>
                  <a:gd name="connsiteY7" fmla="*/ 275367 h 1006241"/>
                  <a:gd name="connsiteX8" fmla="*/ 967074 w 973438"/>
                  <a:gd name="connsiteY8" fmla="*/ 461875 h 1006241"/>
                  <a:gd name="connsiteX9" fmla="*/ 926462 w 973438"/>
                  <a:gd name="connsiteY9" fmla="*/ 474959 h 1006241"/>
                  <a:gd name="connsiteX10" fmla="*/ 705615 w 973438"/>
                  <a:gd name="connsiteY10" fmla="*/ 374968 h 1006241"/>
                  <a:gd name="connsiteX11" fmla="*/ 632868 w 973438"/>
                  <a:gd name="connsiteY11" fmla="*/ 328025 h 1006241"/>
                  <a:gd name="connsiteX12" fmla="*/ 512692 w 973438"/>
                  <a:gd name="connsiteY12" fmla="*/ 425129 h 1006241"/>
                  <a:gd name="connsiteX13" fmla="*/ 275947 w 973438"/>
                  <a:gd name="connsiteY13" fmla="*/ 549500 h 1006241"/>
                  <a:gd name="connsiteX14" fmla="*/ 266768 w 973438"/>
                  <a:gd name="connsiteY14" fmla="*/ 778892 h 1006241"/>
                  <a:gd name="connsiteX0" fmla="*/ 323713 w 970115"/>
                  <a:gd name="connsiteY0" fmla="*/ 981912 h 1006241"/>
                  <a:gd name="connsiteX1" fmla="*/ 127639 w 970115"/>
                  <a:gd name="connsiteY1" fmla="*/ 953120 h 1006241"/>
                  <a:gd name="connsiteX2" fmla="*/ 27739 w 970115"/>
                  <a:gd name="connsiteY2" fmla="*/ 722081 h 1006241"/>
                  <a:gd name="connsiteX3" fmla="*/ 12210 w 970115"/>
                  <a:gd name="connsiteY3" fmla="*/ 407055 h 1006241"/>
                  <a:gd name="connsiteX4" fmla="*/ 189138 w 970115"/>
                  <a:gd name="connsiteY4" fmla="*/ 98994 h 1006241"/>
                  <a:gd name="connsiteX5" fmla="*/ 463567 w 970115"/>
                  <a:gd name="connsiteY5" fmla="*/ 1333 h 1006241"/>
                  <a:gd name="connsiteX6" fmla="*/ 843290 w 970115"/>
                  <a:gd name="connsiteY6" fmla="*/ 68334 h 1006241"/>
                  <a:gd name="connsiteX7" fmla="*/ 961201 w 970115"/>
                  <a:gd name="connsiteY7" fmla="*/ 275367 h 1006241"/>
                  <a:gd name="connsiteX8" fmla="*/ 967074 w 970115"/>
                  <a:gd name="connsiteY8" fmla="*/ 461875 h 1006241"/>
                  <a:gd name="connsiteX9" fmla="*/ 926462 w 970115"/>
                  <a:gd name="connsiteY9" fmla="*/ 474959 h 1006241"/>
                  <a:gd name="connsiteX10" fmla="*/ 705615 w 970115"/>
                  <a:gd name="connsiteY10" fmla="*/ 374968 h 1006241"/>
                  <a:gd name="connsiteX11" fmla="*/ 632868 w 970115"/>
                  <a:gd name="connsiteY11" fmla="*/ 328025 h 1006241"/>
                  <a:gd name="connsiteX12" fmla="*/ 512692 w 970115"/>
                  <a:gd name="connsiteY12" fmla="*/ 425129 h 1006241"/>
                  <a:gd name="connsiteX13" fmla="*/ 275947 w 970115"/>
                  <a:gd name="connsiteY13" fmla="*/ 549500 h 1006241"/>
                  <a:gd name="connsiteX14" fmla="*/ 266768 w 970115"/>
                  <a:gd name="connsiteY14" fmla="*/ 778892 h 1006241"/>
                  <a:gd name="connsiteX0" fmla="*/ 323713 w 970115"/>
                  <a:gd name="connsiteY0" fmla="*/ 981912 h 1006241"/>
                  <a:gd name="connsiteX1" fmla="*/ 127639 w 970115"/>
                  <a:gd name="connsiteY1" fmla="*/ 953120 h 1006241"/>
                  <a:gd name="connsiteX2" fmla="*/ 27739 w 970115"/>
                  <a:gd name="connsiteY2" fmla="*/ 722081 h 1006241"/>
                  <a:gd name="connsiteX3" fmla="*/ 12210 w 970115"/>
                  <a:gd name="connsiteY3" fmla="*/ 407055 h 1006241"/>
                  <a:gd name="connsiteX4" fmla="*/ 189138 w 970115"/>
                  <a:gd name="connsiteY4" fmla="*/ 98994 h 1006241"/>
                  <a:gd name="connsiteX5" fmla="*/ 463567 w 970115"/>
                  <a:gd name="connsiteY5" fmla="*/ 1333 h 1006241"/>
                  <a:gd name="connsiteX6" fmla="*/ 843290 w 970115"/>
                  <a:gd name="connsiteY6" fmla="*/ 68334 h 1006241"/>
                  <a:gd name="connsiteX7" fmla="*/ 961201 w 970115"/>
                  <a:gd name="connsiteY7" fmla="*/ 275367 h 1006241"/>
                  <a:gd name="connsiteX8" fmla="*/ 967074 w 970115"/>
                  <a:gd name="connsiteY8" fmla="*/ 461875 h 1006241"/>
                  <a:gd name="connsiteX9" fmla="*/ 926462 w 970115"/>
                  <a:gd name="connsiteY9" fmla="*/ 474959 h 1006241"/>
                  <a:gd name="connsiteX10" fmla="*/ 705615 w 970115"/>
                  <a:gd name="connsiteY10" fmla="*/ 374968 h 1006241"/>
                  <a:gd name="connsiteX11" fmla="*/ 632868 w 970115"/>
                  <a:gd name="connsiteY11" fmla="*/ 328025 h 1006241"/>
                  <a:gd name="connsiteX12" fmla="*/ 512692 w 970115"/>
                  <a:gd name="connsiteY12" fmla="*/ 425129 h 1006241"/>
                  <a:gd name="connsiteX13" fmla="*/ 275947 w 970115"/>
                  <a:gd name="connsiteY13" fmla="*/ 549500 h 1006241"/>
                  <a:gd name="connsiteX14" fmla="*/ 266768 w 970115"/>
                  <a:gd name="connsiteY14" fmla="*/ 778892 h 1006241"/>
                  <a:gd name="connsiteX0" fmla="*/ 337805 w 970115"/>
                  <a:gd name="connsiteY0" fmla="*/ 979539 h 1004526"/>
                  <a:gd name="connsiteX1" fmla="*/ 127639 w 970115"/>
                  <a:gd name="connsiteY1" fmla="*/ 953120 h 1004526"/>
                  <a:gd name="connsiteX2" fmla="*/ 27739 w 970115"/>
                  <a:gd name="connsiteY2" fmla="*/ 722081 h 1004526"/>
                  <a:gd name="connsiteX3" fmla="*/ 12210 w 970115"/>
                  <a:gd name="connsiteY3" fmla="*/ 407055 h 1004526"/>
                  <a:gd name="connsiteX4" fmla="*/ 189138 w 970115"/>
                  <a:gd name="connsiteY4" fmla="*/ 98994 h 1004526"/>
                  <a:gd name="connsiteX5" fmla="*/ 463567 w 970115"/>
                  <a:gd name="connsiteY5" fmla="*/ 1333 h 1004526"/>
                  <a:gd name="connsiteX6" fmla="*/ 843290 w 970115"/>
                  <a:gd name="connsiteY6" fmla="*/ 68334 h 1004526"/>
                  <a:gd name="connsiteX7" fmla="*/ 961201 w 970115"/>
                  <a:gd name="connsiteY7" fmla="*/ 275367 h 1004526"/>
                  <a:gd name="connsiteX8" fmla="*/ 967074 w 970115"/>
                  <a:gd name="connsiteY8" fmla="*/ 461875 h 1004526"/>
                  <a:gd name="connsiteX9" fmla="*/ 926462 w 970115"/>
                  <a:gd name="connsiteY9" fmla="*/ 474959 h 1004526"/>
                  <a:gd name="connsiteX10" fmla="*/ 705615 w 970115"/>
                  <a:gd name="connsiteY10" fmla="*/ 374968 h 1004526"/>
                  <a:gd name="connsiteX11" fmla="*/ 632868 w 970115"/>
                  <a:gd name="connsiteY11" fmla="*/ 328025 h 1004526"/>
                  <a:gd name="connsiteX12" fmla="*/ 512692 w 970115"/>
                  <a:gd name="connsiteY12" fmla="*/ 425129 h 1004526"/>
                  <a:gd name="connsiteX13" fmla="*/ 275947 w 970115"/>
                  <a:gd name="connsiteY13" fmla="*/ 549500 h 1004526"/>
                  <a:gd name="connsiteX14" fmla="*/ 266768 w 970115"/>
                  <a:gd name="connsiteY14" fmla="*/ 778892 h 1004526"/>
                  <a:gd name="connsiteX0" fmla="*/ 342503 w 970115"/>
                  <a:gd name="connsiteY0" fmla="*/ 979539 h 1004526"/>
                  <a:gd name="connsiteX1" fmla="*/ 127639 w 970115"/>
                  <a:gd name="connsiteY1" fmla="*/ 953120 h 1004526"/>
                  <a:gd name="connsiteX2" fmla="*/ 27739 w 970115"/>
                  <a:gd name="connsiteY2" fmla="*/ 722081 h 1004526"/>
                  <a:gd name="connsiteX3" fmla="*/ 12210 w 970115"/>
                  <a:gd name="connsiteY3" fmla="*/ 407055 h 1004526"/>
                  <a:gd name="connsiteX4" fmla="*/ 189138 w 970115"/>
                  <a:gd name="connsiteY4" fmla="*/ 98994 h 1004526"/>
                  <a:gd name="connsiteX5" fmla="*/ 463567 w 970115"/>
                  <a:gd name="connsiteY5" fmla="*/ 1333 h 1004526"/>
                  <a:gd name="connsiteX6" fmla="*/ 843290 w 970115"/>
                  <a:gd name="connsiteY6" fmla="*/ 68334 h 1004526"/>
                  <a:gd name="connsiteX7" fmla="*/ 961201 w 970115"/>
                  <a:gd name="connsiteY7" fmla="*/ 275367 h 1004526"/>
                  <a:gd name="connsiteX8" fmla="*/ 967074 w 970115"/>
                  <a:gd name="connsiteY8" fmla="*/ 461875 h 1004526"/>
                  <a:gd name="connsiteX9" fmla="*/ 926462 w 970115"/>
                  <a:gd name="connsiteY9" fmla="*/ 474959 h 1004526"/>
                  <a:gd name="connsiteX10" fmla="*/ 705615 w 970115"/>
                  <a:gd name="connsiteY10" fmla="*/ 374968 h 1004526"/>
                  <a:gd name="connsiteX11" fmla="*/ 632868 w 970115"/>
                  <a:gd name="connsiteY11" fmla="*/ 328025 h 1004526"/>
                  <a:gd name="connsiteX12" fmla="*/ 512692 w 970115"/>
                  <a:gd name="connsiteY12" fmla="*/ 425129 h 1004526"/>
                  <a:gd name="connsiteX13" fmla="*/ 275947 w 970115"/>
                  <a:gd name="connsiteY13" fmla="*/ 549500 h 1004526"/>
                  <a:gd name="connsiteX14" fmla="*/ 266768 w 970115"/>
                  <a:gd name="connsiteY14" fmla="*/ 778892 h 1004526"/>
                  <a:gd name="connsiteX0" fmla="*/ 337805 w 970115"/>
                  <a:gd name="connsiteY0" fmla="*/ 981912 h 1006241"/>
                  <a:gd name="connsiteX1" fmla="*/ 127639 w 970115"/>
                  <a:gd name="connsiteY1" fmla="*/ 953120 h 1006241"/>
                  <a:gd name="connsiteX2" fmla="*/ 27739 w 970115"/>
                  <a:gd name="connsiteY2" fmla="*/ 722081 h 1006241"/>
                  <a:gd name="connsiteX3" fmla="*/ 12210 w 970115"/>
                  <a:gd name="connsiteY3" fmla="*/ 407055 h 1006241"/>
                  <a:gd name="connsiteX4" fmla="*/ 189138 w 970115"/>
                  <a:gd name="connsiteY4" fmla="*/ 98994 h 1006241"/>
                  <a:gd name="connsiteX5" fmla="*/ 463567 w 970115"/>
                  <a:gd name="connsiteY5" fmla="*/ 1333 h 1006241"/>
                  <a:gd name="connsiteX6" fmla="*/ 843290 w 970115"/>
                  <a:gd name="connsiteY6" fmla="*/ 68334 h 1006241"/>
                  <a:gd name="connsiteX7" fmla="*/ 961201 w 970115"/>
                  <a:gd name="connsiteY7" fmla="*/ 275367 h 1006241"/>
                  <a:gd name="connsiteX8" fmla="*/ 967074 w 970115"/>
                  <a:gd name="connsiteY8" fmla="*/ 461875 h 1006241"/>
                  <a:gd name="connsiteX9" fmla="*/ 926462 w 970115"/>
                  <a:gd name="connsiteY9" fmla="*/ 474959 h 1006241"/>
                  <a:gd name="connsiteX10" fmla="*/ 705615 w 970115"/>
                  <a:gd name="connsiteY10" fmla="*/ 374968 h 1006241"/>
                  <a:gd name="connsiteX11" fmla="*/ 632868 w 970115"/>
                  <a:gd name="connsiteY11" fmla="*/ 328025 h 1006241"/>
                  <a:gd name="connsiteX12" fmla="*/ 512692 w 970115"/>
                  <a:gd name="connsiteY12" fmla="*/ 425129 h 1006241"/>
                  <a:gd name="connsiteX13" fmla="*/ 275947 w 970115"/>
                  <a:gd name="connsiteY13" fmla="*/ 549500 h 1006241"/>
                  <a:gd name="connsiteX14" fmla="*/ 266768 w 970115"/>
                  <a:gd name="connsiteY14" fmla="*/ 778892 h 1006241"/>
                  <a:gd name="connsiteX0" fmla="*/ 342503 w 970115"/>
                  <a:gd name="connsiteY0" fmla="*/ 972420 h 999567"/>
                  <a:gd name="connsiteX1" fmla="*/ 127639 w 970115"/>
                  <a:gd name="connsiteY1" fmla="*/ 953120 h 999567"/>
                  <a:gd name="connsiteX2" fmla="*/ 27739 w 970115"/>
                  <a:gd name="connsiteY2" fmla="*/ 722081 h 999567"/>
                  <a:gd name="connsiteX3" fmla="*/ 12210 w 970115"/>
                  <a:gd name="connsiteY3" fmla="*/ 407055 h 999567"/>
                  <a:gd name="connsiteX4" fmla="*/ 189138 w 970115"/>
                  <a:gd name="connsiteY4" fmla="*/ 98994 h 999567"/>
                  <a:gd name="connsiteX5" fmla="*/ 463567 w 970115"/>
                  <a:gd name="connsiteY5" fmla="*/ 1333 h 999567"/>
                  <a:gd name="connsiteX6" fmla="*/ 843290 w 970115"/>
                  <a:gd name="connsiteY6" fmla="*/ 68334 h 999567"/>
                  <a:gd name="connsiteX7" fmla="*/ 961201 w 970115"/>
                  <a:gd name="connsiteY7" fmla="*/ 275367 h 999567"/>
                  <a:gd name="connsiteX8" fmla="*/ 967074 w 970115"/>
                  <a:gd name="connsiteY8" fmla="*/ 461875 h 999567"/>
                  <a:gd name="connsiteX9" fmla="*/ 926462 w 970115"/>
                  <a:gd name="connsiteY9" fmla="*/ 474959 h 999567"/>
                  <a:gd name="connsiteX10" fmla="*/ 705615 w 970115"/>
                  <a:gd name="connsiteY10" fmla="*/ 374968 h 999567"/>
                  <a:gd name="connsiteX11" fmla="*/ 632868 w 970115"/>
                  <a:gd name="connsiteY11" fmla="*/ 328025 h 999567"/>
                  <a:gd name="connsiteX12" fmla="*/ 512692 w 970115"/>
                  <a:gd name="connsiteY12" fmla="*/ 425129 h 999567"/>
                  <a:gd name="connsiteX13" fmla="*/ 275947 w 970115"/>
                  <a:gd name="connsiteY13" fmla="*/ 549500 h 999567"/>
                  <a:gd name="connsiteX14" fmla="*/ 266768 w 970115"/>
                  <a:gd name="connsiteY14" fmla="*/ 778892 h 999567"/>
                  <a:gd name="connsiteX0" fmla="*/ 342503 w 974728"/>
                  <a:gd name="connsiteY0" fmla="*/ 972274 h 999421"/>
                  <a:gd name="connsiteX1" fmla="*/ 127639 w 974728"/>
                  <a:gd name="connsiteY1" fmla="*/ 952974 h 999421"/>
                  <a:gd name="connsiteX2" fmla="*/ 27739 w 974728"/>
                  <a:gd name="connsiteY2" fmla="*/ 721935 h 999421"/>
                  <a:gd name="connsiteX3" fmla="*/ 12210 w 974728"/>
                  <a:gd name="connsiteY3" fmla="*/ 406909 h 999421"/>
                  <a:gd name="connsiteX4" fmla="*/ 189138 w 974728"/>
                  <a:gd name="connsiteY4" fmla="*/ 98848 h 999421"/>
                  <a:gd name="connsiteX5" fmla="*/ 463567 w 974728"/>
                  <a:gd name="connsiteY5" fmla="*/ 1187 h 999421"/>
                  <a:gd name="connsiteX6" fmla="*/ 824501 w 974728"/>
                  <a:gd name="connsiteY6" fmla="*/ 72934 h 999421"/>
                  <a:gd name="connsiteX7" fmla="*/ 961201 w 974728"/>
                  <a:gd name="connsiteY7" fmla="*/ 275221 h 999421"/>
                  <a:gd name="connsiteX8" fmla="*/ 967074 w 974728"/>
                  <a:gd name="connsiteY8" fmla="*/ 461729 h 999421"/>
                  <a:gd name="connsiteX9" fmla="*/ 926462 w 974728"/>
                  <a:gd name="connsiteY9" fmla="*/ 474813 h 999421"/>
                  <a:gd name="connsiteX10" fmla="*/ 705615 w 974728"/>
                  <a:gd name="connsiteY10" fmla="*/ 374822 h 999421"/>
                  <a:gd name="connsiteX11" fmla="*/ 632868 w 974728"/>
                  <a:gd name="connsiteY11" fmla="*/ 327879 h 999421"/>
                  <a:gd name="connsiteX12" fmla="*/ 512692 w 974728"/>
                  <a:gd name="connsiteY12" fmla="*/ 424983 h 999421"/>
                  <a:gd name="connsiteX13" fmla="*/ 275947 w 974728"/>
                  <a:gd name="connsiteY13" fmla="*/ 549354 h 999421"/>
                  <a:gd name="connsiteX14" fmla="*/ 266768 w 974728"/>
                  <a:gd name="connsiteY14" fmla="*/ 778746 h 999421"/>
                  <a:gd name="connsiteX0" fmla="*/ 342503 w 974728"/>
                  <a:gd name="connsiteY0" fmla="*/ 972274 h 999421"/>
                  <a:gd name="connsiteX1" fmla="*/ 127639 w 974728"/>
                  <a:gd name="connsiteY1" fmla="*/ 952974 h 999421"/>
                  <a:gd name="connsiteX2" fmla="*/ 27739 w 974728"/>
                  <a:gd name="connsiteY2" fmla="*/ 721935 h 999421"/>
                  <a:gd name="connsiteX3" fmla="*/ 12210 w 974728"/>
                  <a:gd name="connsiteY3" fmla="*/ 406909 h 999421"/>
                  <a:gd name="connsiteX4" fmla="*/ 189138 w 974728"/>
                  <a:gd name="connsiteY4" fmla="*/ 98848 h 999421"/>
                  <a:gd name="connsiteX5" fmla="*/ 463567 w 974728"/>
                  <a:gd name="connsiteY5" fmla="*/ 1187 h 999421"/>
                  <a:gd name="connsiteX6" fmla="*/ 824501 w 974728"/>
                  <a:gd name="connsiteY6" fmla="*/ 72934 h 999421"/>
                  <a:gd name="connsiteX7" fmla="*/ 961201 w 974728"/>
                  <a:gd name="connsiteY7" fmla="*/ 275221 h 999421"/>
                  <a:gd name="connsiteX8" fmla="*/ 967074 w 974728"/>
                  <a:gd name="connsiteY8" fmla="*/ 461729 h 999421"/>
                  <a:gd name="connsiteX9" fmla="*/ 926462 w 974728"/>
                  <a:gd name="connsiteY9" fmla="*/ 474813 h 999421"/>
                  <a:gd name="connsiteX10" fmla="*/ 705615 w 974728"/>
                  <a:gd name="connsiteY10" fmla="*/ 374822 h 999421"/>
                  <a:gd name="connsiteX11" fmla="*/ 614079 w 974728"/>
                  <a:gd name="connsiteY11" fmla="*/ 340535 h 999421"/>
                  <a:gd name="connsiteX12" fmla="*/ 512692 w 974728"/>
                  <a:gd name="connsiteY12" fmla="*/ 424983 h 999421"/>
                  <a:gd name="connsiteX13" fmla="*/ 275947 w 974728"/>
                  <a:gd name="connsiteY13" fmla="*/ 549354 h 999421"/>
                  <a:gd name="connsiteX14" fmla="*/ 266768 w 974728"/>
                  <a:gd name="connsiteY14" fmla="*/ 778746 h 999421"/>
                  <a:gd name="connsiteX0" fmla="*/ 342503 w 974728"/>
                  <a:gd name="connsiteY0" fmla="*/ 972274 h 999421"/>
                  <a:gd name="connsiteX1" fmla="*/ 127639 w 974728"/>
                  <a:gd name="connsiteY1" fmla="*/ 952974 h 999421"/>
                  <a:gd name="connsiteX2" fmla="*/ 27739 w 974728"/>
                  <a:gd name="connsiteY2" fmla="*/ 721935 h 999421"/>
                  <a:gd name="connsiteX3" fmla="*/ 12210 w 974728"/>
                  <a:gd name="connsiteY3" fmla="*/ 406909 h 999421"/>
                  <a:gd name="connsiteX4" fmla="*/ 189138 w 974728"/>
                  <a:gd name="connsiteY4" fmla="*/ 98848 h 999421"/>
                  <a:gd name="connsiteX5" fmla="*/ 463567 w 974728"/>
                  <a:gd name="connsiteY5" fmla="*/ 1187 h 999421"/>
                  <a:gd name="connsiteX6" fmla="*/ 824501 w 974728"/>
                  <a:gd name="connsiteY6" fmla="*/ 72934 h 999421"/>
                  <a:gd name="connsiteX7" fmla="*/ 961201 w 974728"/>
                  <a:gd name="connsiteY7" fmla="*/ 275221 h 999421"/>
                  <a:gd name="connsiteX8" fmla="*/ 967074 w 974728"/>
                  <a:gd name="connsiteY8" fmla="*/ 461729 h 999421"/>
                  <a:gd name="connsiteX9" fmla="*/ 926462 w 974728"/>
                  <a:gd name="connsiteY9" fmla="*/ 474813 h 999421"/>
                  <a:gd name="connsiteX10" fmla="*/ 696220 w 974728"/>
                  <a:gd name="connsiteY10" fmla="*/ 384314 h 999421"/>
                  <a:gd name="connsiteX11" fmla="*/ 614079 w 974728"/>
                  <a:gd name="connsiteY11" fmla="*/ 340535 h 999421"/>
                  <a:gd name="connsiteX12" fmla="*/ 512692 w 974728"/>
                  <a:gd name="connsiteY12" fmla="*/ 424983 h 999421"/>
                  <a:gd name="connsiteX13" fmla="*/ 275947 w 974728"/>
                  <a:gd name="connsiteY13" fmla="*/ 549354 h 999421"/>
                  <a:gd name="connsiteX14" fmla="*/ 266768 w 974728"/>
                  <a:gd name="connsiteY14" fmla="*/ 778746 h 999421"/>
                  <a:gd name="connsiteX0" fmla="*/ 342282 w 974507"/>
                  <a:gd name="connsiteY0" fmla="*/ 972274 h 991672"/>
                  <a:gd name="connsiteX1" fmla="*/ 121155 w 974507"/>
                  <a:gd name="connsiteY1" fmla="*/ 921334 h 991672"/>
                  <a:gd name="connsiteX2" fmla="*/ 27518 w 974507"/>
                  <a:gd name="connsiteY2" fmla="*/ 721935 h 991672"/>
                  <a:gd name="connsiteX3" fmla="*/ 11989 w 974507"/>
                  <a:gd name="connsiteY3" fmla="*/ 406909 h 991672"/>
                  <a:gd name="connsiteX4" fmla="*/ 188917 w 974507"/>
                  <a:gd name="connsiteY4" fmla="*/ 98848 h 991672"/>
                  <a:gd name="connsiteX5" fmla="*/ 463346 w 974507"/>
                  <a:gd name="connsiteY5" fmla="*/ 1187 h 991672"/>
                  <a:gd name="connsiteX6" fmla="*/ 824280 w 974507"/>
                  <a:gd name="connsiteY6" fmla="*/ 72934 h 991672"/>
                  <a:gd name="connsiteX7" fmla="*/ 960980 w 974507"/>
                  <a:gd name="connsiteY7" fmla="*/ 275221 h 991672"/>
                  <a:gd name="connsiteX8" fmla="*/ 966853 w 974507"/>
                  <a:gd name="connsiteY8" fmla="*/ 461729 h 991672"/>
                  <a:gd name="connsiteX9" fmla="*/ 926241 w 974507"/>
                  <a:gd name="connsiteY9" fmla="*/ 474813 h 991672"/>
                  <a:gd name="connsiteX10" fmla="*/ 695999 w 974507"/>
                  <a:gd name="connsiteY10" fmla="*/ 384314 h 991672"/>
                  <a:gd name="connsiteX11" fmla="*/ 613858 w 974507"/>
                  <a:gd name="connsiteY11" fmla="*/ 340535 h 991672"/>
                  <a:gd name="connsiteX12" fmla="*/ 512471 w 974507"/>
                  <a:gd name="connsiteY12" fmla="*/ 424983 h 991672"/>
                  <a:gd name="connsiteX13" fmla="*/ 275726 w 974507"/>
                  <a:gd name="connsiteY13" fmla="*/ 549354 h 991672"/>
                  <a:gd name="connsiteX14" fmla="*/ 266547 w 974507"/>
                  <a:gd name="connsiteY14" fmla="*/ 778746 h 991672"/>
                  <a:gd name="connsiteX0" fmla="*/ 406874 w 1039099"/>
                  <a:gd name="connsiteY0" fmla="*/ 972274 h 1006815"/>
                  <a:gd name="connsiteX1" fmla="*/ 4119 w 1039099"/>
                  <a:gd name="connsiteY1" fmla="*/ 971958 h 1006815"/>
                  <a:gd name="connsiteX2" fmla="*/ 92110 w 1039099"/>
                  <a:gd name="connsiteY2" fmla="*/ 721935 h 1006815"/>
                  <a:gd name="connsiteX3" fmla="*/ 76581 w 1039099"/>
                  <a:gd name="connsiteY3" fmla="*/ 406909 h 1006815"/>
                  <a:gd name="connsiteX4" fmla="*/ 253509 w 1039099"/>
                  <a:gd name="connsiteY4" fmla="*/ 98848 h 1006815"/>
                  <a:gd name="connsiteX5" fmla="*/ 527938 w 1039099"/>
                  <a:gd name="connsiteY5" fmla="*/ 1187 h 1006815"/>
                  <a:gd name="connsiteX6" fmla="*/ 888872 w 1039099"/>
                  <a:gd name="connsiteY6" fmla="*/ 72934 h 1006815"/>
                  <a:gd name="connsiteX7" fmla="*/ 1025572 w 1039099"/>
                  <a:gd name="connsiteY7" fmla="*/ 275221 h 1006815"/>
                  <a:gd name="connsiteX8" fmla="*/ 1031445 w 1039099"/>
                  <a:gd name="connsiteY8" fmla="*/ 461729 h 1006815"/>
                  <a:gd name="connsiteX9" fmla="*/ 990833 w 1039099"/>
                  <a:gd name="connsiteY9" fmla="*/ 474813 h 1006815"/>
                  <a:gd name="connsiteX10" fmla="*/ 760591 w 1039099"/>
                  <a:gd name="connsiteY10" fmla="*/ 384314 h 1006815"/>
                  <a:gd name="connsiteX11" fmla="*/ 678450 w 1039099"/>
                  <a:gd name="connsiteY11" fmla="*/ 340535 h 1006815"/>
                  <a:gd name="connsiteX12" fmla="*/ 577063 w 1039099"/>
                  <a:gd name="connsiteY12" fmla="*/ 424983 h 1006815"/>
                  <a:gd name="connsiteX13" fmla="*/ 340318 w 1039099"/>
                  <a:gd name="connsiteY13" fmla="*/ 549354 h 1006815"/>
                  <a:gd name="connsiteX14" fmla="*/ 331139 w 1039099"/>
                  <a:gd name="connsiteY14" fmla="*/ 778746 h 1006815"/>
                  <a:gd name="connsiteX0" fmla="*/ 406874 w 1039099"/>
                  <a:gd name="connsiteY0" fmla="*/ 972274 h 1006815"/>
                  <a:gd name="connsiteX1" fmla="*/ 4119 w 1039099"/>
                  <a:gd name="connsiteY1" fmla="*/ 971958 h 1006815"/>
                  <a:gd name="connsiteX2" fmla="*/ 92110 w 1039099"/>
                  <a:gd name="connsiteY2" fmla="*/ 721935 h 1006815"/>
                  <a:gd name="connsiteX3" fmla="*/ 76581 w 1039099"/>
                  <a:gd name="connsiteY3" fmla="*/ 406909 h 1006815"/>
                  <a:gd name="connsiteX4" fmla="*/ 253509 w 1039099"/>
                  <a:gd name="connsiteY4" fmla="*/ 98848 h 1006815"/>
                  <a:gd name="connsiteX5" fmla="*/ 527938 w 1039099"/>
                  <a:gd name="connsiteY5" fmla="*/ 1187 h 1006815"/>
                  <a:gd name="connsiteX6" fmla="*/ 888872 w 1039099"/>
                  <a:gd name="connsiteY6" fmla="*/ 72934 h 1006815"/>
                  <a:gd name="connsiteX7" fmla="*/ 1025572 w 1039099"/>
                  <a:gd name="connsiteY7" fmla="*/ 275221 h 1006815"/>
                  <a:gd name="connsiteX8" fmla="*/ 1031445 w 1039099"/>
                  <a:gd name="connsiteY8" fmla="*/ 461729 h 1006815"/>
                  <a:gd name="connsiteX9" fmla="*/ 990833 w 1039099"/>
                  <a:gd name="connsiteY9" fmla="*/ 474813 h 1006815"/>
                  <a:gd name="connsiteX10" fmla="*/ 760591 w 1039099"/>
                  <a:gd name="connsiteY10" fmla="*/ 384314 h 1006815"/>
                  <a:gd name="connsiteX11" fmla="*/ 678450 w 1039099"/>
                  <a:gd name="connsiteY11" fmla="*/ 340535 h 1006815"/>
                  <a:gd name="connsiteX12" fmla="*/ 577063 w 1039099"/>
                  <a:gd name="connsiteY12" fmla="*/ 424983 h 1006815"/>
                  <a:gd name="connsiteX13" fmla="*/ 340318 w 1039099"/>
                  <a:gd name="connsiteY13" fmla="*/ 549354 h 1006815"/>
                  <a:gd name="connsiteX14" fmla="*/ 331139 w 1039099"/>
                  <a:gd name="connsiteY14" fmla="*/ 778746 h 100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9099" h="1006815">
                    <a:moveTo>
                      <a:pt x="406874" y="972274"/>
                    </a:moveTo>
                    <a:cubicBezTo>
                      <a:pt x="399149" y="1023016"/>
                      <a:pt x="29709" y="1013486"/>
                      <a:pt x="4119" y="971958"/>
                    </a:cubicBezTo>
                    <a:cubicBezTo>
                      <a:pt x="-21471" y="930430"/>
                      <a:pt x="80033" y="816110"/>
                      <a:pt x="92110" y="721935"/>
                    </a:cubicBezTo>
                    <a:cubicBezTo>
                      <a:pt x="104187" y="627760"/>
                      <a:pt x="49681" y="510757"/>
                      <a:pt x="76581" y="406909"/>
                    </a:cubicBezTo>
                    <a:cubicBezTo>
                      <a:pt x="103481" y="303061"/>
                      <a:pt x="129869" y="178385"/>
                      <a:pt x="253509" y="98848"/>
                    </a:cubicBezTo>
                    <a:cubicBezTo>
                      <a:pt x="377149" y="19311"/>
                      <a:pt x="376396" y="35423"/>
                      <a:pt x="527938" y="1187"/>
                    </a:cubicBezTo>
                    <a:cubicBezTo>
                      <a:pt x="660088" y="-6889"/>
                      <a:pt x="805933" y="27262"/>
                      <a:pt x="888872" y="72934"/>
                    </a:cubicBezTo>
                    <a:cubicBezTo>
                      <a:pt x="971811" y="118606"/>
                      <a:pt x="1001810" y="210422"/>
                      <a:pt x="1025572" y="275221"/>
                    </a:cubicBezTo>
                    <a:cubicBezTo>
                      <a:pt x="1049334" y="340020"/>
                      <a:pt x="1035378" y="429829"/>
                      <a:pt x="1031445" y="461729"/>
                    </a:cubicBezTo>
                    <a:cubicBezTo>
                      <a:pt x="1027512" y="493629"/>
                      <a:pt x="1034724" y="492880"/>
                      <a:pt x="990833" y="474813"/>
                    </a:cubicBezTo>
                    <a:cubicBezTo>
                      <a:pt x="892360" y="449923"/>
                      <a:pt x="812655" y="406694"/>
                      <a:pt x="760591" y="384314"/>
                    </a:cubicBezTo>
                    <a:cubicBezTo>
                      <a:pt x="708527" y="361934"/>
                      <a:pt x="704414" y="326129"/>
                      <a:pt x="678450" y="340535"/>
                    </a:cubicBezTo>
                    <a:cubicBezTo>
                      <a:pt x="652486" y="354941"/>
                      <a:pt x="633418" y="390180"/>
                      <a:pt x="577063" y="424983"/>
                    </a:cubicBezTo>
                    <a:cubicBezTo>
                      <a:pt x="520708" y="459786"/>
                      <a:pt x="386247" y="498713"/>
                      <a:pt x="340318" y="549354"/>
                    </a:cubicBezTo>
                    <a:cubicBezTo>
                      <a:pt x="321680" y="599995"/>
                      <a:pt x="315574" y="715173"/>
                      <a:pt x="331139" y="778746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00"/>
              </a:p>
            </p:txBody>
          </p:sp>
        </p:grpSp>
      </p:grpSp>
      <p:grpSp>
        <p:nvGrpSpPr>
          <p:cNvPr id="593" name="그룹 592">
            <a:extLst>
              <a:ext uri="{FF2B5EF4-FFF2-40B4-BE49-F238E27FC236}">
                <a16:creationId xmlns:a16="http://schemas.microsoft.com/office/drawing/2014/main" id="{FC380B6F-8EF0-4BA3-AFBB-A43222395AAB}"/>
              </a:ext>
            </a:extLst>
          </p:cNvPr>
          <p:cNvGrpSpPr/>
          <p:nvPr/>
        </p:nvGrpSpPr>
        <p:grpSpPr>
          <a:xfrm>
            <a:off x="4179408" y="605698"/>
            <a:ext cx="4503521" cy="5573590"/>
            <a:chOff x="-408301" y="-5498536"/>
            <a:chExt cx="15011353" cy="17039306"/>
          </a:xfrm>
        </p:grpSpPr>
        <p:grpSp>
          <p:nvGrpSpPr>
            <p:cNvPr id="594" name="그룹 593">
              <a:extLst>
                <a:ext uri="{FF2B5EF4-FFF2-40B4-BE49-F238E27FC236}">
                  <a16:creationId xmlns:a16="http://schemas.microsoft.com/office/drawing/2014/main" id="{5705D86A-6713-4D7A-8620-7BE647348A30}"/>
                </a:ext>
              </a:extLst>
            </p:cNvPr>
            <p:cNvGrpSpPr/>
            <p:nvPr/>
          </p:nvGrpSpPr>
          <p:grpSpPr>
            <a:xfrm>
              <a:off x="-408301" y="-5498536"/>
              <a:ext cx="15011353" cy="17039306"/>
              <a:chOff x="3892080" y="332543"/>
              <a:chExt cx="5709120" cy="6858000"/>
            </a:xfrm>
          </p:grpSpPr>
          <p:grpSp>
            <p:nvGrpSpPr>
              <p:cNvPr id="596" name="Group 4">
                <a:extLst>
                  <a:ext uri="{FF2B5EF4-FFF2-40B4-BE49-F238E27FC236}">
                    <a16:creationId xmlns:a16="http://schemas.microsoft.com/office/drawing/2014/main" id="{FFBCDFBC-B7E1-4886-833B-DAAA2190C81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484768" y="332543"/>
                <a:ext cx="3798888" cy="6858000"/>
                <a:chOff x="3434" y="172"/>
                <a:chExt cx="2393" cy="4320"/>
              </a:xfrm>
            </p:grpSpPr>
            <p:sp>
              <p:nvSpPr>
                <p:cNvPr id="724" name="AutoShape 3">
                  <a:extLst>
                    <a:ext uri="{FF2B5EF4-FFF2-40B4-BE49-F238E27FC236}">
                      <a16:creationId xmlns:a16="http://schemas.microsoft.com/office/drawing/2014/main" id="{D816F26E-0D2B-4641-BEE5-168144E9AF19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434" y="172"/>
                  <a:ext cx="2393" cy="43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5" name="Freeform 5">
                  <a:extLst>
                    <a:ext uri="{FF2B5EF4-FFF2-40B4-BE49-F238E27FC236}">
                      <a16:creationId xmlns:a16="http://schemas.microsoft.com/office/drawing/2014/main" id="{2D1E7479-2FC4-425E-8014-3DFDBFEE92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4" y="631"/>
                  <a:ext cx="1593" cy="3669"/>
                </a:xfrm>
                <a:custGeom>
                  <a:avLst/>
                  <a:gdLst>
                    <a:gd name="T0" fmla="*/ 0 w 1593"/>
                    <a:gd name="T1" fmla="*/ 0 h 3669"/>
                    <a:gd name="T2" fmla="*/ 0 w 1593"/>
                    <a:gd name="T3" fmla="*/ 2752 h 3669"/>
                    <a:gd name="T4" fmla="*/ 1593 w 1593"/>
                    <a:gd name="T5" fmla="*/ 3669 h 3669"/>
                    <a:gd name="T6" fmla="*/ 1593 w 1593"/>
                    <a:gd name="T7" fmla="*/ 917 h 3669"/>
                    <a:gd name="T8" fmla="*/ 0 w 1593"/>
                    <a:gd name="T9" fmla="*/ 0 h 36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93" h="3669">
                      <a:moveTo>
                        <a:pt x="0" y="0"/>
                      </a:moveTo>
                      <a:lnTo>
                        <a:pt x="0" y="2752"/>
                      </a:lnTo>
                      <a:lnTo>
                        <a:pt x="1593" y="3669"/>
                      </a:lnTo>
                      <a:lnTo>
                        <a:pt x="1593" y="9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726" name="Freeform 10">
                  <a:extLst>
                    <a:ext uri="{FF2B5EF4-FFF2-40B4-BE49-F238E27FC236}">
                      <a16:creationId xmlns:a16="http://schemas.microsoft.com/office/drawing/2014/main" id="{7B4DC7E0-759C-4EDA-9740-C6B665DD12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4" y="172"/>
                  <a:ext cx="2389" cy="1376"/>
                </a:xfrm>
                <a:custGeom>
                  <a:avLst/>
                  <a:gdLst>
                    <a:gd name="T0" fmla="*/ 0 w 2389"/>
                    <a:gd name="T1" fmla="*/ 459 h 1376"/>
                    <a:gd name="T2" fmla="*/ 796 w 2389"/>
                    <a:gd name="T3" fmla="*/ 0 h 1376"/>
                    <a:gd name="T4" fmla="*/ 2389 w 2389"/>
                    <a:gd name="T5" fmla="*/ 917 h 1376"/>
                    <a:gd name="T6" fmla="*/ 1593 w 2389"/>
                    <a:gd name="T7" fmla="*/ 1376 h 1376"/>
                    <a:gd name="T8" fmla="*/ 0 w 2389"/>
                    <a:gd name="T9" fmla="*/ 459 h 1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89" h="1376">
                      <a:moveTo>
                        <a:pt x="0" y="459"/>
                      </a:moveTo>
                      <a:lnTo>
                        <a:pt x="796" y="0"/>
                      </a:lnTo>
                      <a:lnTo>
                        <a:pt x="2389" y="917"/>
                      </a:lnTo>
                      <a:lnTo>
                        <a:pt x="1593" y="1376"/>
                      </a:lnTo>
                      <a:lnTo>
                        <a:pt x="0" y="459"/>
                      </a:lnTo>
                      <a:close/>
                    </a:path>
                  </a:pathLst>
                </a:custGeom>
                <a:solidFill>
                  <a:srgbClr val="DDB3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727" name="Freeform 11">
                  <a:extLst>
                    <a:ext uri="{FF2B5EF4-FFF2-40B4-BE49-F238E27FC236}">
                      <a16:creationId xmlns:a16="http://schemas.microsoft.com/office/drawing/2014/main" id="{2939185F-FF14-4BDA-809D-059D76F4AF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7" y="1089"/>
                  <a:ext cx="796" cy="3211"/>
                </a:xfrm>
                <a:custGeom>
                  <a:avLst/>
                  <a:gdLst>
                    <a:gd name="T0" fmla="*/ 0 w 796"/>
                    <a:gd name="T1" fmla="*/ 3211 h 3211"/>
                    <a:gd name="T2" fmla="*/ 796 w 796"/>
                    <a:gd name="T3" fmla="*/ 2752 h 3211"/>
                    <a:gd name="T4" fmla="*/ 796 w 796"/>
                    <a:gd name="T5" fmla="*/ 0 h 3211"/>
                    <a:gd name="T6" fmla="*/ 0 w 796"/>
                    <a:gd name="T7" fmla="*/ 459 h 3211"/>
                    <a:gd name="T8" fmla="*/ 0 w 796"/>
                    <a:gd name="T9" fmla="*/ 3211 h 3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6" h="3211">
                      <a:moveTo>
                        <a:pt x="0" y="3211"/>
                      </a:moveTo>
                      <a:lnTo>
                        <a:pt x="796" y="2752"/>
                      </a:lnTo>
                      <a:lnTo>
                        <a:pt x="796" y="0"/>
                      </a:lnTo>
                      <a:lnTo>
                        <a:pt x="0" y="459"/>
                      </a:lnTo>
                      <a:lnTo>
                        <a:pt x="0" y="3211"/>
                      </a:lnTo>
                      <a:close/>
                    </a:path>
                  </a:pathLst>
                </a:custGeom>
                <a:solidFill>
                  <a:srgbClr val="E4B4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8" name="Freeform 12">
                  <a:extLst>
                    <a:ext uri="{FF2B5EF4-FFF2-40B4-BE49-F238E27FC236}">
                      <a16:creationId xmlns:a16="http://schemas.microsoft.com/office/drawing/2014/main" id="{F1C38A58-1201-4528-8D01-491C9BE6D6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4" y="3383"/>
                  <a:ext cx="159" cy="275"/>
                </a:xfrm>
                <a:custGeom>
                  <a:avLst/>
                  <a:gdLst>
                    <a:gd name="T0" fmla="*/ 0 w 159"/>
                    <a:gd name="T1" fmla="*/ 0 h 275"/>
                    <a:gd name="T2" fmla="*/ 0 w 159"/>
                    <a:gd name="T3" fmla="*/ 183 h 275"/>
                    <a:gd name="T4" fmla="*/ 159 w 159"/>
                    <a:gd name="T5" fmla="*/ 275 h 275"/>
                    <a:gd name="T6" fmla="*/ 159 w 159"/>
                    <a:gd name="T7" fmla="*/ 91 h 275"/>
                    <a:gd name="T8" fmla="*/ 0 w 159"/>
                    <a:gd name="T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9" h="275">
                      <a:moveTo>
                        <a:pt x="0" y="0"/>
                      </a:moveTo>
                      <a:lnTo>
                        <a:pt x="0" y="183"/>
                      </a:lnTo>
                      <a:lnTo>
                        <a:pt x="159" y="275"/>
                      </a:lnTo>
                      <a:lnTo>
                        <a:pt x="159" y="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9" name="Freeform 13">
                  <a:extLst>
                    <a:ext uri="{FF2B5EF4-FFF2-40B4-BE49-F238E27FC236}">
                      <a16:creationId xmlns:a16="http://schemas.microsoft.com/office/drawing/2014/main" id="{16DDB6C0-444C-4FAF-B5F4-CD71E0298A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3" y="3474"/>
                  <a:ext cx="160" cy="184"/>
                </a:xfrm>
                <a:custGeom>
                  <a:avLst/>
                  <a:gdLst>
                    <a:gd name="T0" fmla="*/ 315 w 315"/>
                    <a:gd name="T1" fmla="*/ 182 h 363"/>
                    <a:gd name="T2" fmla="*/ 0 w 315"/>
                    <a:gd name="T3" fmla="*/ 363 h 363"/>
                    <a:gd name="T4" fmla="*/ 0 w 315"/>
                    <a:gd name="T5" fmla="*/ 0 h 363"/>
                    <a:gd name="T6" fmla="*/ 315 w 315"/>
                    <a:gd name="T7" fmla="*/ 18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5" h="363">
                      <a:moveTo>
                        <a:pt x="315" y="182"/>
                      </a:moveTo>
                      <a:lnTo>
                        <a:pt x="0" y="363"/>
                      </a:lnTo>
                      <a:lnTo>
                        <a:pt x="0" y="0"/>
                      </a:lnTo>
                      <a:lnTo>
                        <a:pt x="315" y="182"/>
                      </a:lnTo>
                      <a:close/>
                    </a:path>
                  </a:pathLst>
                </a:custGeom>
                <a:solidFill>
                  <a:srgbClr val="DDB3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30" name="Freeform 14">
                  <a:extLst>
                    <a:ext uri="{FF2B5EF4-FFF2-40B4-BE49-F238E27FC236}">
                      <a16:creationId xmlns:a16="http://schemas.microsoft.com/office/drawing/2014/main" id="{195A66F5-5DA0-42D8-8834-38D1B3D344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" y="3841"/>
                  <a:ext cx="160" cy="275"/>
                </a:xfrm>
                <a:custGeom>
                  <a:avLst/>
                  <a:gdLst>
                    <a:gd name="T0" fmla="*/ 160 w 160"/>
                    <a:gd name="T1" fmla="*/ 0 h 275"/>
                    <a:gd name="T2" fmla="*/ 160 w 160"/>
                    <a:gd name="T3" fmla="*/ 183 h 275"/>
                    <a:gd name="T4" fmla="*/ 0 w 160"/>
                    <a:gd name="T5" fmla="*/ 275 h 275"/>
                    <a:gd name="T6" fmla="*/ 0 w 160"/>
                    <a:gd name="T7" fmla="*/ 91 h 275"/>
                    <a:gd name="T8" fmla="*/ 160 w 160"/>
                    <a:gd name="T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0" h="275">
                      <a:moveTo>
                        <a:pt x="160" y="0"/>
                      </a:moveTo>
                      <a:lnTo>
                        <a:pt x="160" y="183"/>
                      </a:lnTo>
                      <a:lnTo>
                        <a:pt x="0" y="275"/>
                      </a:lnTo>
                      <a:lnTo>
                        <a:pt x="0" y="91"/>
                      </a:lnTo>
                      <a:lnTo>
                        <a:pt x="160" y="0"/>
                      </a:lnTo>
                      <a:close/>
                    </a:path>
                  </a:pathLst>
                </a:custGeom>
                <a:solidFill>
                  <a:srgbClr val="E4B4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31" name="Freeform 15">
                  <a:extLst>
                    <a:ext uri="{FF2B5EF4-FFF2-40B4-BE49-F238E27FC236}">
                      <a16:creationId xmlns:a16="http://schemas.microsoft.com/office/drawing/2014/main" id="{FABB99B8-6D00-4748-948F-FC5C3C5F76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5" y="3932"/>
                  <a:ext cx="159" cy="184"/>
                </a:xfrm>
                <a:custGeom>
                  <a:avLst/>
                  <a:gdLst>
                    <a:gd name="T0" fmla="*/ 0 w 314"/>
                    <a:gd name="T1" fmla="*/ 182 h 364"/>
                    <a:gd name="T2" fmla="*/ 314 w 314"/>
                    <a:gd name="T3" fmla="*/ 364 h 364"/>
                    <a:gd name="T4" fmla="*/ 314 w 314"/>
                    <a:gd name="T5" fmla="*/ 0 h 364"/>
                    <a:gd name="T6" fmla="*/ 0 w 314"/>
                    <a:gd name="T7" fmla="*/ 182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4" h="364">
                      <a:moveTo>
                        <a:pt x="0" y="182"/>
                      </a:moveTo>
                      <a:lnTo>
                        <a:pt x="314" y="364"/>
                      </a:lnTo>
                      <a:lnTo>
                        <a:pt x="314" y="0"/>
                      </a:lnTo>
                      <a:lnTo>
                        <a:pt x="0" y="182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32" name="Freeform 16">
                  <a:extLst>
                    <a:ext uri="{FF2B5EF4-FFF2-40B4-BE49-F238E27FC236}">
                      <a16:creationId xmlns:a16="http://schemas.microsoft.com/office/drawing/2014/main" id="{A453FCC4-9539-49B7-90CA-D2A5DD5C01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8" y="4208"/>
                  <a:ext cx="159" cy="275"/>
                </a:xfrm>
                <a:custGeom>
                  <a:avLst/>
                  <a:gdLst>
                    <a:gd name="T0" fmla="*/ 0 w 159"/>
                    <a:gd name="T1" fmla="*/ 0 h 275"/>
                    <a:gd name="T2" fmla="*/ 1 w 159"/>
                    <a:gd name="T3" fmla="*/ 184 h 275"/>
                    <a:gd name="T4" fmla="*/ 159 w 159"/>
                    <a:gd name="T5" fmla="*/ 275 h 275"/>
                    <a:gd name="T6" fmla="*/ 159 w 159"/>
                    <a:gd name="T7" fmla="*/ 92 h 275"/>
                    <a:gd name="T8" fmla="*/ 0 w 159"/>
                    <a:gd name="T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9" h="275">
                      <a:moveTo>
                        <a:pt x="0" y="0"/>
                      </a:moveTo>
                      <a:lnTo>
                        <a:pt x="1" y="184"/>
                      </a:lnTo>
                      <a:lnTo>
                        <a:pt x="159" y="275"/>
                      </a:lnTo>
                      <a:lnTo>
                        <a:pt x="159" y="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33" name="Freeform 17">
                  <a:extLst>
                    <a:ext uri="{FF2B5EF4-FFF2-40B4-BE49-F238E27FC236}">
                      <a16:creationId xmlns:a16="http://schemas.microsoft.com/office/drawing/2014/main" id="{8A1CE0A2-2C14-492C-89F9-61B5A4740B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7" y="4208"/>
                  <a:ext cx="159" cy="275"/>
                </a:xfrm>
                <a:custGeom>
                  <a:avLst/>
                  <a:gdLst>
                    <a:gd name="T0" fmla="*/ 159 w 159"/>
                    <a:gd name="T1" fmla="*/ 0 h 275"/>
                    <a:gd name="T2" fmla="*/ 158 w 159"/>
                    <a:gd name="T3" fmla="*/ 184 h 275"/>
                    <a:gd name="T4" fmla="*/ 0 w 159"/>
                    <a:gd name="T5" fmla="*/ 275 h 275"/>
                    <a:gd name="T6" fmla="*/ 0 w 159"/>
                    <a:gd name="T7" fmla="*/ 92 h 275"/>
                    <a:gd name="T8" fmla="*/ 159 w 159"/>
                    <a:gd name="T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9" h="275">
                      <a:moveTo>
                        <a:pt x="159" y="0"/>
                      </a:moveTo>
                      <a:lnTo>
                        <a:pt x="158" y="184"/>
                      </a:lnTo>
                      <a:lnTo>
                        <a:pt x="0" y="275"/>
                      </a:lnTo>
                      <a:lnTo>
                        <a:pt x="0" y="92"/>
                      </a:lnTo>
                      <a:lnTo>
                        <a:pt x="159" y="0"/>
                      </a:lnTo>
                      <a:close/>
                    </a:path>
                  </a:pathLst>
                </a:custGeom>
                <a:solidFill>
                  <a:srgbClr val="DDB3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97" name="그룹 596">
                <a:extLst>
                  <a:ext uri="{FF2B5EF4-FFF2-40B4-BE49-F238E27FC236}">
                    <a16:creationId xmlns:a16="http://schemas.microsoft.com/office/drawing/2014/main" id="{39A089D2-8C2C-4E55-91BD-01144649DE5C}"/>
                  </a:ext>
                </a:extLst>
              </p:cNvPr>
              <p:cNvGrpSpPr/>
              <p:nvPr/>
            </p:nvGrpSpPr>
            <p:grpSpPr>
              <a:xfrm>
                <a:off x="3892080" y="1756539"/>
                <a:ext cx="5709120" cy="4491700"/>
                <a:chOff x="2850204" y="150828"/>
                <a:chExt cx="4331066" cy="6497977"/>
              </a:xfrm>
              <a:scene3d>
                <a:camera prst="isometricOffAxis1Left">
                  <a:rot lat="1080000" lon="3840000" rev="0"/>
                </a:camera>
                <a:lightRig rig="threePt" dir="t"/>
              </a:scene3d>
            </p:grpSpPr>
            <p:sp>
              <p:nvSpPr>
                <p:cNvPr id="598" name="자유형: 도형 597">
                  <a:extLst>
                    <a:ext uri="{FF2B5EF4-FFF2-40B4-BE49-F238E27FC236}">
                      <a16:creationId xmlns:a16="http://schemas.microsoft.com/office/drawing/2014/main" id="{17140AB3-B074-498C-BA9C-3C70F8084C9A}"/>
                    </a:ext>
                  </a:extLst>
                </p:cNvPr>
                <p:cNvSpPr/>
                <p:nvPr/>
              </p:nvSpPr>
              <p:spPr>
                <a:xfrm>
                  <a:off x="3142033" y="492917"/>
                  <a:ext cx="3025303" cy="4565466"/>
                </a:xfrm>
                <a:custGeom>
                  <a:avLst/>
                  <a:gdLst>
                    <a:gd name="connsiteX0" fmla="*/ 172109 w 3025303"/>
                    <a:gd name="connsiteY0" fmla="*/ 0 h 4565466"/>
                    <a:gd name="connsiteX1" fmla="*/ 2853194 w 3025303"/>
                    <a:gd name="connsiteY1" fmla="*/ 0 h 4565466"/>
                    <a:gd name="connsiteX2" fmla="*/ 3025303 w 3025303"/>
                    <a:gd name="connsiteY2" fmla="*/ 172109 h 4565466"/>
                    <a:gd name="connsiteX3" fmla="*/ 3025303 w 3025303"/>
                    <a:gd name="connsiteY3" fmla="*/ 4393357 h 4565466"/>
                    <a:gd name="connsiteX4" fmla="*/ 2853194 w 3025303"/>
                    <a:gd name="connsiteY4" fmla="*/ 4565466 h 4565466"/>
                    <a:gd name="connsiteX5" fmla="*/ 172109 w 3025303"/>
                    <a:gd name="connsiteY5" fmla="*/ 4565466 h 4565466"/>
                    <a:gd name="connsiteX6" fmla="*/ 0 w 3025303"/>
                    <a:gd name="connsiteY6" fmla="*/ 4393357 h 4565466"/>
                    <a:gd name="connsiteX7" fmla="*/ 0 w 3025303"/>
                    <a:gd name="connsiteY7" fmla="*/ 172109 h 4565466"/>
                    <a:gd name="connsiteX8" fmla="*/ 172109 w 3025303"/>
                    <a:gd name="connsiteY8" fmla="*/ 0 h 4565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25303" h="4565466">
                      <a:moveTo>
                        <a:pt x="172109" y="0"/>
                      </a:moveTo>
                      <a:lnTo>
                        <a:pt x="2853194" y="0"/>
                      </a:lnTo>
                      <a:cubicBezTo>
                        <a:pt x="2948247" y="0"/>
                        <a:pt x="3025303" y="77056"/>
                        <a:pt x="3025303" y="172109"/>
                      </a:cubicBezTo>
                      <a:lnTo>
                        <a:pt x="3025303" y="4393357"/>
                      </a:lnTo>
                      <a:cubicBezTo>
                        <a:pt x="3025303" y="4488410"/>
                        <a:pt x="2948247" y="4565466"/>
                        <a:pt x="2853194" y="4565466"/>
                      </a:cubicBezTo>
                      <a:lnTo>
                        <a:pt x="172109" y="4565466"/>
                      </a:lnTo>
                      <a:cubicBezTo>
                        <a:pt x="77056" y="4565466"/>
                        <a:pt x="0" y="4488410"/>
                        <a:pt x="0" y="4393357"/>
                      </a:cubicBezTo>
                      <a:lnTo>
                        <a:pt x="0" y="172109"/>
                      </a:lnTo>
                      <a:cubicBezTo>
                        <a:pt x="0" y="77056"/>
                        <a:pt x="77056" y="0"/>
                        <a:pt x="172109" y="0"/>
                      </a:cubicBezTo>
                      <a:close/>
                    </a:path>
                  </a:pathLst>
                </a:custGeom>
                <a:solidFill>
                  <a:srgbClr val="F3FB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99" name="자유형: 도형 598">
                  <a:extLst>
                    <a:ext uri="{FF2B5EF4-FFF2-40B4-BE49-F238E27FC236}">
                      <a16:creationId xmlns:a16="http://schemas.microsoft.com/office/drawing/2014/main" id="{FFBF7C9A-C757-4A14-8187-A539A53F158E}"/>
                    </a:ext>
                  </a:extLst>
                </p:cNvPr>
                <p:cNvSpPr/>
                <p:nvPr/>
              </p:nvSpPr>
              <p:spPr>
                <a:xfrm>
                  <a:off x="2850204" y="150829"/>
                  <a:ext cx="4202349" cy="6497976"/>
                </a:xfrm>
                <a:custGeom>
                  <a:avLst/>
                  <a:gdLst>
                    <a:gd name="connsiteX0" fmla="*/ 0 w 4202349"/>
                    <a:gd name="connsiteY0" fmla="*/ 0 h 6497976"/>
                    <a:gd name="connsiteX1" fmla="*/ 4202349 w 4202349"/>
                    <a:gd name="connsiteY1" fmla="*/ 0 h 6497976"/>
                    <a:gd name="connsiteX2" fmla="*/ 4202349 w 4202349"/>
                    <a:gd name="connsiteY2" fmla="*/ 6497976 h 6497976"/>
                    <a:gd name="connsiteX3" fmla="*/ 0 w 4202349"/>
                    <a:gd name="connsiteY3" fmla="*/ 6497976 h 6497976"/>
                    <a:gd name="connsiteX4" fmla="*/ 0 w 4202349"/>
                    <a:gd name="connsiteY4" fmla="*/ 0 h 6497976"/>
                    <a:gd name="connsiteX5" fmla="*/ 463938 w 4202349"/>
                    <a:gd name="connsiteY5" fmla="*/ 342088 h 6497976"/>
                    <a:gd name="connsiteX6" fmla="*/ 291829 w 4202349"/>
                    <a:gd name="connsiteY6" fmla="*/ 514197 h 6497976"/>
                    <a:gd name="connsiteX7" fmla="*/ 291829 w 4202349"/>
                    <a:gd name="connsiteY7" fmla="*/ 4735445 h 6497976"/>
                    <a:gd name="connsiteX8" fmla="*/ 463938 w 4202349"/>
                    <a:gd name="connsiteY8" fmla="*/ 4907554 h 6497976"/>
                    <a:gd name="connsiteX9" fmla="*/ 3145023 w 4202349"/>
                    <a:gd name="connsiteY9" fmla="*/ 4907554 h 6497976"/>
                    <a:gd name="connsiteX10" fmla="*/ 3317132 w 4202349"/>
                    <a:gd name="connsiteY10" fmla="*/ 4735445 h 6497976"/>
                    <a:gd name="connsiteX11" fmla="*/ 3317132 w 4202349"/>
                    <a:gd name="connsiteY11" fmla="*/ 514197 h 6497976"/>
                    <a:gd name="connsiteX12" fmla="*/ 3145023 w 4202349"/>
                    <a:gd name="connsiteY12" fmla="*/ 342088 h 6497976"/>
                    <a:gd name="connsiteX13" fmla="*/ 463938 w 4202349"/>
                    <a:gd name="connsiteY13" fmla="*/ 342088 h 6497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02349" h="6497976">
                      <a:moveTo>
                        <a:pt x="0" y="0"/>
                      </a:moveTo>
                      <a:lnTo>
                        <a:pt x="4202349" y="0"/>
                      </a:lnTo>
                      <a:lnTo>
                        <a:pt x="4202349" y="6497976"/>
                      </a:lnTo>
                      <a:lnTo>
                        <a:pt x="0" y="6497976"/>
                      </a:lnTo>
                      <a:lnTo>
                        <a:pt x="0" y="0"/>
                      </a:lnTo>
                      <a:close/>
                      <a:moveTo>
                        <a:pt x="463938" y="342088"/>
                      </a:moveTo>
                      <a:cubicBezTo>
                        <a:pt x="368885" y="342088"/>
                        <a:pt x="291829" y="419144"/>
                        <a:pt x="291829" y="514197"/>
                      </a:cubicBezTo>
                      <a:lnTo>
                        <a:pt x="291829" y="4735445"/>
                      </a:lnTo>
                      <a:cubicBezTo>
                        <a:pt x="291829" y="4830498"/>
                        <a:pt x="368885" y="4907554"/>
                        <a:pt x="463938" y="4907554"/>
                      </a:cubicBezTo>
                      <a:lnTo>
                        <a:pt x="3145023" y="4907554"/>
                      </a:lnTo>
                      <a:cubicBezTo>
                        <a:pt x="3240076" y="4907554"/>
                        <a:pt x="3317132" y="4830498"/>
                        <a:pt x="3317132" y="4735445"/>
                      </a:cubicBezTo>
                      <a:lnTo>
                        <a:pt x="3317132" y="514197"/>
                      </a:lnTo>
                      <a:cubicBezTo>
                        <a:pt x="3317132" y="419144"/>
                        <a:pt x="3240076" y="342088"/>
                        <a:pt x="3145023" y="342088"/>
                      </a:cubicBezTo>
                      <a:lnTo>
                        <a:pt x="463938" y="342088"/>
                      </a:lnTo>
                      <a:close/>
                    </a:path>
                  </a:pathLst>
                </a:custGeom>
                <a:solidFill>
                  <a:srgbClr val="FD95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00" name="직사각형 599">
                  <a:extLst>
                    <a:ext uri="{FF2B5EF4-FFF2-40B4-BE49-F238E27FC236}">
                      <a16:creationId xmlns:a16="http://schemas.microsoft.com/office/drawing/2014/main" id="{9F9BEAF6-170C-43DF-AC1A-8DC0B22CFED0}"/>
                    </a:ext>
                  </a:extLst>
                </p:cNvPr>
                <p:cNvSpPr/>
                <p:nvPr/>
              </p:nvSpPr>
              <p:spPr>
                <a:xfrm>
                  <a:off x="6340713" y="150828"/>
                  <a:ext cx="840557" cy="6493073"/>
                </a:xfrm>
                <a:prstGeom prst="rect">
                  <a:avLst/>
                </a:prstGeom>
                <a:solidFill>
                  <a:srgbClr val="E7C8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직사각형 600">
                  <a:extLst>
                    <a:ext uri="{FF2B5EF4-FFF2-40B4-BE49-F238E27FC236}">
                      <a16:creationId xmlns:a16="http://schemas.microsoft.com/office/drawing/2014/main" id="{DE02B73F-C4D9-4D41-81EF-8CD0F5AAE3C8}"/>
                    </a:ext>
                  </a:extLst>
                </p:cNvPr>
                <p:cNvSpPr/>
                <p:nvPr/>
              </p:nvSpPr>
              <p:spPr>
                <a:xfrm>
                  <a:off x="7005941" y="150829"/>
                  <a:ext cx="118684" cy="6497976"/>
                </a:xfrm>
                <a:prstGeom prst="rect">
                  <a:avLst/>
                </a:prstGeom>
                <a:solidFill>
                  <a:srgbClr val="FD95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사각형: 둥근 모서리 601">
                  <a:extLst>
                    <a:ext uri="{FF2B5EF4-FFF2-40B4-BE49-F238E27FC236}">
                      <a16:creationId xmlns:a16="http://schemas.microsoft.com/office/drawing/2014/main" id="{7F84D13E-8618-4A1A-9FBF-1F707D96A7C3}"/>
                    </a:ext>
                  </a:extLst>
                </p:cNvPr>
                <p:cNvSpPr/>
                <p:nvPr/>
              </p:nvSpPr>
              <p:spPr>
                <a:xfrm>
                  <a:off x="6339827" y="2739503"/>
                  <a:ext cx="657488" cy="41903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사각형: 둥근 모서리 602">
                  <a:extLst>
                    <a:ext uri="{FF2B5EF4-FFF2-40B4-BE49-F238E27FC236}">
                      <a16:creationId xmlns:a16="http://schemas.microsoft.com/office/drawing/2014/main" id="{C0E4389F-236F-4ADF-8AA1-389A6F935B88}"/>
                    </a:ext>
                  </a:extLst>
                </p:cNvPr>
                <p:cNvSpPr/>
                <p:nvPr/>
              </p:nvSpPr>
              <p:spPr>
                <a:xfrm>
                  <a:off x="6387755" y="2824751"/>
                  <a:ext cx="560656" cy="2546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400" dirty="0">
                      <a:solidFill>
                        <a:schemeClr val="tx1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지폐투입구</a:t>
                  </a:r>
                </a:p>
              </p:txBody>
            </p:sp>
            <p:sp>
              <p:nvSpPr>
                <p:cNvPr id="604" name="직사각형 603">
                  <a:extLst>
                    <a:ext uri="{FF2B5EF4-FFF2-40B4-BE49-F238E27FC236}">
                      <a16:creationId xmlns:a16="http://schemas.microsoft.com/office/drawing/2014/main" id="{F2FC5650-894F-4253-9E78-E81138472AED}"/>
                    </a:ext>
                  </a:extLst>
                </p:cNvPr>
                <p:cNvSpPr/>
                <p:nvPr/>
              </p:nvSpPr>
              <p:spPr>
                <a:xfrm>
                  <a:off x="6331582" y="1051359"/>
                  <a:ext cx="638295" cy="13233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05" name="그림 604">
                  <a:extLst>
                    <a:ext uri="{FF2B5EF4-FFF2-40B4-BE49-F238E27FC236}">
                      <a16:creationId xmlns:a16="http://schemas.microsoft.com/office/drawing/2014/main" id="{C30C424C-CEF9-461B-8C3A-CB8314EE62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76660" y="1494030"/>
                  <a:ext cx="536573" cy="733836"/>
                </a:xfrm>
                <a:prstGeom prst="rect">
                  <a:avLst/>
                </a:prstGeom>
              </p:spPr>
            </p:pic>
            <p:sp>
              <p:nvSpPr>
                <p:cNvPr id="606" name="직사각형 605">
                  <a:extLst>
                    <a:ext uri="{FF2B5EF4-FFF2-40B4-BE49-F238E27FC236}">
                      <a16:creationId xmlns:a16="http://schemas.microsoft.com/office/drawing/2014/main" id="{E80BB324-6C5C-4796-BA05-07DE19CC051E}"/>
                    </a:ext>
                  </a:extLst>
                </p:cNvPr>
                <p:cNvSpPr/>
                <p:nvPr/>
              </p:nvSpPr>
              <p:spPr>
                <a:xfrm>
                  <a:off x="6375801" y="1138802"/>
                  <a:ext cx="560656" cy="27609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타원 606">
                  <a:extLst>
                    <a:ext uri="{FF2B5EF4-FFF2-40B4-BE49-F238E27FC236}">
                      <a16:creationId xmlns:a16="http://schemas.microsoft.com/office/drawing/2014/main" id="{F73A72A7-0967-4FEA-8924-313214708C36}"/>
                    </a:ext>
                  </a:extLst>
                </p:cNvPr>
                <p:cNvSpPr/>
                <p:nvPr/>
              </p:nvSpPr>
              <p:spPr>
                <a:xfrm>
                  <a:off x="6486709" y="3348268"/>
                  <a:ext cx="373236" cy="3501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1">
                      <a:lumMod val="65000"/>
                      <a:alpha val="63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08" name="사각형: 둥근 모서리 607">
                  <a:extLst>
                    <a:ext uri="{FF2B5EF4-FFF2-40B4-BE49-F238E27FC236}">
                      <a16:creationId xmlns:a16="http://schemas.microsoft.com/office/drawing/2014/main" id="{08AEDBFA-00C4-42E2-86EB-4155B07BEE61}"/>
                    </a:ext>
                  </a:extLst>
                </p:cNvPr>
                <p:cNvSpPr/>
                <p:nvPr/>
              </p:nvSpPr>
              <p:spPr>
                <a:xfrm>
                  <a:off x="3322292" y="5313627"/>
                  <a:ext cx="2596676" cy="1069493"/>
                </a:xfrm>
                <a:prstGeom prst="roundRect">
                  <a:avLst/>
                </a:prstGeom>
                <a:solidFill>
                  <a:srgbClr val="0D1214"/>
                </a:solidFill>
                <a:ln w="76200">
                  <a:solidFill>
                    <a:srgbClr val="E3C7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9" name="AutoShape 10">
                  <a:extLst>
                    <a:ext uri="{FF2B5EF4-FFF2-40B4-BE49-F238E27FC236}">
                      <a16:creationId xmlns:a16="http://schemas.microsoft.com/office/drawing/2014/main" id="{6D963A8B-8D08-4D56-AECE-1E67D502482B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14092" y="942934"/>
                  <a:ext cx="394204" cy="6151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0" name="Freeform 12">
                  <a:extLst>
                    <a:ext uri="{FF2B5EF4-FFF2-40B4-BE49-F238E27FC236}">
                      <a16:creationId xmlns:a16="http://schemas.microsoft.com/office/drawing/2014/main" id="{72334869-A806-41AF-8FBE-62ED420A3E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4092" y="954446"/>
                  <a:ext cx="371160" cy="567760"/>
                </a:xfrm>
                <a:custGeom>
                  <a:avLst/>
                  <a:gdLst>
                    <a:gd name="T0" fmla="*/ 0 w 400"/>
                    <a:gd name="T1" fmla="*/ 360 h 654"/>
                    <a:gd name="T2" fmla="*/ 0 w 400"/>
                    <a:gd name="T3" fmla="*/ 79 h 654"/>
                    <a:gd name="T4" fmla="*/ 28 w 400"/>
                    <a:gd name="T5" fmla="*/ 38 h 654"/>
                    <a:gd name="T6" fmla="*/ 53 w 400"/>
                    <a:gd name="T7" fmla="*/ 0 h 654"/>
                    <a:gd name="T8" fmla="*/ 53 w 400"/>
                    <a:gd name="T9" fmla="*/ 0 h 654"/>
                    <a:gd name="T10" fmla="*/ 347 w 400"/>
                    <a:gd name="T11" fmla="*/ 0 h 654"/>
                    <a:gd name="T12" fmla="*/ 347 w 400"/>
                    <a:gd name="T13" fmla="*/ 0 h 654"/>
                    <a:gd name="T14" fmla="*/ 372 w 400"/>
                    <a:gd name="T15" fmla="*/ 38 h 654"/>
                    <a:gd name="T16" fmla="*/ 400 w 400"/>
                    <a:gd name="T17" fmla="*/ 79 h 654"/>
                    <a:gd name="T18" fmla="*/ 400 w 400"/>
                    <a:gd name="T19" fmla="*/ 360 h 654"/>
                    <a:gd name="T20" fmla="*/ 400 w 400"/>
                    <a:gd name="T21" fmla="*/ 294 h 654"/>
                    <a:gd name="T22" fmla="*/ 400 w 400"/>
                    <a:gd name="T23" fmla="*/ 575 h 654"/>
                    <a:gd name="T24" fmla="*/ 372 w 400"/>
                    <a:gd name="T25" fmla="*/ 616 h 654"/>
                    <a:gd name="T26" fmla="*/ 347 w 400"/>
                    <a:gd name="T27" fmla="*/ 654 h 654"/>
                    <a:gd name="T28" fmla="*/ 347 w 400"/>
                    <a:gd name="T29" fmla="*/ 654 h 654"/>
                    <a:gd name="T30" fmla="*/ 53 w 400"/>
                    <a:gd name="T31" fmla="*/ 654 h 654"/>
                    <a:gd name="T32" fmla="*/ 53 w 400"/>
                    <a:gd name="T33" fmla="*/ 654 h 654"/>
                    <a:gd name="T34" fmla="*/ 28 w 400"/>
                    <a:gd name="T35" fmla="*/ 616 h 654"/>
                    <a:gd name="T36" fmla="*/ 0 w 400"/>
                    <a:gd name="T37" fmla="*/ 575 h 654"/>
                    <a:gd name="T38" fmla="*/ 0 w 400"/>
                    <a:gd name="T39" fmla="*/ 294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00" h="654">
                      <a:moveTo>
                        <a:pt x="0" y="360"/>
                      </a:moveTo>
                      <a:lnTo>
                        <a:pt x="0" y="79"/>
                      </a:lnTo>
                      <a:cubicBezTo>
                        <a:pt x="0" y="61"/>
                        <a:pt x="11" y="45"/>
                        <a:pt x="28" y="38"/>
                      </a:cubicBezTo>
                      <a:cubicBezTo>
                        <a:pt x="42" y="32"/>
                        <a:pt x="53" y="16"/>
                        <a:pt x="53" y="0"/>
                      </a:cubicBezTo>
                      <a:lnTo>
                        <a:pt x="53" y="0"/>
                      </a:lnTo>
                      <a:lnTo>
                        <a:pt x="347" y="0"/>
                      </a:lnTo>
                      <a:lnTo>
                        <a:pt x="347" y="0"/>
                      </a:lnTo>
                      <a:cubicBezTo>
                        <a:pt x="347" y="16"/>
                        <a:pt x="358" y="32"/>
                        <a:pt x="372" y="38"/>
                      </a:cubicBezTo>
                      <a:cubicBezTo>
                        <a:pt x="389" y="45"/>
                        <a:pt x="400" y="61"/>
                        <a:pt x="400" y="79"/>
                      </a:cubicBezTo>
                      <a:lnTo>
                        <a:pt x="400" y="360"/>
                      </a:lnTo>
                      <a:lnTo>
                        <a:pt x="400" y="294"/>
                      </a:lnTo>
                      <a:lnTo>
                        <a:pt x="400" y="575"/>
                      </a:lnTo>
                      <a:cubicBezTo>
                        <a:pt x="400" y="593"/>
                        <a:pt x="389" y="609"/>
                        <a:pt x="372" y="616"/>
                      </a:cubicBezTo>
                      <a:cubicBezTo>
                        <a:pt x="358" y="622"/>
                        <a:pt x="347" y="638"/>
                        <a:pt x="347" y="654"/>
                      </a:cubicBezTo>
                      <a:lnTo>
                        <a:pt x="347" y="654"/>
                      </a:lnTo>
                      <a:lnTo>
                        <a:pt x="53" y="654"/>
                      </a:lnTo>
                      <a:lnTo>
                        <a:pt x="53" y="654"/>
                      </a:lnTo>
                      <a:cubicBezTo>
                        <a:pt x="53" y="638"/>
                        <a:pt x="42" y="622"/>
                        <a:pt x="28" y="616"/>
                      </a:cubicBezTo>
                      <a:cubicBezTo>
                        <a:pt x="11" y="609"/>
                        <a:pt x="0" y="593"/>
                        <a:pt x="0" y="575"/>
                      </a:cubicBezTo>
                      <a:lnTo>
                        <a:pt x="0" y="294"/>
                      </a:lnTo>
                    </a:path>
                  </a:pathLst>
                </a:custGeom>
                <a:solidFill>
                  <a:srgbClr val="FD95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1" name="Freeform 16">
                  <a:extLst>
                    <a:ext uri="{FF2B5EF4-FFF2-40B4-BE49-F238E27FC236}">
                      <a16:creationId xmlns:a16="http://schemas.microsoft.com/office/drawing/2014/main" id="{CB6DC183-14A2-482F-8159-8685ECF7DA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7239" y="947539"/>
                  <a:ext cx="282415" cy="23484"/>
                </a:xfrm>
                <a:custGeom>
                  <a:avLst/>
                  <a:gdLst>
                    <a:gd name="T0" fmla="*/ 187 w 200"/>
                    <a:gd name="T1" fmla="*/ 26 h 26"/>
                    <a:gd name="T2" fmla="*/ 13 w 200"/>
                    <a:gd name="T3" fmla="*/ 26 h 26"/>
                    <a:gd name="T4" fmla="*/ 0 w 200"/>
                    <a:gd name="T5" fmla="*/ 13 h 26"/>
                    <a:gd name="T6" fmla="*/ 13 w 200"/>
                    <a:gd name="T7" fmla="*/ 0 h 26"/>
                    <a:gd name="T8" fmla="*/ 187 w 200"/>
                    <a:gd name="T9" fmla="*/ 0 h 26"/>
                    <a:gd name="T10" fmla="*/ 200 w 200"/>
                    <a:gd name="T11" fmla="*/ 13 h 26"/>
                    <a:gd name="T12" fmla="*/ 187 w 200"/>
                    <a:gd name="T13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26">
                      <a:moveTo>
                        <a:pt x="187" y="26"/>
                      </a:moveTo>
                      <a:lnTo>
                        <a:pt x="13" y="26"/>
                      </a:lnTo>
                      <a:cubicBezTo>
                        <a:pt x="6" y="26"/>
                        <a:pt x="0" y="20"/>
                        <a:pt x="0" y="13"/>
                      </a:cubicBezTo>
                      <a:cubicBezTo>
                        <a:pt x="0" y="6"/>
                        <a:pt x="6" y="0"/>
                        <a:pt x="13" y="0"/>
                      </a:cubicBezTo>
                      <a:lnTo>
                        <a:pt x="187" y="0"/>
                      </a:lnTo>
                      <a:cubicBezTo>
                        <a:pt x="194" y="0"/>
                        <a:pt x="200" y="6"/>
                        <a:pt x="200" y="13"/>
                      </a:cubicBezTo>
                      <a:cubicBezTo>
                        <a:pt x="200" y="20"/>
                        <a:pt x="194" y="26"/>
                        <a:pt x="187" y="26"/>
                      </a:cubicBezTo>
                      <a:close/>
                    </a:path>
                  </a:pathLst>
                </a:custGeom>
                <a:solidFill>
                  <a:srgbClr val="DFCE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2" name="Freeform 17">
                  <a:extLst>
                    <a:ext uri="{FF2B5EF4-FFF2-40B4-BE49-F238E27FC236}">
                      <a16:creationId xmlns:a16="http://schemas.microsoft.com/office/drawing/2014/main" id="{0CC30EDA-7C41-496F-97F1-214B9A64AA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7034" y="1055289"/>
                  <a:ext cx="368218" cy="385413"/>
                </a:xfrm>
                <a:custGeom>
                  <a:avLst/>
                  <a:gdLst>
                    <a:gd name="T0" fmla="*/ 400 w 400"/>
                    <a:gd name="T1" fmla="*/ 293 h 426"/>
                    <a:gd name="T2" fmla="*/ 0 w 400"/>
                    <a:gd name="T3" fmla="*/ 426 h 426"/>
                    <a:gd name="T4" fmla="*/ 0 w 400"/>
                    <a:gd name="T5" fmla="*/ 133 h 426"/>
                    <a:gd name="T6" fmla="*/ 400 w 400"/>
                    <a:gd name="T7" fmla="*/ 0 h 426"/>
                    <a:gd name="T8" fmla="*/ 400 w 400"/>
                    <a:gd name="T9" fmla="*/ 293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0" h="426">
                      <a:moveTo>
                        <a:pt x="400" y="293"/>
                      </a:moveTo>
                      <a:lnTo>
                        <a:pt x="0" y="426"/>
                      </a:lnTo>
                      <a:lnTo>
                        <a:pt x="0" y="133"/>
                      </a:lnTo>
                      <a:lnTo>
                        <a:pt x="400" y="0"/>
                      </a:lnTo>
                      <a:lnTo>
                        <a:pt x="400" y="293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3" name="Freeform 18">
                  <a:extLst>
                    <a:ext uri="{FF2B5EF4-FFF2-40B4-BE49-F238E27FC236}">
                      <a16:creationId xmlns:a16="http://schemas.microsoft.com/office/drawing/2014/main" id="{2A19E197-4545-4EA7-A972-432B3F6EE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4092" y="1091205"/>
                  <a:ext cx="371650" cy="303450"/>
                </a:xfrm>
                <a:custGeom>
                  <a:avLst/>
                  <a:gdLst>
                    <a:gd name="T0" fmla="*/ 400 w 400"/>
                    <a:gd name="T1" fmla="*/ 187 h 320"/>
                    <a:gd name="T2" fmla="*/ 0 w 400"/>
                    <a:gd name="T3" fmla="*/ 320 h 320"/>
                    <a:gd name="T4" fmla="*/ 0 w 400"/>
                    <a:gd name="T5" fmla="*/ 133 h 320"/>
                    <a:gd name="T6" fmla="*/ 400 w 400"/>
                    <a:gd name="T7" fmla="*/ 0 h 320"/>
                    <a:gd name="T8" fmla="*/ 400 w 400"/>
                    <a:gd name="T9" fmla="*/ 187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0" h="320">
                      <a:moveTo>
                        <a:pt x="400" y="187"/>
                      </a:moveTo>
                      <a:lnTo>
                        <a:pt x="0" y="320"/>
                      </a:lnTo>
                      <a:lnTo>
                        <a:pt x="0" y="133"/>
                      </a:lnTo>
                      <a:lnTo>
                        <a:pt x="400" y="0"/>
                      </a:lnTo>
                      <a:lnTo>
                        <a:pt x="400" y="187"/>
                      </a:lnTo>
                      <a:close/>
                    </a:path>
                  </a:pathLst>
                </a:custGeom>
                <a:solidFill>
                  <a:srgbClr val="E7C8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4" name="AutoShape 10">
                  <a:extLst>
                    <a:ext uri="{FF2B5EF4-FFF2-40B4-BE49-F238E27FC236}">
                      <a16:creationId xmlns:a16="http://schemas.microsoft.com/office/drawing/2014/main" id="{46EB32B7-23ED-493E-90FB-81DA630CFCB5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020936" y="940053"/>
                  <a:ext cx="394204" cy="6151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5" name="Freeform 12">
                  <a:extLst>
                    <a:ext uri="{FF2B5EF4-FFF2-40B4-BE49-F238E27FC236}">
                      <a16:creationId xmlns:a16="http://schemas.microsoft.com/office/drawing/2014/main" id="{B9E3ED9F-F0B7-416F-B882-E813949AF2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20936" y="951565"/>
                  <a:ext cx="371160" cy="567760"/>
                </a:xfrm>
                <a:custGeom>
                  <a:avLst/>
                  <a:gdLst>
                    <a:gd name="T0" fmla="*/ 0 w 400"/>
                    <a:gd name="T1" fmla="*/ 360 h 654"/>
                    <a:gd name="T2" fmla="*/ 0 w 400"/>
                    <a:gd name="T3" fmla="*/ 79 h 654"/>
                    <a:gd name="T4" fmla="*/ 28 w 400"/>
                    <a:gd name="T5" fmla="*/ 38 h 654"/>
                    <a:gd name="T6" fmla="*/ 53 w 400"/>
                    <a:gd name="T7" fmla="*/ 0 h 654"/>
                    <a:gd name="T8" fmla="*/ 53 w 400"/>
                    <a:gd name="T9" fmla="*/ 0 h 654"/>
                    <a:gd name="T10" fmla="*/ 347 w 400"/>
                    <a:gd name="T11" fmla="*/ 0 h 654"/>
                    <a:gd name="T12" fmla="*/ 347 w 400"/>
                    <a:gd name="T13" fmla="*/ 0 h 654"/>
                    <a:gd name="T14" fmla="*/ 372 w 400"/>
                    <a:gd name="T15" fmla="*/ 38 h 654"/>
                    <a:gd name="T16" fmla="*/ 400 w 400"/>
                    <a:gd name="T17" fmla="*/ 79 h 654"/>
                    <a:gd name="T18" fmla="*/ 400 w 400"/>
                    <a:gd name="T19" fmla="*/ 360 h 654"/>
                    <a:gd name="T20" fmla="*/ 400 w 400"/>
                    <a:gd name="T21" fmla="*/ 294 h 654"/>
                    <a:gd name="T22" fmla="*/ 400 w 400"/>
                    <a:gd name="T23" fmla="*/ 575 h 654"/>
                    <a:gd name="T24" fmla="*/ 372 w 400"/>
                    <a:gd name="T25" fmla="*/ 616 h 654"/>
                    <a:gd name="T26" fmla="*/ 347 w 400"/>
                    <a:gd name="T27" fmla="*/ 654 h 654"/>
                    <a:gd name="T28" fmla="*/ 347 w 400"/>
                    <a:gd name="T29" fmla="*/ 654 h 654"/>
                    <a:gd name="T30" fmla="*/ 53 w 400"/>
                    <a:gd name="T31" fmla="*/ 654 h 654"/>
                    <a:gd name="T32" fmla="*/ 53 w 400"/>
                    <a:gd name="T33" fmla="*/ 654 h 654"/>
                    <a:gd name="T34" fmla="*/ 28 w 400"/>
                    <a:gd name="T35" fmla="*/ 616 h 654"/>
                    <a:gd name="T36" fmla="*/ 0 w 400"/>
                    <a:gd name="T37" fmla="*/ 575 h 654"/>
                    <a:gd name="T38" fmla="*/ 0 w 400"/>
                    <a:gd name="T39" fmla="*/ 294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00" h="654">
                      <a:moveTo>
                        <a:pt x="0" y="360"/>
                      </a:moveTo>
                      <a:lnTo>
                        <a:pt x="0" y="79"/>
                      </a:lnTo>
                      <a:cubicBezTo>
                        <a:pt x="0" y="61"/>
                        <a:pt x="11" y="45"/>
                        <a:pt x="28" y="38"/>
                      </a:cubicBezTo>
                      <a:cubicBezTo>
                        <a:pt x="42" y="32"/>
                        <a:pt x="53" y="16"/>
                        <a:pt x="53" y="0"/>
                      </a:cubicBezTo>
                      <a:lnTo>
                        <a:pt x="53" y="0"/>
                      </a:lnTo>
                      <a:lnTo>
                        <a:pt x="347" y="0"/>
                      </a:lnTo>
                      <a:lnTo>
                        <a:pt x="347" y="0"/>
                      </a:lnTo>
                      <a:cubicBezTo>
                        <a:pt x="347" y="16"/>
                        <a:pt x="358" y="32"/>
                        <a:pt x="372" y="38"/>
                      </a:cubicBezTo>
                      <a:cubicBezTo>
                        <a:pt x="389" y="45"/>
                        <a:pt x="400" y="61"/>
                        <a:pt x="400" y="79"/>
                      </a:cubicBezTo>
                      <a:lnTo>
                        <a:pt x="400" y="360"/>
                      </a:lnTo>
                      <a:lnTo>
                        <a:pt x="400" y="294"/>
                      </a:lnTo>
                      <a:lnTo>
                        <a:pt x="400" y="575"/>
                      </a:lnTo>
                      <a:cubicBezTo>
                        <a:pt x="400" y="593"/>
                        <a:pt x="389" y="609"/>
                        <a:pt x="372" y="616"/>
                      </a:cubicBezTo>
                      <a:cubicBezTo>
                        <a:pt x="358" y="622"/>
                        <a:pt x="347" y="638"/>
                        <a:pt x="347" y="654"/>
                      </a:cubicBezTo>
                      <a:lnTo>
                        <a:pt x="347" y="654"/>
                      </a:lnTo>
                      <a:lnTo>
                        <a:pt x="53" y="654"/>
                      </a:lnTo>
                      <a:lnTo>
                        <a:pt x="53" y="654"/>
                      </a:lnTo>
                      <a:cubicBezTo>
                        <a:pt x="53" y="638"/>
                        <a:pt x="42" y="622"/>
                        <a:pt x="28" y="616"/>
                      </a:cubicBezTo>
                      <a:cubicBezTo>
                        <a:pt x="11" y="609"/>
                        <a:pt x="0" y="593"/>
                        <a:pt x="0" y="575"/>
                      </a:cubicBezTo>
                      <a:lnTo>
                        <a:pt x="0" y="294"/>
                      </a:lnTo>
                    </a:path>
                  </a:pathLst>
                </a:custGeom>
                <a:solidFill>
                  <a:srgbClr val="FD95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6" name="Freeform 16">
                  <a:extLst>
                    <a:ext uri="{FF2B5EF4-FFF2-40B4-BE49-F238E27FC236}">
                      <a16:creationId xmlns:a16="http://schemas.microsoft.com/office/drawing/2014/main" id="{EA58B1AA-1DCD-46C9-B10B-E3CCD9FB7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64083" y="944658"/>
                  <a:ext cx="282415" cy="23484"/>
                </a:xfrm>
                <a:custGeom>
                  <a:avLst/>
                  <a:gdLst>
                    <a:gd name="T0" fmla="*/ 187 w 200"/>
                    <a:gd name="T1" fmla="*/ 26 h 26"/>
                    <a:gd name="T2" fmla="*/ 13 w 200"/>
                    <a:gd name="T3" fmla="*/ 26 h 26"/>
                    <a:gd name="T4" fmla="*/ 0 w 200"/>
                    <a:gd name="T5" fmla="*/ 13 h 26"/>
                    <a:gd name="T6" fmla="*/ 13 w 200"/>
                    <a:gd name="T7" fmla="*/ 0 h 26"/>
                    <a:gd name="T8" fmla="*/ 187 w 200"/>
                    <a:gd name="T9" fmla="*/ 0 h 26"/>
                    <a:gd name="T10" fmla="*/ 200 w 200"/>
                    <a:gd name="T11" fmla="*/ 13 h 26"/>
                    <a:gd name="T12" fmla="*/ 187 w 200"/>
                    <a:gd name="T13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26">
                      <a:moveTo>
                        <a:pt x="187" y="26"/>
                      </a:moveTo>
                      <a:lnTo>
                        <a:pt x="13" y="26"/>
                      </a:lnTo>
                      <a:cubicBezTo>
                        <a:pt x="6" y="26"/>
                        <a:pt x="0" y="20"/>
                        <a:pt x="0" y="13"/>
                      </a:cubicBezTo>
                      <a:cubicBezTo>
                        <a:pt x="0" y="6"/>
                        <a:pt x="6" y="0"/>
                        <a:pt x="13" y="0"/>
                      </a:cubicBezTo>
                      <a:lnTo>
                        <a:pt x="187" y="0"/>
                      </a:lnTo>
                      <a:cubicBezTo>
                        <a:pt x="194" y="0"/>
                        <a:pt x="200" y="6"/>
                        <a:pt x="200" y="13"/>
                      </a:cubicBezTo>
                      <a:cubicBezTo>
                        <a:pt x="200" y="20"/>
                        <a:pt x="194" y="26"/>
                        <a:pt x="187" y="26"/>
                      </a:cubicBezTo>
                      <a:close/>
                    </a:path>
                  </a:pathLst>
                </a:custGeom>
                <a:solidFill>
                  <a:srgbClr val="DFCE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7" name="Freeform 17">
                  <a:extLst>
                    <a:ext uri="{FF2B5EF4-FFF2-40B4-BE49-F238E27FC236}">
                      <a16:creationId xmlns:a16="http://schemas.microsoft.com/office/drawing/2014/main" id="{472A1132-1243-4956-8B4B-F941EBA132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23878" y="1052408"/>
                  <a:ext cx="368218" cy="385413"/>
                </a:xfrm>
                <a:custGeom>
                  <a:avLst/>
                  <a:gdLst>
                    <a:gd name="T0" fmla="*/ 400 w 400"/>
                    <a:gd name="T1" fmla="*/ 293 h 426"/>
                    <a:gd name="T2" fmla="*/ 0 w 400"/>
                    <a:gd name="T3" fmla="*/ 426 h 426"/>
                    <a:gd name="T4" fmla="*/ 0 w 400"/>
                    <a:gd name="T5" fmla="*/ 133 h 426"/>
                    <a:gd name="T6" fmla="*/ 400 w 400"/>
                    <a:gd name="T7" fmla="*/ 0 h 426"/>
                    <a:gd name="T8" fmla="*/ 400 w 400"/>
                    <a:gd name="T9" fmla="*/ 293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0" h="426">
                      <a:moveTo>
                        <a:pt x="400" y="293"/>
                      </a:moveTo>
                      <a:lnTo>
                        <a:pt x="0" y="426"/>
                      </a:lnTo>
                      <a:lnTo>
                        <a:pt x="0" y="133"/>
                      </a:lnTo>
                      <a:lnTo>
                        <a:pt x="400" y="0"/>
                      </a:lnTo>
                      <a:lnTo>
                        <a:pt x="400" y="293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8" name="Freeform 18">
                  <a:extLst>
                    <a:ext uri="{FF2B5EF4-FFF2-40B4-BE49-F238E27FC236}">
                      <a16:creationId xmlns:a16="http://schemas.microsoft.com/office/drawing/2014/main" id="{A61804AA-6310-42BE-BA16-2C13A44C16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20936" y="1088324"/>
                  <a:ext cx="371650" cy="303450"/>
                </a:xfrm>
                <a:custGeom>
                  <a:avLst/>
                  <a:gdLst>
                    <a:gd name="T0" fmla="*/ 400 w 400"/>
                    <a:gd name="T1" fmla="*/ 187 h 320"/>
                    <a:gd name="T2" fmla="*/ 0 w 400"/>
                    <a:gd name="T3" fmla="*/ 320 h 320"/>
                    <a:gd name="T4" fmla="*/ 0 w 400"/>
                    <a:gd name="T5" fmla="*/ 133 h 320"/>
                    <a:gd name="T6" fmla="*/ 400 w 400"/>
                    <a:gd name="T7" fmla="*/ 0 h 320"/>
                    <a:gd name="T8" fmla="*/ 400 w 400"/>
                    <a:gd name="T9" fmla="*/ 187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0" h="320">
                      <a:moveTo>
                        <a:pt x="400" y="187"/>
                      </a:moveTo>
                      <a:lnTo>
                        <a:pt x="0" y="320"/>
                      </a:lnTo>
                      <a:lnTo>
                        <a:pt x="0" y="133"/>
                      </a:lnTo>
                      <a:lnTo>
                        <a:pt x="400" y="0"/>
                      </a:lnTo>
                      <a:lnTo>
                        <a:pt x="400" y="187"/>
                      </a:lnTo>
                      <a:close/>
                    </a:path>
                  </a:pathLst>
                </a:custGeom>
                <a:solidFill>
                  <a:srgbClr val="E7C8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9" name="AutoShape 10">
                  <a:extLst>
                    <a:ext uri="{FF2B5EF4-FFF2-40B4-BE49-F238E27FC236}">
                      <a16:creationId xmlns:a16="http://schemas.microsoft.com/office/drawing/2014/main" id="{AC0C69AF-E56E-41F4-A54A-9BE403E4E625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775932" y="946092"/>
                  <a:ext cx="394204" cy="6151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0" name="Freeform 12">
                  <a:extLst>
                    <a:ext uri="{FF2B5EF4-FFF2-40B4-BE49-F238E27FC236}">
                      <a16:creationId xmlns:a16="http://schemas.microsoft.com/office/drawing/2014/main" id="{76A116B4-ED54-422B-BDA3-98ABA87DDD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5932" y="957604"/>
                  <a:ext cx="371160" cy="567760"/>
                </a:xfrm>
                <a:custGeom>
                  <a:avLst/>
                  <a:gdLst>
                    <a:gd name="T0" fmla="*/ 0 w 400"/>
                    <a:gd name="T1" fmla="*/ 360 h 654"/>
                    <a:gd name="T2" fmla="*/ 0 w 400"/>
                    <a:gd name="T3" fmla="*/ 79 h 654"/>
                    <a:gd name="T4" fmla="*/ 28 w 400"/>
                    <a:gd name="T5" fmla="*/ 38 h 654"/>
                    <a:gd name="T6" fmla="*/ 53 w 400"/>
                    <a:gd name="T7" fmla="*/ 0 h 654"/>
                    <a:gd name="T8" fmla="*/ 53 w 400"/>
                    <a:gd name="T9" fmla="*/ 0 h 654"/>
                    <a:gd name="T10" fmla="*/ 347 w 400"/>
                    <a:gd name="T11" fmla="*/ 0 h 654"/>
                    <a:gd name="T12" fmla="*/ 347 w 400"/>
                    <a:gd name="T13" fmla="*/ 0 h 654"/>
                    <a:gd name="T14" fmla="*/ 372 w 400"/>
                    <a:gd name="T15" fmla="*/ 38 h 654"/>
                    <a:gd name="T16" fmla="*/ 400 w 400"/>
                    <a:gd name="T17" fmla="*/ 79 h 654"/>
                    <a:gd name="T18" fmla="*/ 400 w 400"/>
                    <a:gd name="T19" fmla="*/ 360 h 654"/>
                    <a:gd name="T20" fmla="*/ 400 w 400"/>
                    <a:gd name="T21" fmla="*/ 294 h 654"/>
                    <a:gd name="T22" fmla="*/ 400 w 400"/>
                    <a:gd name="T23" fmla="*/ 575 h 654"/>
                    <a:gd name="T24" fmla="*/ 372 w 400"/>
                    <a:gd name="T25" fmla="*/ 616 h 654"/>
                    <a:gd name="T26" fmla="*/ 347 w 400"/>
                    <a:gd name="T27" fmla="*/ 654 h 654"/>
                    <a:gd name="T28" fmla="*/ 347 w 400"/>
                    <a:gd name="T29" fmla="*/ 654 h 654"/>
                    <a:gd name="T30" fmla="*/ 53 w 400"/>
                    <a:gd name="T31" fmla="*/ 654 h 654"/>
                    <a:gd name="T32" fmla="*/ 53 w 400"/>
                    <a:gd name="T33" fmla="*/ 654 h 654"/>
                    <a:gd name="T34" fmla="*/ 28 w 400"/>
                    <a:gd name="T35" fmla="*/ 616 h 654"/>
                    <a:gd name="T36" fmla="*/ 0 w 400"/>
                    <a:gd name="T37" fmla="*/ 575 h 654"/>
                    <a:gd name="T38" fmla="*/ 0 w 400"/>
                    <a:gd name="T39" fmla="*/ 294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00" h="654">
                      <a:moveTo>
                        <a:pt x="0" y="360"/>
                      </a:moveTo>
                      <a:lnTo>
                        <a:pt x="0" y="79"/>
                      </a:lnTo>
                      <a:cubicBezTo>
                        <a:pt x="0" y="61"/>
                        <a:pt x="11" y="45"/>
                        <a:pt x="28" y="38"/>
                      </a:cubicBezTo>
                      <a:cubicBezTo>
                        <a:pt x="42" y="32"/>
                        <a:pt x="53" y="16"/>
                        <a:pt x="53" y="0"/>
                      </a:cubicBezTo>
                      <a:lnTo>
                        <a:pt x="53" y="0"/>
                      </a:lnTo>
                      <a:lnTo>
                        <a:pt x="347" y="0"/>
                      </a:lnTo>
                      <a:lnTo>
                        <a:pt x="347" y="0"/>
                      </a:lnTo>
                      <a:cubicBezTo>
                        <a:pt x="347" y="16"/>
                        <a:pt x="358" y="32"/>
                        <a:pt x="372" y="38"/>
                      </a:cubicBezTo>
                      <a:cubicBezTo>
                        <a:pt x="389" y="45"/>
                        <a:pt x="400" y="61"/>
                        <a:pt x="400" y="79"/>
                      </a:cubicBezTo>
                      <a:lnTo>
                        <a:pt x="400" y="360"/>
                      </a:lnTo>
                      <a:lnTo>
                        <a:pt x="400" y="294"/>
                      </a:lnTo>
                      <a:lnTo>
                        <a:pt x="400" y="575"/>
                      </a:lnTo>
                      <a:cubicBezTo>
                        <a:pt x="400" y="593"/>
                        <a:pt x="389" y="609"/>
                        <a:pt x="372" y="616"/>
                      </a:cubicBezTo>
                      <a:cubicBezTo>
                        <a:pt x="358" y="622"/>
                        <a:pt x="347" y="638"/>
                        <a:pt x="347" y="654"/>
                      </a:cubicBezTo>
                      <a:lnTo>
                        <a:pt x="347" y="654"/>
                      </a:lnTo>
                      <a:lnTo>
                        <a:pt x="53" y="654"/>
                      </a:lnTo>
                      <a:lnTo>
                        <a:pt x="53" y="654"/>
                      </a:lnTo>
                      <a:cubicBezTo>
                        <a:pt x="53" y="638"/>
                        <a:pt x="42" y="622"/>
                        <a:pt x="28" y="616"/>
                      </a:cubicBezTo>
                      <a:cubicBezTo>
                        <a:pt x="11" y="609"/>
                        <a:pt x="0" y="593"/>
                        <a:pt x="0" y="575"/>
                      </a:cubicBezTo>
                      <a:lnTo>
                        <a:pt x="0" y="294"/>
                      </a:lnTo>
                    </a:path>
                  </a:pathLst>
                </a:custGeom>
                <a:solidFill>
                  <a:srgbClr val="FD95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1" name="Freeform 16">
                  <a:extLst>
                    <a:ext uri="{FF2B5EF4-FFF2-40B4-BE49-F238E27FC236}">
                      <a16:creationId xmlns:a16="http://schemas.microsoft.com/office/drawing/2014/main" id="{3C4D84C9-9F5D-499F-B34E-4EF5F57D29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9079" y="950697"/>
                  <a:ext cx="282415" cy="23484"/>
                </a:xfrm>
                <a:custGeom>
                  <a:avLst/>
                  <a:gdLst>
                    <a:gd name="T0" fmla="*/ 187 w 200"/>
                    <a:gd name="T1" fmla="*/ 26 h 26"/>
                    <a:gd name="T2" fmla="*/ 13 w 200"/>
                    <a:gd name="T3" fmla="*/ 26 h 26"/>
                    <a:gd name="T4" fmla="*/ 0 w 200"/>
                    <a:gd name="T5" fmla="*/ 13 h 26"/>
                    <a:gd name="T6" fmla="*/ 13 w 200"/>
                    <a:gd name="T7" fmla="*/ 0 h 26"/>
                    <a:gd name="T8" fmla="*/ 187 w 200"/>
                    <a:gd name="T9" fmla="*/ 0 h 26"/>
                    <a:gd name="T10" fmla="*/ 200 w 200"/>
                    <a:gd name="T11" fmla="*/ 13 h 26"/>
                    <a:gd name="T12" fmla="*/ 187 w 200"/>
                    <a:gd name="T13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26">
                      <a:moveTo>
                        <a:pt x="187" y="26"/>
                      </a:moveTo>
                      <a:lnTo>
                        <a:pt x="13" y="26"/>
                      </a:lnTo>
                      <a:cubicBezTo>
                        <a:pt x="6" y="26"/>
                        <a:pt x="0" y="20"/>
                        <a:pt x="0" y="13"/>
                      </a:cubicBezTo>
                      <a:cubicBezTo>
                        <a:pt x="0" y="6"/>
                        <a:pt x="6" y="0"/>
                        <a:pt x="13" y="0"/>
                      </a:cubicBezTo>
                      <a:lnTo>
                        <a:pt x="187" y="0"/>
                      </a:lnTo>
                      <a:cubicBezTo>
                        <a:pt x="194" y="0"/>
                        <a:pt x="200" y="6"/>
                        <a:pt x="200" y="13"/>
                      </a:cubicBezTo>
                      <a:cubicBezTo>
                        <a:pt x="200" y="20"/>
                        <a:pt x="194" y="26"/>
                        <a:pt x="187" y="26"/>
                      </a:cubicBezTo>
                      <a:close/>
                    </a:path>
                  </a:pathLst>
                </a:custGeom>
                <a:solidFill>
                  <a:srgbClr val="DFCE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2" name="Freeform 17">
                  <a:extLst>
                    <a:ext uri="{FF2B5EF4-FFF2-40B4-BE49-F238E27FC236}">
                      <a16:creationId xmlns:a16="http://schemas.microsoft.com/office/drawing/2014/main" id="{5CFF4417-C6B1-4F02-B71A-32AC55C446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8874" y="1058447"/>
                  <a:ext cx="368218" cy="385413"/>
                </a:xfrm>
                <a:custGeom>
                  <a:avLst/>
                  <a:gdLst>
                    <a:gd name="T0" fmla="*/ 400 w 400"/>
                    <a:gd name="T1" fmla="*/ 293 h 426"/>
                    <a:gd name="T2" fmla="*/ 0 w 400"/>
                    <a:gd name="T3" fmla="*/ 426 h 426"/>
                    <a:gd name="T4" fmla="*/ 0 w 400"/>
                    <a:gd name="T5" fmla="*/ 133 h 426"/>
                    <a:gd name="T6" fmla="*/ 400 w 400"/>
                    <a:gd name="T7" fmla="*/ 0 h 426"/>
                    <a:gd name="T8" fmla="*/ 400 w 400"/>
                    <a:gd name="T9" fmla="*/ 293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0" h="426">
                      <a:moveTo>
                        <a:pt x="400" y="293"/>
                      </a:moveTo>
                      <a:lnTo>
                        <a:pt x="0" y="426"/>
                      </a:lnTo>
                      <a:lnTo>
                        <a:pt x="0" y="133"/>
                      </a:lnTo>
                      <a:lnTo>
                        <a:pt x="400" y="0"/>
                      </a:lnTo>
                      <a:lnTo>
                        <a:pt x="400" y="293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3" name="Freeform 18">
                  <a:extLst>
                    <a:ext uri="{FF2B5EF4-FFF2-40B4-BE49-F238E27FC236}">
                      <a16:creationId xmlns:a16="http://schemas.microsoft.com/office/drawing/2014/main" id="{CCCAFBBF-9659-4181-BC4C-CE90FF2753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5932" y="1094363"/>
                  <a:ext cx="371650" cy="303450"/>
                </a:xfrm>
                <a:custGeom>
                  <a:avLst/>
                  <a:gdLst>
                    <a:gd name="T0" fmla="*/ 400 w 400"/>
                    <a:gd name="T1" fmla="*/ 187 h 320"/>
                    <a:gd name="T2" fmla="*/ 0 w 400"/>
                    <a:gd name="T3" fmla="*/ 320 h 320"/>
                    <a:gd name="T4" fmla="*/ 0 w 400"/>
                    <a:gd name="T5" fmla="*/ 133 h 320"/>
                    <a:gd name="T6" fmla="*/ 400 w 400"/>
                    <a:gd name="T7" fmla="*/ 0 h 320"/>
                    <a:gd name="T8" fmla="*/ 400 w 400"/>
                    <a:gd name="T9" fmla="*/ 187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0" h="320">
                      <a:moveTo>
                        <a:pt x="400" y="187"/>
                      </a:moveTo>
                      <a:lnTo>
                        <a:pt x="0" y="320"/>
                      </a:lnTo>
                      <a:lnTo>
                        <a:pt x="0" y="133"/>
                      </a:lnTo>
                      <a:lnTo>
                        <a:pt x="400" y="0"/>
                      </a:lnTo>
                      <a:lnTo>
                        <a:pt x="400" y="187"/>
                      </a:lnTo>
                      <a:close/>
                    </a:path>
                  </a:pathLst>
                </a:custGeom>
                <a:solidFill>
                  <a:srgbClr val="E7C8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4" name="AutoShape 10">
                  <a:extLst>
                    <a:ext uri="{FF2B5EF4-FFF2-40B4-BE49-F238E27FC236}">
                      <a16:creationId xmlns:a16="http://schemas.microsoft.com/office/drawing/2014/main" id="{E1B3C88E-EEE4-44D8-98A8-A543E779E36B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515943" y="938760"/>
                  <a:ext cx="394204" cy="6151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5" name="Freeform 12">
                  <a:extLst>
                    <a:ext uri="{FF2B5EF4-FFF2-40B4-BE49-F238E27FC236}">
                      <a16:creationId xmlns:a16="http://schemas.microsoft.com/office/drawing/2014/main" id="{F2DBA045-95D4-4515-8424-148792D534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5943" y="950272"/>
                  <a:ext cx="371160" cy="567760"/>
                </a:xfrm>
                <a:custGeom>
                  <a:avLst/>
                  <a:gdLst>
                    <a:gd name="T0" fmla="*/ 0 w 400"/>
                    <a:gd name="T1" fmla="*/ 360 h 654"/>
                    <a:gd name="T2" fmla="*/ 0 w 400"/>
                    <a:gd name="T3" fmla="*/ 79 h 654"/>
                    <a:gd name="T4" fmla="*/ 28 w 400"/>
                    <a:gd name="T5" fmla="*/ 38 h 654"/>
                    <a:gd name="T6" fmla="*/ 53 w 400"/>
                    <a:gd name="T7" fmla="*/ 0 h 654"/>
                    <a:gd name="T8" fmla="*/ 53 w 400"/>
                    <a:gd name="T9" fmla="*/ 0 h 654"/>
                    <a:gd name="T10" fmla="*/ 347 w 400"/>
                    <a:gd name="T11" fmla="*/ 0 h 654"/>
                    <a:gd name="T12" fmla="*/ 347 w 400"/>
                    <a:gd name="T13" fmla="*/ 0 h 654"/>
                    <a:gd name="T14" fmla="*/ 372 w 400"/>
                    <a:gd name="T15" fmla="*/ 38 h 654"/>
                    <a:gd name="T16" fmla="*/ 400 w 400"/>
                    <a:gd name="T17" fmla="*/ 79 h 654"/>
                    <a:gd name="T18" fmla="*/ 400 w 400"/>
                    <a:gd name="T19" fmla="*/ 360 h 654"/>
                    <a:gd name="T20" fmla="*/ 400 w 400"/>
                    <a:gd name="T21" fmla="*/ 294 h 654"/>
                    <a:gd name="T22" fmla="*/ 400 w 400"/>
                    <a:gd name="T23" fmla="*/ 575 h 654"/>
                    <a:gd name="T24" fmla="*/ 372 w 400"/>
                    <a:gd name="T25" fmla="*/ 616 h 654"/>
                    <a:gd name="T26" fmla="*/ 347 w 400"/>
                    <a:gd name="T27" fmla="*/ 654 h 654"/>
                    <a:gd name="T28" fmla="*/ 347 w 400"/>
                    <a:gd name="T29" fmla="*/ 654 h 654"/>
                    <a:gd name="T30" fmla="*/ 53 w 400"/>
                    <a:gd name="T31" fmla="*/ 654 h 654"/>
                    <a:gd name="T32" fmla="*/ 53 w 400"/>
                    <a:gd name="T33" fmla="*/ 654 h 654"/>
                    <a:gd name="T34" fmla="*/ 28 w 400"/>
                    <a:gd name="T35" fmla="*/ 616 h 654"/>
                    <a:gd name="T36" fmla="*/ 0 w 400"/>
                    <a:gd name="T37" fmla="*/ 575 h 654"/>
                    <a:gd name="T38" fmla="*/ 0 w 400"/>
                    <a:gd name="T39" fmla="*/ 294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00" h="654">
                      <a:moveTo>
                        <a:pt x="0" y="360"/>
                      </a:moveTo>
                      <a:lnTo>
                        <a:pt x="0" y="79"/>
                      </a:lnTo>
                      <a:cubicBezTo>
                        <a:pt x="0" y="61"/>
                        <a:pt x="11" y="45"/>
                        <a:pt x="28" y="38"/>
                      </a:cubicBezTo>
                      <a:cubicBezTo>
                        <a:pt x="42" y="32"/>
                        <a:pt x="53" y="16"/>
                        <a:pt x="53" y="0"/>
                      </a:cubicBezTo>
                      <a:lnTo>
                        <a:pt x="53" y="0"/>
                      </a:lnTo>
                      <a:lnTo>
                        <a:pt x="347" y="0"/>
                      </a:lnTo>
                      <a:lnTo>
                        <a:pt x="347" y="0"/>
                      </a:lnTo>
                      <a:cubicBezTo>
                        <a:pt x="347" y="16"/>
                        <a:pt x="358" y="32"/>
                        <a:pt x="372" y="38"/>
                      </a:cubicBezTo>
                      <a:cubicBezTo>
                        <a:pt x="389" y="45"/>
                        <a:pt x="400" y="61"/>
                        <a:pt x="400" y="79"/>
                      </a:cubicBezTo>
                      <a:lnTo>
                        <a:pt x="400" y="360"/>
                      </a:lnTo>
                      <a:lnTo>
                        <a:pt x="400" y="294"/>
                      </a:lnTo>
                      <a:lnTo>
                        <a:pt x="400" y="575"/>
                      </a:lnTo>
                      <a:cubicBezTo>
                        <a:pt x="400" y="593"/>
                        <a:pt x="389" y="609"/>
                        <a:pt x="372" y="616"/>
                      </a:cubicBezTo>
                      <a:cubicBezTo>
                        <a:pt x="358" y="622"/>
                        <a:pt x="347" y="638"/>
                        <a:pt x="347" y="654"/>
                      </a:cubicBezTo>
                      <a:lnTo>
                        <a:pt x="347" y="654"/>
                      </a:lnTo>
                      <a:lnTo>
                        <a:pt x="53" y="654"/>
                      </a:lnTo>
                      <a:lnTo>
                        <a:pt x="53" y="654"/>
                      </a:lnTo>
                      <a:cubicBezTo>
                        <a:pt x="53" y="638"/>
                        <a:pt x="42" y="622"/>
                        <a:pt x="28" y="616"/>
                      </a:cubicBezTo>
                      <a:cubicBezTo>
                        <a:pt x="11" y="609"/>
                        <a:pt x="0" y="593"/>
                        <a:pt x="0" y="575"/>
                      </a:cubicBezTo>
                      <a:lnTo>
                        <a:pt x="0" y="294"/>
                      </a:lnTo>
                    </a:path>
                  </a:pathLst>
                </a:custGeom>
                <a:solidFill>
                  <a:srgbClr val="FD95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6" name="Freeform 16">
                  <a:extLst>
                    <a:ext uri="{FF2B5EF4-FFF2-40B4-BE49-F238E27FC236}">
                      <a16:creationId xmlns:a16="http://schemas.microsoft.com/office/drawing/2014/main" id="{06FA396E-C057-4863-B5AE-228E8611CC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9090" y="943365"/>
                  <a:ext cx="282415" cy="23484"/>
                </a:xfrm>
                <a:custGeom>
                  <a:avLst/>
                  <a:gdLst>
                    <a:gd name="T0" fmla="*/ 187 w 200"/>
                    <a:gd name="T1" fmla="*/ 26 h 26"/>
                    <a:gd name="T2" fmla="*/ 13 w 200"/>
                    <a:gd name="T3" fmla="*/ 26 h 26"/>
                    <a:gd name="T4" fmla="*/ 0 w 200"/>
                    <a:gd name="T5" fmla="*/ 13 h 26"/>
                    <a:gd name="T6" fmla="*/ 13 w 200"/>
                    <a:gd name="T7" fmla="*/ 0 h 26"/>
                    <a:gd name="T8" fmla="*/ 187 w 200"/>
                    <a:gd name="T9" fmla="*/ 0 h 26"/>
                    <a:gd name="T10" fmla="*/ 200 w 200"/>
                    <a:gd name="T11" fmla="*/ 13 h 26"/>
                    <a:gd name="T12" fmla="*/ 187 w 200"/>
                    <a:gd name="T13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26">
                      <a:moveTo>
                        <a:pt x="187" y="26"/>
                      </a:moveTo>
                      <a:lnTo>
                        <a:pt x="13" y="26"/>
                      </a:lnTo>
                      <a:cubicBezTo>
                        <a:pt x="6" y="26"/>
                        <a:pt x="0" y="20"/>
                        <a:pt x="0" y="13"/>
                      </a:cubicBezTo>
                      <a:cubicBezTo>
                        <a:pt x="0" y="6"/>
                        <a:pt x="6" y="0"/>
                        <a:pt x="13" y="0"/>
                      </a:cubicBezTo>
                      <a:lnTo>
                        <a:pt x="187" y="0"/>
                      </a:lnTo>
                      <a:cubicBezTo>
                        <a:pt x="194" y="0"/>
                        <a:pt x="200" y="6"/>
                        <a:pt x="200" y="13"/>
                      </a:cubicBezTo>
                      <a:cubicBezTo>
                        <a:pt x="200" y="20"/>
                        <a:pt x="194" y="26"/>
                        <a:pt x="187" y="26"/>
                      </a:cubicBezTo>
                      <a:close/>
                    </a:path>
                  </a:pathLst>
                </a:custGeom>
                <a:solidFill>
                  <a:srgbClr val="DFCE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7" name="Freeform 17">
                  <a:extLst>
                    <a:ext uri="{FF2B5EF4-FFF2-40B4-BE49-F238E27FC236}">
                      <a16:creationId xmlns:a16="http://schemas.microsoft.com/office/drawing/2014/main" id="{1EA696AA-D8BC-4BCA-BFD6-C8964A821B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8885" y="1051115"/>
                  <a:ext cx="368218" cy="385413"/>
                </a:xfrm>
                <a:custGeom>
                  <a:avLst/>
                  <a:gdLst>
                    <a:gd name="T0" fmla="*/ 400 w 400"/>
                    <a:gd name="T1" fmla="*/ 293 h 426"/>
                    <a:gd name="T2" fmla="*/ 0 w 400"/>
                    <a:gd name="T3" fmla="*/ 426 h 426"/>
                    <a:gd name="T4" fmla="*/ 0 w 400"/>
                    <a:gd name="T5" fmla="*/ 133 h 426"/>
                    <a:gd name="T6" fmla="*/ 400 w 400"/>
                    <a:gd name="T7" fmla="*/ 0 h 426"/>
                    <a:gd name="T8" fmla="*/ 400 w 400"/>
                    <a:gd name="T9" fmla="*/ 293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0" h="426">
                      <a:moveTo>
                        <a:pt x="400" y="293"/>
                      </a:moveTo>
                      <a:lnTo>
                        <a:pt x="0" y="426"/>
                      </a:lnTo>
                      <a:lnTo>
                        <a:pt x="0" y="133"/>
                      </a:lnTo>
                      <a:lnTo>
                        <a:pt x="400" y="0"/>
                      </a:lnTo>
                      <a:lnTo>
                        <a:pt x="400" y="293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8" name="Freeform 18">
                  <a:extLst>
                    <a:ext uri="{FF2B5EF4-FFF2-40B4-BE49-F238E27FC236}">
                      <a16:creationId xmlns:a16="http://schemas.microsoft.com/office/drawing/2014/main" id="{71BEA1A7-0443-470B-96ED-E5BABB088C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5943" y="1087031"/>
                  <a:ext cx="371650" cy="303450"/>
                </a:xfrm>
                <a:custGeom>
                  <a:avLst/>
                  <a:gdLst>
                    <a:gd name="T0" fmla="*/ 400 w 400"/>
                    <a:gd name="T1" fmla="*/ 187 h 320"/>
                    <a:gd name="T2" fmla="*/ 0 w 400"/>
                    <a:gd name="T3" fmla="*/ 320 h 320"/>
                    <a:gd name="T4" fmla="*/ 0 w 400"/>
                    <a:gd name="T5" fmla="*/ 133 h 320"/>
                    <a:gd name="T6" fmla="*/ 400 w 400"/>
                    <a:gd name="T7" fmla="*/ 0 h 320"/>
                    <a:gd name="T8" fmla="*/ 400 w 400"/>
                    <a:gd name="T9" fmla="*/ 187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0" h="320">
                      <a:moveTo>
                        <a:pt x="400" y="187"/>
                      </a:moveTo>
                      <a:lnTo>
                        <a:pt x="0" y="320"/>
                      </a:lnTo>
                      <a:lnTo>
                        <a:pt x="0" y="133"/>
                      </a:lnTo>
                      <a:lnTo>
                        <a:pt x="400" y="0"/>
                      </a:lnTo>
                      <a:lnTo>
                        <a:pt x="400" y="187"/>
                      </a:lnTo>
                      <a:close/>
                    </a:path>
                  </a:pathLst>
                </a:custGeom>
                <a:solidFill>
                  <a:srgbClr val="E7C8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9" name="Freeform 16">
                  <a:extLst>
                    <a:ext uri="{FF2B5EF4-FFF2-40B4-BE49-F238E27FC236}">
                      <a16:creationId xmlns:a16="http://schemas.microsoft.com/office/drawing/2014/main" id="{8597CF32-9F56-47E4-9690-2FF9B4B7F1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1176" y="3077173"/>
                  <a:ext cx="914400" cy="80963"/>
                </a:xfrm>
                <a:custGeom>
                  <a:avLst/>
                  <a:gdLst>
                    <a:gd name="T0" fmla="*/ 187 w 200"/>
                    <a:gd name="T1" fmla="*/ 26 h 26"/>
                    <a:gd name="T2" fmla="*/ 13 w 200"/>
                    <a:gd name="T3" fmla="*/ 26 h 26"/>
                    <a:gd name="T4" fmla="*/ 0 w 200"/>
                    <a:gd name="T5" fmla="*/ 13 h 26"/>
                    <a:gd name="T6" fmla="*/ 13 w 200"/>
                    <a:gd name="T7" fmla="*/ 0 h 26"/>
                    <a:gd name="T8" fmla="*/ 187 w 200"/>
                    <a:gd name="T9" fmla="*/ 0 h 26"/>
                    <a:gd name="T10" fmla="*/ 200 w 200"/>
                    <a:gd name="T11" fmla="*/ 13 h 26"/>
                    <a:gd name="T12" fmla="*/ 187 w 200"/>
                    <a:gd name="T13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26">
                      <a:moveTo>
                        <a:pt x="187" y="26"/>
                      </a:moveTo>
                      <a:lnTo>
                        <a:pt x="13" y="26"/>
                      </a:lnTo>
                      <a:cubicBezTo>
                        <a:pt x="6" y="26"/>
                        <a:pt x="0" y="20"/>
                        <a:pt x="0" y="13"/>
                      </a:cubicBezTo>
                      <a:cubicBezTo>
                        <a:pt x="0" y="6"/>
                        <a:pt x="6" y="0"/>
                        <a:pt x="13" y="0"/>
                      </a:cubicBezTo>
                      <a:lnTo>
                        <a:pt x="187" y="0"/>
                      </a:lnTo>
                      <a:cubicBezTo>
                        <a:pt x="194" y="0"/>
                        <a:pt x="200" y="6"/>
                        <a:pt x="200" y="13"/>
                      </a:cubicBezTo>
                      <a:cubicBezTo>
                        <a:pt x="200" y="20"/>
                        <a:pt x="194" y="26"/>
                        <a:pt x="187" y="26"/>
                      </a:cubicBezTo>
                      <a:close/>
                    </a:path>
                  </a:pathLst>
                </a:custGeom>
                <a:solidFill>
                  <a:srgbClr val="DFCE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0" name="타원 629">
                  <a:extLst>
                    <a:ext uri="{FF2B5EF4-FFF2-40B4-BE49-F238E27FC236}">
                      <a16:creationId xmlns:a16="http://schemas.microsoft.com/office/drawing/2014/main" id="{6D5E7B52-1D9F-4DCA-B958-49DC72DDE202}"/>
                    </a:ext>
                  </a:extLst>
                </p:cNvPr>
                <p:cNvSpPr/>
                <p:nvPr/>
              </p:nvSpPr>
              <p:spPr>
                <a:xfrm>
                  <a:off x="3387062" y="1286424"/>
                  <a:ext cx="252252" cy="297591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1" name="타원 630">
                  <a:extLst>
                    <a:ext uri="{FF2B5EF4-FFF2-40B4-BE49-F238E27FC236}">
                      <a16:creationId xmlns:a16="http://schemas.microsoft.com/office/drawing/2014/main" id="{4D527424-2D88-4F76-A905-9A1916590F39}"/>
                    </a:ext>
                  </a:extLst>
                </p:cNvPr>
                <p:cNvSpPr/>
                <p:nvPr/>
              </p:nvSpPr>
              <p:spPr>
                <a:xfrm>
                  <a:off x="4091480" y="1274716"/>
                  <a:ext cx="252252" cy="297591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2" name="타원 631">
                  <a:extLst>
                    <a:ext uri="{FF2B5EF4-FFF2-40B4-BE49-F238E27FC236}">
                      <a16:creationId xmlns:a16="http://schemas.microsoft.com/office/drawing/2014/main" id="{E2C77ACE-0FA4-4360-A774-F942859A8C37}"/>
                    </a:ext>
                  </a:extLst>
                </p:cNvPr>
                <p:cNvSpPr/>
                <p:nvPr/>
              </p:nvSpPr>
              <p:spPr>
                <a:xfrm>
                  <a:off x="4841946" y="1274242"/>
                  <a:ext cx="252252" cy="297591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3" name="타원 632">
                  <a:extLst>
                    <a:ext uri="{FF2B5EF4-FFF2-40B4-BE49-F238E27FC236}">
                      <a16:creationId xmlns:a16="http://schemas.microsoft.com/office/drawing/2014/main" id="{1C2FB043-53C4-4DCC-9504-3ED46FD1E732}"/>
                    </a:ext>
                  </a:extLst>
                </p:cNvPr>
                <p:cNvSpPr/>
                <p:nvPr/>
              </p:nvSpPr>
              <p:spPr>
                <a:xfrm>
                  <a:off x="5578233" y="1281893"/>
                  <a:ext cx="252252" cy="297591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4" name="AutoShape 20">
                  <a:extLst>
                    <a:ext uri="{FF2B5EF4-FFF2-40B4-BE49-F238E27FC236}">
                      <a16:creationId xmlns:a16="http://schemas.microsoft.com/office/drawing/2014/main" id="{4715B194-EAE1-479C-8E53-C17FBC8E8B86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278830" y="2165540"/>
                  <a:ext cx="460091" cy="5495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5" name="Freeform 22">
                  <a:extLst>
                    <a:ext uri="{FF2B5EF4-FFF2-40B4-BE49-F238E27FC236}">
                      <a16:creationId xmlns:a16="http://schemas.microsoft.com/office/drawing/2014/main" id="{FB87C83B-D9CE-47C7-9425-C92F2BBCB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8830" y="2165540"/>
                  <a:ext cx="458465" cy="548695"/>
                </a:xfrm>
                <a:custGeom>
                  <a:avLst/>
                  <a:gdLst>
                    <a:gd name="T0" fmla="*/ 7111 w 7111"/>
                    <a:gd name="T1" fmla="*/ 0 h 8533"/>
                    <a:gd name="T2" fmla="*/ 5689 w 7111"/>
                    <a:gd name="T3" fmla="*/ 356 h 8533"/>
                    <a:gd name="T4" fmla="*/ 4622 w 7111"/>
                    <a:gd name="T5" fmla="*/ 0 h 8533"/>
                    <a:gd name="T6" fmla="*/ 3556 w 7111"/>
                    <a:gd name="T7" fmla="*/ 356 h 8533"/>
                    <a:gd name="T8" fmla="*/ 2489 w 7111"/>
                    <a:gd name="T9" fmla="*/ 0 h 8533"/>
                    <a:gd name="T10" fmla="*/ 1422 w 7111"/>
                    <a:gd name="T11" fmla="*/ 356 h 8533"/>
                    <a:gd name="T12" fmla="*/ 0 w 7111"/>
                    <a:gd name="T13" fmla="*/ 0 h 8533"/>
                    <a:gd name="T14" fmla="*/ 0 w 7111"/>
                    <a:gd name="T15" fmla="*/ 1422 h 8533"/>
                    <a:gd name="T16" fmla="*/ 356 w 7111"/>
                    <a:gd name="T17" fmla="*/ 4267 h 8533"/>
                    <a:gd name="T18" fmla="*/ 0 w 7111"/>
                    <a:gd name="T19" fmla="*/ 7111 h 8533"/>
                    <a:gd name="T20" fmla="*/ 0 w 7111"/>
                    <a:gd name="T21" fmla="*/ 8533 h 8533"/>
                    <a:gd name="T22" fmla="*/ 1422 w 7111"/>
                    <a:gd name="T23" fmla="*/ 8178 h 8533"/>
                    <a:gd name="T24" fmla="*/ 2489 w 7111"/>
                    <a:gd name="T25" fmla="*/ 8533 h 8533"/>
                    <a:gd name="T26" fmla="*/ 3556 w 7111"/>
                    <a:gd name="T27" fmla="*/ 8178 h 8533"/>
                    <a:gd name="T28" fmla="*/ 4622 w 7111"/>
                    <a:gd name="T29" fmla="*/ 8533 h 8533"/>
                    <a:gd name="T30" fmla="*/ 5689 w 7111"/>
                    <a:gd name="T31" fmla="*/ 8178 h 8533"/>
                    <a:gd name="T32" fmla="*/ 7111 w 7111"/>
                    <a:gd name="T33" fmla="*/ 8533 h 8533"/>
                    <a:gd name="T34" fmla="*/ 7111 w 7111"/>
                    <a:gd name="T35" fmla="*/ 7111 h 8533"/>
                    <a:gd name="T36" fmla="*/ 6756 w 7111"/>
                    <a:gd name="T37" fmla="*/ 4267 h 8533"/>
                    <a:gd name="T38" fmla="*/ 7111 w 7111"/>
                    <a:gd name="T39" fmla="*/ 1422 h 8533"/>
                    <a:gd name="T40" fmla="*/ 7111 w 7111"/>
                    <a:gd name="T41" fmla="*/ 0 h 8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111" h="8533">
                      <a:moveTo>
                        <a:pt x="7111" y="0"/>
                      </a:moveTo>
                      <a:lnTo>
                        <a:pt x="5689" y="356"/>
                      </a:lnTo>
                      <a:lnTo>
                        <a:pt x="4622" y="0"/>
                      </a:lnTo>
                      <a:lnTo>
                        <a:pt x="3556" y="356"/>
                      </a:lnTo>
                      <a:lnTo>
                        <a:pt x="2489" y="0"/>
                      </a:lnTo>
                      <a:lnTo>
                        <a:pt x="1422" y="356"/>
                      </a:lnTo>
                      <a:lnTo>
                        <a:pt x="0" y="0"/>
                      </a:lnTo>
                      <a:lnTo>
                        <a:pt x="0" y="1422"/>
                      </a:lnTo>
                      <a:cubicBezTo>
                        <a:pt x="239" y="2351"/>
                        <a:pt x="359" y="3307"/>
                        <a:pt x="356" y="4267"/>
                      </a:cubicBezTo>
                      <a:cubicBezTo>
                        <a:pt x="352" y="5226"/>
                        <a:pt x="232" y="6181"/>
                        <a:pt x="0" y="7111"/>
                      </a:cubicBezTo>
                      <a:lnTo>
                        <a:pt x="0" y="8533"/>
                      </a:lnTo>
                      <a:lnTo>
                        <a:pt x="1422" y="8178"/>
                      </a:lnTo>
                      <a:lnTo>
                        <a:pt x="2489" y="8533"/>
                      </a:lnTo>
                      <a:lnTo>
                        <a:pt x="3556" y="8178"/>
                      </a:lnTo>
                      <a:lnTo>
                        <a:pt x="4622" y="8533"/>
                      </a:lnTo>
                      <a:lnTo>
                        <a:pt x="5689" y="8178"/>
                      </a:lnTo>
                      <a:lnTo>
                        <a:pt x="7111" y="8533"/>
                      </a:lnTo>
                      <a:lnTo>
                        <a:pt x="7111" y="7111"/>
                      </a:lnTo>
                      <a:cubicBezTo>
                        <a:pt x="6872" y="6182"/>
                        <a:pt x="6752" y="5226"/>
                        <a:pt x="6756" y="4267"/>
                      </a:cubicBezTo>
                      <a:cubicBezTo>
                        <a:pt x="6759" y="3308"/>
                        <a:pt x="6879" y="2353"/>
                        <a:pt x="7111" y="1422"/>
                      </a:cubicBezTo>
                      <a:lnTo>
                        <a:pt x="7111" y="0"/>
                      </a:lnTo>
                      <a:close/>
                    </a:path>
                  </a:pathLst>
                </a:custGeom>
                <a:solidFill>
                  <a:srgbClr val="FD95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636" name="Freeform 23">
                  <a:extLst>
                    <a:ext uri="{FF2B5EF4-FFF2-40B4-BE49-F238E27FC236}">
                      <a16:creationId xmlns:a16="http://schemas.microsoft.com/office/drawing/2014/main" id="{4D253EA2-3A2A-4E1C-A0E3-37D31E95B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8830" y="2165540"/>
                  <a:ext cx="69095" cy="548695"/>
                </a:xfrm>
                <a:custGeom>
                  <a:avLst/>
                  <a:gdLst>
                    <a:gd name="T0" fmla="*/ 711 w 1070"/>
                    <a:gd name="T1" fmla="*/ 7111 h 8533"/>
                    <a:gd name="T2" fmla="*/ 1067 w 1070"/>
                    <a:gd name="T3" fmla="*/ 4267 h 8533"/>
                    <a:gd name="T4" fmla="*/ 711 w 1070"/>
                    <a:gd name="T5" fmla="*/ 1422 h 8533"/>
                    <a:gd name="T6" fmla="*/ 711 w 1070"/>
                    <a:gd name="T7" fmla="*/ 178 h 8533"/>
                    <a:gd name="T8" fmla="*/ 0 w 1070"/>
                    <a:gd name="T9" fmla="*/ 0 h 8533"/>
                    <a:gd name="T10" fmla="*/ 0 w 1070"/>
                    <a:gd name="T11" fmla="*/ 1422 h 8533"/>
                    <a:gd name="T12" fmla="*/ 356 w 1070"/>
                    <a:gd name="T13" fmla="*/ 4267 h 8533"/>
                    <a:gd name="T14" fmla="*/ 0 w 1070"/>
                    <a:gd name="T15" fmla="*/ 7111 h 8533"/>
                    <a:gd name="T16" fmla="*/ 0 w 1070"/>
                    <a:gd name="T17" fmla="*/ 8533 h 8533"/>
                    <a:gd name="T18" fmla="*/ 711 w 1070"/>
                    <a:gd name="T19" fmla="*/ 8356 h 8533"/>
                    <a:gd name="T20" fmla="*/ 711 w 1070"/>
                    <a:gd name="T21" fmla="*/ 7111 h 8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70" h="8533">
                      <a:moveTo>
                        <a:pt x="711" y="7111"/>
                      </a:moveTo>
                      <a:cubicBezTo>
                        <a:pt x="943" y="6181"/>
                        <a:pt x="1063" y="5226"/>
                        <a:pt x="1067" y="4267"/>
                      </a:cubicBezTo>
                      <a:cubicBezTo>
                        <a:pt x="1070" y="3307"/>
                        <a:pt x="950" y="2351"/>
                        <a:pt x="711" y="1422"/>
                      </a:cubicBezTo>
                      <a:lnTo>
                        <a:pt x="711" y="178"/>
                      </a:lnTo>
                      <a:lnTo>
                        <a:pt x="0" y="0"/>
                      </a:lnTo>
                      <a:lnTo>
                        <a:pt x="0" y="1422"/>
                      </a:lnTo>
                      <a:cubicBezTo>
                        <a:pt x="239" y="2351"/>
                        <a:pt x="359" y="3307"/>
                        <a:pt x="356" y="4267"/>
                      </a:cubicBezTo>
                      <a:cubicBezTo>
                        <a:pt x="352" y="5226"/>
                        <a:pt x="232" y="6181"/>
                        <a:pt x="0" y="7111"/>
                      </a:cubicBezTo>
                      <a:lnTo>
                        <a:pt x="0" y="8533"/>
                      </a:lnTo>
                      <a:lnTo>
                        <a:pt x="711" y="8356"/>
                      </a:lnTo>
                      <a:lnTo>
                        <a:pt x="711" y="7111"/>
                      </a:lnTo>
                      <a:close/>
                    </a:path>
                  </a:pathLst>
                </a:custGeom>
                <a:solidFill>
                  <a:srgbClr val="C78F9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637" name="Freeform 24">
                  <a:extLst>
                    <a:ext uri="{FF2B5EF4-FFF2-40B4-BE49-F238E27FC236}">
                      <a16:creationId xmlns:a16="http://schemas.microsoft.com/office/drawing/2014/main" id="{DF77F7DF-9221-4101-8112-02CE102ABC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8830" y="2165540"/>
                  <a:ext cx="458465" cy="91043"/>
                </a:xfrm>
                <a:custGeom>
                  <a:avLst/>
                  <a:gdLst>
                    <a:gd name="T0" fmla="*/ 564 w 564"/>
                    <a:gd name="T1" fmla="*/ 112 h 112"/>
                    <a:gd name="T2" fmla="*/ 0 w 564"/>
                    <a:gd name="T3" fmla="*/ 112 h 112"/>
                    <a:gd name="T4" fmla="*/ 0 w 564"/>
                    <a:gd name="T5" fmla="*/ 0 h 112"/>
                    <a:gd name="T6" fmla="*/ 113 w 564"/>
                    <a:gd name="T7" fmla="*/ 28 h 112"/>
                    <a:gd name="T8" fmla="*/ 197 w 564"/>
                    <a:gd name="T9" fmla="*/ 0 h 112"/>
                    <a:gd name="T10" fmla="*/ 282 w 564"/>
                    <a:gd name="T11" fmla="*/ 28 h 112"/>
                    <a:gd name="T12" fmla="*/ 367 w 564"/>
                    <a:gd name="T13" fmla="*/ 0 h 112"/>
                    <a:gd name="T14" fmla="*/ 451 w 564"/>
                    <a:gd name="T15" fmla="*/ 28 h 112"/>
                    <a:gd name="T16" fmla="*/ 564 w 564"/>
                    <a:gd name="T17" fmla="*/ 0 h 112"/>
                    <a:gd name="T18" fmla="*/ 564 w 564"/>
                    <a:gd name="T19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4" h="112">
                      <a:moveTo>
                        <a:pt x="564" y="112"/>
                      </a:moveTo>
                      <a:lnTo>
                        <a:pt x="0" y="112"/>
                      </a:lnTo>
                      <a:lnTo>
                        <a:pt x="0" y="0"/>
                      </a:lnTo>
                      <a:lnTo>
                        <a:pt x="113" y="28"/>
                      </a:lnTo>
                      <a:lnTo>
                        <a:pt x="197" y="0"/>
                      </a:lnTo>
                      <a:lnTo>
                        <a:pt x="282" y="28"/>
                      </a:lnTo>
                      <a:lnTo>
                        <a:pt x="367" y="0"/>
                      </a:lnTo>
                      <a:lnTo>
                        <a:pt x="451" y="28"/>
                      </a:lnTo>
                      <a:lnTo>
                        <a:pt x="564" y="0"/>
                      </a:lnTo>
                      <a:lnTo>
                        <a:pt x="564" y="112"/>
                      </a:lnTo>
                      <a:close/>
                    </a:path>
                  </a:pathLst>
                </a:custGeom>
                <a:solidFill>
                  <a:srgbClr val="E3C7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638" name="Freeform 25">
                  <a:extLst>
                    <a:ext uri="{FF2B5EF4-FFF2-40B4-BE49-F238E27FC236}">
                      <a16:creationId xmlns:a16="http://schemas.microsoft.com/office/drawing/2014/main" id="{660EA6FA-A778-4AE7-A58C-F6CB2CF638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8830" y="2165540"/>
                  <a:ext cx="45521" cy="91043"/>
                </a:xfrm>
                <a:custGeom>
                  <a:avLst/>
                  <a:gdLst>
                    <a:gd name="T0" fmla="*/ 0 w 56"/>
                    <a:gd name="T1" fmla="*/ 0 h 112"/>
                    <a:gd name="T2" fmla="*/ 0 w 56"/>
                    <a:gd name="T3" fmla="*/ 112 h 112"/>
                    <a:gd name="T4" fmla="*/ 56 w 56"/>
                    <a:gd name="T5" fmla="*/ 112 h 112"/>
                    <a:gd name="T6" fmla="*/ 56 w 56"/>
                    <a:gd name="T7" fmla="*/ 14 h 112"/>
                    <a:gd name="T8" fmla="*/ 0 w 56"/>
                    <a:gd name="T9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112">
                      <a:moveTo>
                        <a:pt x="0" y="0"/>
                      </a:moveTo>
                      <a:lnTo>
                        <a:pt x="0" y="112"/>
                      </a:lnTo>
                      <a:lnTo>
                        <a:pt x="56" y="112"/>
                      </a:lnTo>
                      <a:lnTo>
                        <a:pt x="56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9" name="Freeform 26">
                  <a:extLst>
                    <a:ext uri="{FF2B5EF4-FFF2-40B4-BE49-F238E27FC236}">
                      <a16:creationId xmlns:a16="http://schemas.microsoft.com/office/drawing/2014/main" id="{607ABF3D-7B6D-46C8-A81F-C69A3FBE25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8830" y="2622379"/>
                  <a:ext cx="458465" cy="91856"/>
                </a:xfrm>
                <a:custGeom>
                  <a:avLst/>
                  <a:gdLst>
                    <a:gd name="T0" fmla="*/ 0 w 564"/>
                    <a:gd name="T1" fmla="*/ 0 h 113"/>
                    <a:gd name="T2" fmla="*/ 564 w 564"/>
                    <a:gd name="T3" fmla="*/ 0 h 113"/>
                    <a:gd name="T4" fmla="*/ 564 w 564"/>
                    <a:gd name="T5" fmla="*/ 113 h 113"/>
                    <a:gd name="T6" fmla="*/ 451 w 564"/>
                    <a:gd name="T7" fmla="*/ 85 h 113"/>
                    <a:gd name="T8" fmla="*/ 367 w 564"/>
                    <a:gd name="T9" fmla="*/ 113 h 113"/>
                    <a:gd name="T10" fmla="*/ 282 w 564"/>
                    <a:gd name="T11" fmla="*/ 85 h 113"/>
                    <a:gd name="T12" fmla="*/ 197 w 564"/>
                    <a:gd name="T13" fmla="*/ 113 h 113"/>
                    <a:gd name="T14" fmla="*/ 113 w 564"/>
                    <a:gd name="T15" fmla="*/ 85 h 113"/>
                    <a:gd name="T16" fmla="*/ 0 w 564"/>
                    <a:gd name="T17" fmla="*/ 113 h 113"/>
                    <a:gd name="T18" fmla="*/ 0 w 564"/>
                    <a:gd name="T19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4" h="113">
                      <a:moveTo>
                        <a:pt x="0" y="0"/>
                      </a:moveTo>
                      <a:lnTo>
                        <a:pt x="564" y="0"/>
                      </a:lnTo>
                      <a:lnTo>
                        <a:pt x="564" y="113"/>
                      </a:lnTo>
                      <a:lnTo>
                        <a:pt x="451" y="85"/>
                      </a:lnTo>
                      <a:lnTo>
                        <a:pt x="367" y="113"/>
                      </a:lnTo>
                      <a:lnTo>
                        <a:pt x="282" y="85"/>
                      </a:lnTo>
                      <a:lnTo>
                        <a:pt x="197" y="113"/>
                      </a:lnTo>
                      <a:lnTo>
                        <a:pt x="113" y="85"/>
                      </a:lnTo>
                      <a:lnTo>
                        <a:pt x="0" y="1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CE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0" name="Freeform 27">
                  <a:extLst>
                    <a:ext uri="{FF2B5EF4-FFF2-40B4-BE49-F238E27FC236}">
                      <a16:creationId xmlns:a16="http://schemas.microsoft.com/office/drawing/2014/main" id="{1C308CE1-29AF-48FF-92D8-87E06062D7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8830" y="2622379"/>
                  <a:ext cx="45521" cy="91856"/>
                </a:xfrm>
                <a:custGeom>
                  <a:avLst/>
                  <a:gdLst>
                    <a:gd name="T0" fmla="*/ 56 w 56"/>
                    <a:gd name="T1" fmla="*/ 0 h 113"/>
                    <a:gd name="T2" fmla="*/ 0 w 56"/>
                    <a:gd name="T3" fmla="*/ 0 h 113"/>
                    <a:gd name="T4" fmla="*/ 0 w 56"/>
                    <a:gd name="T5" fmla="*/ 113 h 113"/>
                    <a:gd name="T6" fmla="*/ 56 w 56"/>
                    <a:gd name="T7" fmla="*/ 99 h 113"/>
                    <a:gd name="T8" fmla="*/ 56 w 56"/>
                    <a:gd name="T9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113">
                      <a:moveTo>
                        <a:pt x="56" y="0"/>
                      </a:moveTo>
                      <a:lnTo>
                        <a:pt x="0" y="0"/>
                      </a:lnTo>
                      <a:lnTo>
                        <a:pt x="0" y="113"/>
                      </a:lnTo>
                      <a:lnTo>
                        <a:pt x="56" y="99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1" name="AutoShape 20">
                  <a:extLst>
                    <a:ext uri="{FF2B5EF4-FFF2-40B4-BE49-F238E27FC236}">
                      <a16:creationId xmlns:a16="http://schemas.microsoft.com/office/drawing/2014/main" id="{0651B9B2-F5E0-4846-B85A-A45E0CAC9CEA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996622" y="2152406"/>
                  <a:ext cx="460091" cy="5495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2" name="Freeform 22">
                  <a:extLst>
                    <a:ext uri="{FF2B5EF4-FFF2-40B4-BE49-F238E27FC236}">
                      <a16:creationId xmlns:a16="http://schemas.microsoft.com/office/drawing/2014/main" id="{2B5DE376-2667-4CDB-9A8A-DB4F5739CC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6622" y="2152406"/>
                  <a:ext cx="458465" cy="548695"/>
                </a:xfrm>
                <a:custGeom>
                  <a:avLst/>
                  <a:gdLst>
                    <a:gd name="T0" fmla="*/ 7111 w 7111"/>
                    <a:gd name="T1" fmla="*/ 0 h 8533"/>
                    <a:gd name="T2" fmla="*/ 5689 w 7111"/>
                    <a:gd name="T3" fmla="*/ 356 h 8533"/>
                    <a:gd name="T4" fmla="*/ 4622 w 7111"/>
                    <a:gd name="T5" fmla="*/ 0 h 8533"/>
                    <a:gd name="T6" fmla="*/ 3556 w 7111"/>
                    <a:gd name="T7" fmla="*/ 356 h 8533"/>
                    <a:gd name="T8" fmla="*/ 2489 w 7111"/>
                    <a:gd name="T9" fmla="*/ 0 h 8533"/>
                    <a:gd name="T10" fmla="*/ 1422 w 7111"/>
                    <a:gd name="T11" fmla="*/ 356 h 8533"/>
                    <a:gd name="T12" fmla="*/ 0 w 7111"/>
                    <a:gd name="T13" fmla="*/ 0 h 8533"/>
                    <a:gd name="T14" fmla="*/ 0 w 7111"/>
                    <a:gd name="T15" fmla="*/ 1422 h 8533"/>
                    <a:gd name="T16" fmla="*/ 356 w 7111"/>
                    <a:gd name="T17" fmla="*/ 4267 h 8533"/>
                    <a:gd name="T18" fmla="*/ 0 w 7111"/>
                    <a:gd name="T19" fmla="*/ 7111 h 8533"/>
                    <a:gd name="T20" fmla="*/ 0 w 7111"/>
                    <a:gd name="T21" fmla="*/ 8533 h 8533"/>
                    <a:gd name="T22" fmla="*/ 1422 w 7111"/>
                    <a:gd name="T23" fmla="*/ 8178 h 8533"/>
                    <a:gd name="T24" fmla="*/ 2489 w 7111"/>
                    <a:gd name="T25" fmla="*/ 8533 h 8533"/>
                    <a:gd name="T26" fmla="*/ 3556 w 7111"/>
                    <a:gd name="T27" fmla="*/ 8178 h 8533"/>
                    <a:gd name="T28" fmla="*/ 4622 w 7111"/>
                    <a:gd name="T29" fmla="*/ 8533 h 8533"/>
                    <a:gd name="T30" fmla="*/ 5689 w 7111"/>
                    <a:gd name="T31" fmla="*/ 8178 h 8533"/>
                    <a:gd name="T32" fmla="*/ 7111 w 7111"/>
                    <a:gd name="T33" fmla="*/ 8533 h 8533"/>
                    <a:gd name="T34" fmla="*/ 7111 w 7111"/>
                    <a:gd name="T35" fmla="*/ 7111 h 8533"/>
                    <a:gd name="T36" fmla="*/ 6756 w 7111"/>
                    <a:gd name="T37" fmla="*/ 4267 h 8533"/>
                    <a:gd name="T38" fmla="*/ 7111 w 7111"/>
                    <a:gd name="T39" fmla="*/ 1422 h 8533"/>
                    <a:gd name="T40" fmla="*/ 7111 w 7111"/>
                    <a:gd name="T41" fmla="*/ 0 h 8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111" h="8533">
                      <a:moveTo>
                        <a:pt x="7111" y="0"/>
                      </a:moveTo>
                      <a:lnTo>
                        <a:pt x="5689" y="356"/>
                      </a:lnTo>
                      <a:lnTo>
                        <a:pt x="4622" y="0"/>
                      </a:lnTo>
                      <a:lnTo>
                        <a:pt x="3556" y="356"/>
                      </a:lnTo>
                      <a:lnTo>
                        <a:pt x="2489" y="0"/>
                      </a:lnTo>
                      <a:lnTo>
                        <a:pt x="1422" y="356"/>
                      </a:lnTo>
                      <a:lnTo>
                        <a:pt x="0" y="0"/>
                      </a:lnTo>
                      <a:lnTo>
                        <a:pt x="0" y="1422"/>
                      </a:lnTo>
                      <a:cubicBezTo>
                        <a:pt x="239" y="2351"/>
                        <a:pt x="359" y="3307"/>
                        <a:pt x="356" y="4267"/>
                      </a:cubicBezTo>
                      <a:cubicBezTo>
                        <a:pt x="352" y="5226"/>
                        <a:pt x="232" y="6181"/>
                        <a:pt x="0" y="7111"/>
                      </a:cubicBezTo>
                      <a:lnTo>
                        <a:pt x="0" y="8533"/>
                      </a:lnTo>
                      <a:lnTo>
                        <a:pt x="1422" y="8178"/>
                      </a:lnTo>
                      <a:lnTo>
                        <a:pt x="2489" y="8533"/>
                      </a:lnTo>
                      <a:lnTo>
                        <a:pt x="3556" y="8178"/>
                      </a:lnTo>
                      <a:lnTo>
                        <a:pt x="4622" y="8533"/>
                      </a:lnTo>
                      <a:lnTo>
                        <a:pt x="5689" y="8178"/>
                      </a:lnTo>
                      <a:lnTo>
                        <a:pt x="7111" y="8533"/>
                      </a:lnTo>
                      <a:lnTo>
                        <a:pt x="7111" y="7111"/>
                      </a:lnTo>
                      <a:cubicBezTo>
                        <a:pt x="6872" y="6182"/>
                        <a:pt x="6752" y="5226"/>
                        <a:pt x="6756" y="4267"/>
                      </a:cubicBezTo>
                      <a:cubicBezTo>
                        <a:pt x="6759" y="3308"/>
                        <a:pt x="6879" y="2353"/>
                        <a:pt x="7111" y="1422"/>
                      </a:cubicBezTo>
                      <a:lnTo>
                        <a:pt x="7111" y="0"/>
                      </a:lnTo>
                      <a:close/>
                    </a:path>
                  </a:pathLst>
                </a:custGeom>
                <a:solidFill>
                  <a:srgbClr val="FD95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643" name="Freeform 23">
                  <a:extLst>
                    <a:ext uri="{FF2B5EF4-FFF2-40B4-BE49-F238E27FC236}">
                      <a16:creationId xmlns:a16="http://schemas.microsoft.com/office/drawing/2014/main" id="{3399A74F-C4A7-4FC5-8F98-28A97BE135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6622" y="2152406"/>
                  <a:ext cx="69095" cy="548695"/>
                </a:xfrm>
                <a:custGeom>
                  <a:avLst/>
                  <a:gdLst>
                    <a:gd name="T0" fmla="*/ 711 w 1070"/>
                    <a:gd name="T1" fmla="*/ 7111 h 8533"/>
                    <a:gd name="T2" fmla="*/ 1067 w 1070"/>
                    <a:gd name="T3" fmla="*/ 4267 h 8533"/>
                    <a:gd name="T4" fmla="*/ 711 w 1070"/>
                    <a:gd name="T5" fmla="*/ 1422 h 8533"/>
                    <a:gd name="T6" fmla="*/ 711 w 1070"/>
                    <a:gd name="T7" fmla="*/ 178 h 8533"/>
                    <a:gd name="T8" fmla="*/ 0 w 1070"/>
                    <a:gd name="T9" fmla="*/ 0 h 8533"/>
                    <a:gd name="T10" fmla="*/ 0 w 1070"/>
                    <a:gd name="T11" fmla="*/ 1422 h 8533"/>
                    <a:gd name="T12" fmla="*/ 356 w 1070"/>
                    <a:gd name="T13" fmla="*/ 4267 h 8533"/>
                    <a:gd name="T14" fmla="*/ 0 w 1070"/>
                    <a:gd name="T15" fmla="*/ 7111 h 8533"/>
                    <a:gd name="T16" fmla="*/ 0 w 1070"/>
                    <a:gd name="T17" fmla="*/ 8533 h 8533"/>
                    <a:gd name="T18" fmla="*/ 711 w 1070"/>
                    <a:gd name="T19" fmla="*/ 8356 h 8533"/>
                    <a:gd name="T20" fmla="*/ 711 w 1070"/>
                    <a:gd name="T21" fmla="*/ 7111 h 8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70" h="8533">
                      <a:moveTo>
                        <a:pt x="711" y="7111"/>
                      </a:moveTo>
                      <a:cubicBezTo>
                        <a:pt x="943" y="6181"/>
                        <a:pt x="1063" y="5226"/>
                        <a:pt x="1067" y="4267"/>
                      </a:cubicBezTo>
                      <a:cubicBezTo>
                        <a:pt x="1070" y="3307"/>
                        <a:pt x="950" y="2351"/>
                        <a:pt x="711" y="1422"/>
                      </a:cubicBezTo>
                      <a:lnTo>
                        <a:pt x="711" y="178"/>
                      </a:lnTo>
                      <a:lnTo>
                        <a:pt x="0" y="0"/>
                      </a:lnTo>
                      <a:lnTo>
                        <a:pt x="0" y="1422"/>
                      </a:lnTo>
                      <a:cubicBezTo>
                        <a:pt x="239" y="2351"/>
                        <a:pt x="359" y="3307"/>
                        <a:pt x="356" y="4267"/>
                      </a:cubicBezTo>
                      <a:cubicBezTo>
                        <a:pt x="352" y="5226"/>
                        <a:pt x="232" y="6181"/>
                        <a:pt x="0" y="7111"/>
                      </a:cubicBezTo>
                      <a:lnTo>
                        <a:pt x="0" y="8533"/>
                      </a:lnTo>
                      <a:lnTo>
                        <a:pt x="711" y="8356"/>
                      </a:lnTo>
                      <a:lnTo>
                        <a:pt x="711" y="7111"/>
                      </a:lnTo>
                      <a:close/>
                    </a:path>
                  </a:pathLst>
                </a:custGeom>
                <a:solidFill>
                  <a:srgbClr val="C78F9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644" name="Freeform 24">
                  <a:extLst>
                    <a:ext uri="{FF2B5EF4-FFF2-40B4-BE49-F238E27FC236}">
                      <a16:creationId xmlns:a16="http://schemas.microsoft.com/office/drawing/2014/main" id="{097C0032-552D-44F2-99D2-1B07E3B966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6622" y="2152406"/>
                  <a:ext cx="458465" cy="91043"/>
                </a:xfrm>
                <a:custGeom>
                  <a:avLst/>
                  <a:gdLst>
                    <a:gd name="T0" fmla="*/ 564 w 564"/>
                    <a:gd name="T1" fmla="*/ 112 h 112"/>
                    <a:gd name="T2" fmla="*/ 0 w 564"/>
                    <a:gd name="T3" fmla="*/ 112 h 112"/>
                    <a:gd name="T4" fmla="*/ 0 w 564"/>
                    <a:gd name="T5" fmla="*/ 0 h 112"/>
                    <a:gd name="T6" fmla="*/ 113 w 564"/>
                    <a:gd name="T7" fmla="*/ 28 h 112"/>
                    <a:gd name="T8" fmla="*/ 197 w 564"/>
                    <a:gd name="T9" fmla="*/ 0 h 112"/>
                    <a:gd name="T10" fmla="*/ 282 w 564"/>
                    <a:gd name="T11" fmla="*/ 28 h 112"/>
                    <a:gd name="T12" fmla="*/ 367 w 564"/>
                    <a:gd name="T13" fmla="*/ 0 h 112"/>
                    <a:gd name="T14" fmla="*/ 451 w 564"/>
                    <a:gd name="T15" fmla="*/ 28 h 112"/>
                    <a:gd name="T16" fmla="*/ 564 w 564"/>
                    <a:gd name="T17" fmla="*/ 0 h 112"/>
                    <a:gd name="T18" fmla="*/ 564 w 564"/>
                    <a:gd name="T19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4" h="112">
                      <a:moveTo>
                        <a:pt x="564" y="112"/>
                      </a:moveTo>
                      <a:lnTo>
                        <a:pt x="0" y="112"/>
                      </a:lnTo>
                      <a:lnTo>
                        <a:pt x="0" y="0"/>
                      </a:lnTo>
                      <a:lnTo>
                        <a:pt x="113" y="28"/>
                      </a:lnTo>
                      <a:lnTo>
                        <a:pt x="197" y="0"/>
                      </a:lnTo>
                      <a:lnTo>
                        <a:pt x="282" y="28"/>
                      </a:lnTo>
                      <a:lnTo>
                        <a:pt x="367" y="0"/>
                      </a:lnTo>
                      <a:lnTo>
                        <a:pt x="451" y="28"/>
                      </a:lnTo>
                      <a:lnTo>
                        <a:pt x="564" y="0"/>
                      </a:lnTo>
                      <a:lnTo>
                        <a:pt x="564" y="112"/>
                      </a:lnTo>
                      <a:close/>
                    </a:path>
                  </a:pathLst>
                </a:custGeom>
                <a:solidFill>
                  <a:srgbClr val="E3C7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645" name="Freeform 25">
                  <a:extLst>
                    <a:ext uri="{FF2B5EF4-FFF2-40B4-BE49-F238E27FC236}">
                      <a16:creationId xmlns:a16="http://schemas.microsoft.com/office/drawing/2014/main" id="{07F75BA6-1726-4630-88FD-01AAA1BDF2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6622" y="2152406"/>
                  <a:ext cx="45521" cy="91043"/>
                </a:xfrm>
                <a:custGeom>
                  <a:avLst/>
                  <a:gdLst>
                    <a:gd name="T0" fmla="*/ 0 w 56"/>
                    <a:gd name="T1" fmla="*/ 0 h 112"/>
                    <a:gd name="T2" fmla="*/ 0 w 56"/>
                    <a:gd name="T3" fmla="*/ 112 h 112"/>
                    <a:gd name="T4" fmla="*/ 56 w 56"/>
                    <a:gd name="T5" fmla="*/ 112 h 112"/>
                    <a:gd name="T6" fmla="*/ 56 w 56"/>
                    <a:gd name="T7" fmla="*/ 14 h 112"/>
                    <a:gd name="T8" fmla="*/ 0 w 56"/>
                    <a:gd name="T9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112">
                      <a:moveTo>
                        <a:pt x="0" y="0"/>
                      </a:moveTo>
                      <a:lnTo>
                        <a:pt x="0" y="112"/>
                      </a:lnTo>
                      <a:lnTo>
                        <a:pt x="56" y="112"/>
                      </a:lnTo>
                      <a:lnTo>
                        <a:pt x="56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6" name="Freeform 26">
                  <a:extLst>
                    <a:ext uri="{FF2B5EF4-FFF2-40B4-BE49-F238E27FC236}">
                      <a16:creationId xmlns:a16="http://schemas.microsoft.com/office/drawing/2014/main" id="{BB7527FA-7888-422E-B1FF-4BC719CB47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6622" y="2609245"/>
                  <a:ext cx="458465" cy="91856"/>
                </a:xfrm>
                <a:custGeom>
                  <a:avLst/>
                  <a:gdLst>
                    <a:gd name="T0" fmla="*/ 0 w 564"/>
                    <a:gd name="T1" fmla="*/ 0 h 113"/>
                    <a:gd name="T2" fmla="*/ 564 w 564"/>
                    <a:gd name="T3" fmla="*/ 0 h 113"/>
                    <a:gd name="T4" fmla="*/ 564 w 564"/>
                    <a:gd name="T5" fmla="*/ 113 h 113"/>
                    <a:gd name="T6" fmla="*/ 451 w 564"/>
                    <a:gd name="T7" fmla="*/ 85 h 113"/>
                    <a:gd name="T8" fmla="*/ 367 w 564"/>
                    <a:gd name="T9" fmla="*/ 113 h 113"/>
                    <a:gd name="T10" fmla="*/ 282 w 564"/>
                    <a:gd name="T11" fmla="*/ 85 h 113"/>
                    <a:gd name="T12" fmla="*/ 197 w 564"/>
                    <a:gd name="T13" fmla="*/ 113 h 113"/>
                    <a:gd name="T14" fmla="*/ 113 w 564"/>
                    <a:gd name="T15" fmla="*/ 85 h 113"/>
                    <a:gd name="T16" fmla="*/ 0 w 564"/>
                    <a:gd name="T17" fmla="*/ 113 h 113"/>
                    <a:gd name="T18" fmla="*/ 0 w 564"/>
                    <a:gd name="T19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4" h="113">
                      <a:moveTo>
                        <a:pt x="0" y="0"/>
                      </a:moveTo>
                      <a:lnTo>
                        <a:pt x="564" y="0"/>
                      </a:lnTo>
                      <a:lnTo>
                        <a:pt x="564" y="113"/>
                      </a:lnTo>
                      <a:lnTo>
                        <a:pt x="451" y="85"/>
                      </a:lnTo>
                      <a:lnTo>
                        <a:pt x="367" y="113"/>
                      </a:lnTo>
                      <a:lnTo>
                        <a:pt x="282" y="85"/>
                      </a:lnTo>
                      <a:lnTo>
                        <a:pt x="197" y="113"/>
                      </a:lnTo>
                      <a:lnTo>
                        <a:pt x="113" y="85"/>
                      </a:lnTo>
                      <a:lnTo>
                        <a:pt x="0" y="1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CE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7" name="Freeform 27">
                  <a:extLst>
                    <a:ext uri="{FF2B5EF4-FFF2-40B4-BE49-F238E27FC236}">
                      <a16:creationId xmlns:a16="http://schemas.microsoft.com/office/drawing/2014/main" id="{E25EE86E-CA95-41E2-9B59-1FC868C405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6622" y="2609245"/>
                  <a:ext cx="45521" cy="91856"/>
                </a:xfrm>
                <a:custGeom>
                  <a:avLst/>
                  <a:gdLst>
                    <a:gd name="T0" fmla="*/ 56 w 56"/>
                    <a:gd name="T1" fmla="*/ 0 h 113"/>
                    <a:gd name="T2" fmla="*/ 0 w 56"/>
                    <a:gd name="T3" fmla="*/ 0 h 113"/>
                    <a:gd name="T4" fmla="*/ 0 w 56"/>
                    <a:gd name="T5" fmla="*/ 113 h 113"/>
                    <a:gd name="T6" fmla="*/ 56 w 56"/>
                    <a:gd name="T7" fmla="*/ 99 h 113"/>
                    <a:gd name="T8" fmla="*/ 56 w 56"/>
                    <a:gd name="T9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113">
                      <a:moveTo>
                        <a:pt x="56" y="0"/>
                      </a:moveTo>
                      <a:lnTo>
                        <a:pt x="0" y="0"/>
                      </a:lnTo>
                      <a:lnTo>
                        <a:pt x="0" y="113"/>
                      </a:lnTo>
                      <a:lnTo>
                        <a:pt x="56" y="99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8" name="AutoShape 20">
                  <a:extLst>
                    <a:ext uri="{FF2B5EF4-FFF2-40B4-BE49-F238E27FC236}">
                      <a16:creationId xmlns:a16="http://schemas.microsoft.com/office/drawing/2014/main" id="{720F1C5F-42BC-4DF9-A999-9D997D1357F4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734751" y="2161967"/>
                  <a:ext cx="460091" cy="5495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9" name="Freeform 22">
                  <a:extLst>
                    <a:ext uri="{FF2B5EF4-FFF2-40B4-BE49-F238E27FC236}">
                      <a16:creationId xmlns:a16="http://schemas.microsoft.com/office/drawing/2014/main" id="{F0A367D2-161A-4C3A-AA1F-F71590D488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4751" y="2161967"/>
                  <a:ext cx="458465" cy="548695"/>
                </a:xfrm>
                <a:custGeom>
                  <a:avLst/>
                  <a:gdLst>
                    <a:gd name="T0" fmla="*/ 7111 w 7111"/>
                    <a:gd name="T1" fmla="*/ 0 h 8533"/>
                    <a:gd name="T2" fmla="*/ 5689 w 7111"/>
                    <a:gd name="T3" fmla="*/ 356 h 8533"/>
                    <a:gd name="T4" fmla="*/ 4622 w 7111"/>
                    <a:gd name="T5" fmla="*/ 0 h 8533"/>
                    <a:gd name="T6" fmla="*/ 3556 w 7111"/>
                    <a:gd name="T7" fmla="*/ 356 h 8533"/>
                    <a:gd name="T8" fmla="*/ 2489 w 7111"/>
                    <a:gd name="T9" fmla="*/ 0 h 8533"/>
                    <a:gd name="T10" fmla="*/ 1422 w 7111"/>
                    <a:gd name="T11" fmla="*/ 356 h 8533"/>
                    <a:gd name="T12" fmla="*/ 0 w 7111"/>
                    <a:gd name="T13" fmla="*/ 0 h 8533"/>
                    <a:gd name="T14" fmla="*/ 0 w 7111"/>
                    <a:gd name="T15" fmla="*/ 1422 h 8533"/>
                    <a:gd name="T16" fmla="*/ 356 w 7111"/>
                    <a:gd name="T17" fmla="*/ 4267 h 8533"/>
                    <a:gd name="T18" fmla="*/ 0 w 7111"/>
                    <a:gd name="T19" fmla="*/ 7111 h 8533"/>
                    <a:gd name="T20" fmla="*/ 0 w 7111"/>
                    <a:gd name="T21" fmla="*/ 8533 h 8533"/>
                    <a:gd name="T22" fmla="*/ 1422 w 7111"/>
                    <a:gd name="T23" fmla="*/ 8178 h 8533"/>
                    <a:gd name="T24" fmla="*/ 2489 w 7111"/>
                    <a:gd name="T25" fmla="*/ 8533 h 8533"/>
                    <a:gd name="T26" fmla="*/ 3556 w 7111"/>
                    <a:gd name="T27" fmla="*/ 8178 h 8533"/>
                    <a:gd name="T28" fmla="*/ 4622 w 7111"/>
                    <a:gd name="T29" fmla="*/ 8533 h 8533"/>
                    <a:gd name="T30" fmla="*/ 5689 w 7111"/>
                    <a:gd name="T31" fmla="*/ 8178 h 8533"/>
                    <a:gd name="T32" fmla="*/ 7111 w 7111"/>
                    <a:gd name="T33" fmla="*/ 8533 h 8533"/>
                    <a:gd name="T34" fmla="*/ 7111 w 7111"/>
                    <a:gd name="T35" fmla="*/ 7111 h 8533"/>
                    <a:gd name="T36" fmla="*/ 6756 w 7111"/>
                    <a:gd name="T37" fmla="*/ 4267 h 8533"/>
                    <a:gd name="T38" fmla="*/ 7111 w 7111"/>
                    <a:gd name="T39" fmla="*/ 1422 h 8533"/>
                    <a:gd name="T40" fmla="*/ 7111 w 7111"/>
                    <a:gd name="T41" fmla="*/ 0 h 8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111" h="8533">
                      <a:moveTo>
                        <a:pt x="7111" y="0"/>
                      </a:moveTo>
                      <a:lnTo>
                        <a:pt x="5689" y="356"/>
                      </a:lnTo>
                      <a:lnTo>
                        <a:pt x="4622" y="0"/>
                      </a:lnTo>
                      <a:lnTo>
                        <a:pt x="3556" y="356"/>
                      </a:lnTo>
                      <a:lnTo>
                        <a:pt x="2489" y="0"/>
                      </a:lnTo>
                      <a:lnTo>
                        <a:pt x="1422" y="356"/>
                      </a:lnTo>
                      <a:lnTo>
                        <a:pt x="0" y="0"/>
                      </a:lnTo>
                      <a:lnTo>
                        <a:pt x="0" y="1422"/>
                      </a:lnTo>
                      <a:cubicBezTo>
                        <a:pt x="239" y="2351"/>
                        <a:pt x="359" y="3307"/>
                        <a:pt x="356" y="4267"/>
                      </a:cubicBezTo>
                      <a:cubicBezTo>
                        <a:pt x="352" y="5226"/>
                        <a:pt x="232" y="6181"/>
                        <a:pt x="0" y="7111"/>
                      </a:cubicBezTo>
                      <a:lnTo>
                        <a:pt x="0" y="8533"/>
                      </a:lnTo>
                      <a:lnTo>
                        <a:pt x="1422" y="8178"/>
                      </a:lnTo>
                      <a:lnTo>
                        <a:pt x="2489" y="8533"/>
                      </a:lnTo>
                      <a:lnTo>
                        <a:pt x="3556" y="8178"/>
                      </a:lnTo>
                      <a:lnTo>
                        <a:pt x="4622" y="8533"/>
                      </a:lnTo>
                      <a:lnTo>
                        <a:pt x="5689" y="8178"/>
                      </a:lnTo>
                      <a:lnTo>
                        <a:pt x="7111" y="8533"/>
                      </a:lnTo>
                      <a:lnTo>
                        <a:pt x="7111" y="7111"/>
                      </a:lnTo>
                      <a:cubicBezTo>
                        <a:pt x="6872" y="6182"/>
                        <a:pt x="6752" y="5226"/>
                        <a:pt x="6756" y="4267"/>
                      </a:cubicBezTo>
                      <a:cubicBezTo>
                        <a:pt x="6759" y="3308"/>
                        <a:pt x="6879" y="2353"/>
                        <a:pt x="7111" y="1422"/>
                      </a:cubicBezTo>
                      <a:lnTo>
                        <a:pt x="7111" y="0"/>
                      </a:lnTo>
                      <a:close/>
                    </a:path>
                  </a:pathLst>
                </a:custGeom>
                <a:solidFill>
                  <a:srgbClr val="FD95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650" name="Freeform 23">
                  <a:extLst>
                    <a:ext uri="{FF2B5EF4-FFF2-40B4-BE49-F238E27FC236}">
                      <a16:creationId xmlns:a16="http://schemas.microsoft.com/office/drawing/2014/main" id="{00953264-2B78-46D1-A2C9-6FE5196284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4751" y="2161967"/>
                  <a:ext cx="69095" cy="548695"/>
                </a:xfrm>
                <a:custGeom>
                  <a:avLst/>
                  <a:gdLst>
                    <a:gd name="T0" fmla="*/ 711 w 1070"/>
                    <a:gd name="T1" fmla="*/ 7111 h 8533"/>
                    <a:gd name="T2" fmla="*/ 1067 w 1070"/>
                    <a:gd name="T3" fmla="*/ 4267 h 8533"/>
                    <a:gd name="T4" fmla="*/ 711 w 1070"/>
                    <a:gd name="T5" fmla="*/ 1422 h 8533"/>
                    <a:gd name="T6" fmla="*/ 711 w 1070"/>
                    <a:gd name="T7" fmla="*/ 178 h 8533"/>
                    <a:gd name="T8" fmla="*/ 0 w 1070"/>
                    <a:gd name="T9" fmla="*/ 0 h 8533"/>
                    <a:gd name="T10" fmla="*/ 0 w 1070"/>
                    <a:gd name="T11" fmla="*/ 1422 h 8533"/>
                    <a:gd name="T12" fmla="*/ 356 w 1070"/>
                    <a:gd name="T13" fmla="*/ 4267 h 8533"/>
                    <a:gd name="T14" fmla="*/ 0 w 1070"/>
                    <a:gd name="T15" fmla="*/ 7111 h 8533"/>
                    <a:gd name="T16" fmla="*/ 0 w 1070"/>
                    <a:gd name="T17" fmla="*/ 8533 h 8533"/>
                    <a:gd name="T18" fmla="*/ 711 w 1070"/>
                    <a:gd name="T19" fmla="*/ 8356 h 8533"/>
                    <a:gd name="T20" fmla="*/ 711 w 1070"/>
                    <a:gd name="T21" fmla="*/ 7111 h 8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70" h="8533">
                      <a:moveTo>
                        <a:pt x="711" y="7111"/>
                      </a:moveTo>
                      <a:cubicBezTo>
                        <a:pt x="943" y="6181"/>
                        <a:pt x="1063" y="5226"/>
                        <a:pt x="1067" y="4267"/>
                      </a:cubicBezTo>
                      <a:cubicBezTo>
                        <a:pt x="1070" y="3307"/>
                        <a:pt x="950" y="2351"/>
                        <a:pt x="711" y="1422"/>
                      </a:cubicBezTo>
                      <a:lnTo>
                        <a:pt x="711" y="178"/>
                      </a:lnTo>
                      <a:lnTo>
                        <a:pt x="0" y="0"/>
                      </a:lnTo>
                      <a:lnTo>
                        <a:pt x="0" y="1422"/>
                      </a:lnTo>
                      <a:cubicBezTo>
                        <a:pt x="239" y="2351"/>
                        <a:pt x="359" y="3307"/>
                        <a:pt x="356" y="4267"/>
                      </a:cubicBezTo>
                      <a:cubicBezTo>
                        <a:pt x="352" y="5226"/>
                        <a:pt x="232" y="6181"/>
                        <a:pt x="0" y="7111"/>
                      </a:cubicBezTo>
                      <a:lnTo>
                        <a:pt x="0" y="8533"/>
                      </a:lnTo>
                      <a:lnTo>
                        <a:pt x="711" y="8356"/>
                      </a:lnTo>
                      <a:lnTo>
                        <a:pt x="711" y="7111"/>
                      </a:lnTo>
                      <a:close/>
                    </a:path>
                  </a:pathLst>
                </a:custGeom>
                <a:solidFill>
                  <a:srgbClr val="C78F9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651" name="Freeform 24">
                  <a:extLst>
                    <a:ext uri="{FF2B5EF4-FFF2-40B4-BE49-F238E27FC236}">
                      <a16:creationId xmlns:a16="http://schemas.microsoft.com/office/drawing/2014/main" id="{9C78EEA3-F7D6-409A-BF63-A21A1DD1F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4751" y="2161967"/>
                  <a:ext cx="458465" cy="91043"/>
                </a:xfrm>
                <a:custGeom>
                  <a:avLst/>
                  <a:gdLst>
                    <a:gd name="T0" fmla="*/ 564 w 564"/>
                    <a:gd name="T1" fmla="*/ 112 h 112"/>
                    <a:gd name="T2" fmla="*/ 0 w 564"/>
                    <a:gd name="T3" fmla="*/ 112 h 112"/>
                    <a:gd name="T4" fmla="*/ 0 w 564"/>
                    <a:gd name="T5" fmla="*/ 0 h 112"/>
                    <a:gd name="T6" fmla="*/ 113 w 564"/>
                    <a:gd name="T7" fmla="*/ 28 h 112"/>
                    <a:gd name="T8" fmla="*/ 197 w 564"/>
                    <a:gd name="T9" fmla="*/ 0 h 112"/>
                    <a:gd name="T10" fmla="*/ 282 w 564"/>
                    <a:gd name="T11" fmla="*/ 28 h 112"/>
                    <a:gd name="T12" fmla="*/ 367 w 564"/>
                    <a:gd name="T13" fmla="*/ 0 h 112"/>
                    <a:gd name="T14" fmla="*/ 451 w 564"/>
                    <a:gd name="T15" fmla="*/ 28 h 112"/>
                    <a:gd name="T16" fmla="*/ 564 w 564"/>
                    <a:gd name="T17" fmla="*/ 0 h 112"/>
                    <a:gd name="T18" fmla="*/ 564 w 564"/>
                    <a:gd name="T19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4" h="112">
                      <a:moveTo>
                        <a:pt x="564" y="112"/>
                      </a:moveTo>
                      <a:lnTo>
                        <a:pt x="0" y="112"/>
                      </a:lnTo>
                      <a:lnTo>
                        <a:pt x="0" y="0"/>
                      </a:lnTo>
                      <a:lnTo>
                        <a:pt x="113" y="28"/>
                      </a:lnTo>
                      <a:lnTo>
                        <a:pt x="197" y="0"/>
                      </a:lnTo>
                      <a:lnTo>
                        <a:pt x="282" y="28"/>
                      </a:lnTo>
                      <a:lnTo>
                        <a:pt x="367" y="0"/>
                      </a:lnTo>
                      <a:lnTo>
                        <a:pt x="451" y="28"/>
                      </a:lnTo>
                      <a:lnTo>
                        <a:pt x="564" y="0"/>
                      </a:lnTo>
                      <a:lnTo>
                        <a:pt x="564" y="112"/>
                      </a:lnTo>
                      <a:close/>
                    </a:path>
                  </a:pathLst>
                </a:custGeom>
                <a:solidFill>
                  <a:srgbClr val="E3C7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652" name="Freeform 25">
                  <a:extLst>
                    <a:ext uri="{FF2B5EF4-FFF2-40B4-BE49-F238E27FC236}">
                      <a16:creationId xmlns:a16="http://schemas.microsoft.com/office/drawing/2014/main" id="{D06691CC-7101-418C-BF17-5CF70367F7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4751" y="2161967"/>
                  <a:ext cx="45521" cy="91043"/>
                </a:xfrm>
                <a:custGeom>
                  <a:avLst/>
                  <a:gdLst>
                    <a:gd name="T0" fmla="*/ 0 w 56"/>
                    <a:gd name="T1" fmla="*/ 0 h 112"/>
                    <a:gd name="T2" fmla="*/ 0 w 56"/>
                    <a:gd name="T3" fmla="*/ 112 h 112"/>
                    <a:gd name="T4" fmla="*/ 56 w 56"/>
                    <a:gd name="T5" fmla="*/ 112 h 112"/>
                    <a:gd name="T6" fmla="*/ 56 w 56"/>
                    <a:gd name="T7" fmla="*/ 14 h 112"/>
                    <a:gd name="T8" fmla="*/ 0 w 56"/>
                    <a:gd name="T9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112">
                      <a:moveTo>
                        <a:pt x="0" y="0"/>
                      </a:moveTo>
                      <a:lnTo>
                        <a:pt x="0" y="112"/>
                      </a:lnTo>
                      <a:lnTo>
                        <a:pt x="56" y="112"/>
                      </a:lnTo>
                      <a:lnTo>
                        <a:pt x="56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53" name="Freeform 26">
                  <a:extLst>
                    <a:ext uri="{FF2B5EF4-FFF2-40B4-BE49-F238E27FC236}">
                      <a16:creationId xmlns:a16="http://schemas.microsoft.com/office/drawing/2014/main" id="{07DCEB66-052F-431E-A04E-F1A6C096CA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4751" y="2618806"/>
                  <a:ext cx="458465" cy="91856"/>
                </a:xfrm>
                <a:custGeom>
                  <a:avLst/>
                  <a:gdLst>
                    <a:gd name="T0" fmla="*/ 0 w 564"/>
                    <a:gd name="T1" fmla="*/ 0 h 113"/>
                    <a:gd name="T2" fmla="*/ 564 w 564"/>
                    <a:gd name="T3" fmla="*/ 0 h 113"/>
                    <a:gd name="T4" fmla="*/ 564 w 564"/>
                    <a:gd name="T5" fmla="*/ 113 h 113"/>
                    <a:gd name="T6" fmla="*/ 451 w 564"/>
                    <a:gd name="T7" fmla="*/ 85 h 113"/>
                    <a:gd name="T8" fmla="*/ 367 w 564"/>
                    <a:gd name="T9" fmla="*/ 113 h 113"/>
                    <a:gd name="T10" fmla="*/ 282 w 564"/>
                    <a:gd name="T11" fmla="*/ 85 h 113"/>
                    <a:gd name="T12" fmla="*/ 197 w 564"/>
                    <a:gd name="T13" fmla="*/ 113 h 113"/>
                    <a:gd name="T14" fmla="*/ 113 w 564"/>
                    <a:gd name="T15" fmla="*/ 85 h 113"/>
                    <a:gd name="T16" fmla="*/ 0 w 564"/>
                    <a:gd name="T17" fmla="*/ 113 h 113"/>
                    <a:gd name="T18" fmla="*/ 0 w 564"/>
                    <a:gd name="T19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4" h="113">
                      <a:moveTo>
                        <a:pt x="0" y="0"/>
                      </a:moveTo>
                      <a:lnTo>
                        <a:pt x="564" y="0"/>
                      </a:lnTo>
                      <a:lnTo>
                        <a:pt x="564" y="113"/>
                      </a:lnTo>
                      <a:lnTo>
                        <a:pt x="451" y="85"/>
                      </a:lnTo>
                      <a:lnTo>
                        <a:pt x="367" y="113"/>
                      </a:lnTo>
                      <a:lnTo>
                        <a:pt x="282" y="85"/>
                      </a:lnTo>
                      <a:lnTo>
                        <a:pt x="197" y="113"/>
                      </a:lnTo>
                      <a:lnTo>
                        <a:pt x="113" y="85"/>
                      </a:lnTo>
                      <a:lnTo>
                        <a:pt x="0" y="1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CE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54" name="Freeform 27">
                  <a:extLst>
                    <a:ext uri="{FF2B5EF4-FFF2-40B4-BE49-F238E27FC236}">
                      <a16:creationId xmlns:a16="http://schemas.microsoft.com/office/drawing/2014/main" id="{B8C837C1-5D00-404F-A33F-88A45AA0A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4751" y="2618806"/>
                  <a:ext cx="45521" cy="91856"/>
                </a:xfrm>
                <a:custGeom>
                  <a:avLst/>
                  <a:gdLst>
                    <a:gd name="T0" fmla="*/ 56 w 56"/>
                    <a:gd name="T1" fmla="*/ 0 h 113"/>
                    <a:gd name="T2" fmla="*/ 0 w 56"/>
                    <a:gd name="T3" fmla="*/ 0 h 113"/>
                    <a:gd name="T4" fmla="*/ 0 w 56"/>
                    <a:gd name="T5" fmla="*/ 113 h 113"/>
                    <a:gd name="T6" fmla="*/ 56 w 56"/>
                    <a:gd name="T7" fmla="*/ 99 h 113"/>
                    <a:gd name="T8" fmla="*/ 56 w 56"/>
                    <a:gd name="T9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113">
                      <a:moveTo>
                        <a:pt x="56" y="0"/>
                      </a:moveTo>
                      <a:lnTo>
                        <a:pt x="0" y="0"/>
                      </a:lnTo>
                      <a:lnTo>
                        <a:pt x="0" y="113"/>
                      </a:lnTo>
                      <a:lnTo>
                        <a:pt x="56" y="99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55" name="AutoShape 20">
                  <a:extLst>
                    <a:ext uri="{FF2B5EF4-FFF2-40B4-BE49-F238E27FC236}">
                      <a16:creationId xmlns:a16="http://schemas.microsoft.com/office/drawing/2014/main" id="{6CDF9C61-8198-45C7-9A01-BCC70FAEBB10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469074" y="2167134"/>
                  <a:ext cx="460091" cy="5495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56" name="Freeform 22">
                  <a:extLst>
                    <a:ext uri="{FF2B5EF4-FFF2-40B4-BE49-F238E27FC236}">
                      <a16:creationId xmlns:a16="http://schemas.microsoft.com/office/drawing/2014/main" id="{A73B617F-8601-4360-BB7B-1F5ABAE2D0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9074" y="2167134"/>
                  <a:ext cx="458465" cy="548695"/>
                </a:xfrm>
                <a:custGeom>
                  <a:avLst/>
                  <a:gdLst>
                    <a:gd name="T0" fmla="*/ 7111 w 7111"/>
                    <a:gd name="T1" fmla="*/ 0 h 8533"/>
                    <a:gd name="T2" fmla="*/ 5689 w 7111"/>
                    <a:gd name="T3" fmla="*/ 356 h 8533"/>
                    <a:gd name="T4" fmla="*/ 4622 w 7111"/>
                    <a:gd name="T5" fmla="*/ 0 h 8533"/>
                    <a:gd name="T6" fmla="*/ 3556 w 7111"/>
                    <a:gd name="T7" fmla="*/ 356 h 8533"/>
                    <a:gd name="T8" fmla="*/ 2489 w 7111"/>
                    <a:gd name="T9" fmla="*/ 0 h 8533"/>
                    <a:gd name="T10" fmla="*/ 1422 w 7111"/>
                    <a:gd name="T11" fmla="*/ 356 h 8533"/>
                    <a:gd name="T12" fmla="*/ 0 w 7111"/>
                    <a:gd name="T13" fmla="*/ 0 h 8533"/>
                    <a:gd name="T14" fmla="*/ 0 w 7111"/>
                    <a:gd name="T15" fmla="*/ 1422 h 8533"/>
                    <a:gd name="T16" fmla="*/ 356 w 7111"/>
                    <a:gd name="T17" fmla="*/ 4267 h 8533"/>
                    <a:gd name="T18" fmla="*/ 0 w 7111"/>
                    <a:gd name="T19" fmla="*/ 7111 h 8533"/>
                    <a:gd name="T20" fmla="*/ 0 w 7111"/>
                    <a:gd name="T21" fmla="*/ 8533 h 8533"/>
                    <a:gd name="T22" fmla="*/ 1422 w 7111"/>
                    <a:gd name="T23" fmla="*/ 8178 h 8533"/>
                    <a:gd name="T24" fmla="*/ 2489 w 7111"/>
                    <a:gd name="T25" fmla="*/ 8533 h 8533"/>
                    <a:gd name="T26" fmla="*/ 3556 w 7111"/>
                    <a:gd name="T27" fmla="*/ 8178 h 8533"/>
                    <a:gd name="T28" fmla="*/ 4622 w 7111"/>
                    <a:gd name="T29" fmla="*/ 8533 h 8533"/>
                    <a:gd name="T30" fmla="*/ 5689 w 7111"/>
                    <a:gd name="T31" fmla="*/ 8178 h 8533"/>
                    <a:gd name="T32" fmla="*/ 7111 w 7111"/>
                    <a:gd name="T33" fmla="*/ 8533 h 8533"/>
                    <a:gd name="T34" fmla="*/ 7111 w 7111"/>
                    <a:gd name="T35" fmla="*/ 7111 h 8533"/>
                    <a:gd name="T36" fmla="*/ 6756 w 7111"/>
                    <a:gd name="T37" fmla="*/ 4267 h 8533"/>
                    <a:gd name="T38" fmla="*/ 7111 w 7111"/>
                    <a:gd name="T39" fmla="*/ 1422 h 8533"/>
                    <a:gd name="T40" fmla="*/ 7111 w 7111"/>
                    <a:gd name="T41" fmla="*/ 0 h 8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111" h="8533">
                      <a:moveTo>
                        <a:pt x="7111" y="0"/>
                      </a:moveTo>
                      <a:lnTo>
                        <a:pt x="5689" y="356"/>
                      </a:lnTo>
                      <a:lnTo>
                        <a:pt x="4622" y="0"/>
                      </a:lnTo>
                      <a:lnTo>
                        <a:pt x="3556" y="356"/>
                      </a:lnTo>
                      <a:lnTo>
                        <a:pt x="2489" y="0"/>
                      </a:lnTo>
                      <a:lnTo>
                        <a:pt x="1422" y="356"/>
                      </a:lnTo>
                      <a:lnTo>
                        <a:pt x="0" y="0"/>
                      </a:lnTo>
                      <a:lnTo>
                        <a:pt x="0" y="1422"/>
                      </a:lnTo>
                      <a:cubicBezTo>
                        <a:pt x="239" y="2351"/>
                        <a:pt x="359" y="3307"/>
                        <a:pt x="356" y="4267"/>
                      </a:cubicBezTo>
                      <a:cubicBezTo>
                        <a:pt x="352" y="5226"/>
                        <a:pt x="232" y="6181"/>
                        <a:pt x="0" y="7111"/>
                      </a:cubicBezTo>
                      <a:lnTo>
                        <a:pt x="0" y="8533"/>
                      </a:lnTo>
                      <a:lnTo>
                        <a:pt x="1422" y="8178"/>
                      </a:lnTo>
                      <a:lnTo>
                        <a:pt x="2489" y="8533"/>
                      </a:lnTo>
                      <a:lnTo>
                        <a:pt x="3556" y="8178"/>
                      </a:lnTo>
                      <a:lnTo>
                        <a:pt x="4622" y="8533"/>
                      </a:lnTo>
                      <a:lnTo>
                        <a:pt x="5689" y="8178"/>
                      </a:lnTo>
                      <a:lnTo>
                        <a:pt x="7111" y="8533"/>
                      </a:lnTo>
                      <a:lnTo>
                        <a:pt x="7111" y="7111"/>
                      </a:lnTo>
                      <a:cubicBezTo>
                        <a:pt x="6872" y="6182"/>
                        <a:pt x="6752" y="5226"/>
                        <a:pt x="6756" y="4267"/>
                      </a:cubicBezTo>
                      <a:cubicBezTo>
                        <a:pt x="6759" y="3308"/>
                        <a:pt x="6879" y="2353"/>
                        <a:pt x="7111" y="1422"/>
                      </a:cubicBezTo>
                      <a:lnTo>
                        <a:pt x="7111" y="0"/>
                      </a:lnTo>
                      <a:close/>
                    </a:path>
                  </a:pathLst>
                </a:custGeom>
                <a:solidFill>
                  <a:srgbClr val="FD95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657" name="Freeform 23">
                  <a:extLst>
                    <a:ext uri="{FF2B5EF4-FFF2-40B4-BE49-F238E27FC236}">
                      <a16:creationId xmlns:a16="http://schemas.microsoft.com/office/drawing/2014/main" id="{92BE2B85-97C6-43CA-A78D-6EFBEF6821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9074" y="2167134"/>
                  <a:ext cx="69095" cy="548695"/>
                </a:xfrm>
                <a:custGeom>
                  <a:avLst/>
                  <a:gdLst>
                    <a:gd name="T0" fmla="*/ 711 w 1070"/>
                    <a:gd name="T1" fmla="*/ 7111 h 8533"/>
                    <a:gd name="T2" fmla="*/ 1067 w 1070"/>
                    <a:gd name="T3" fmla="*/ 4267 h 8533"/>
                    <a:gd name="T4" fmla="*/ 711 w 1070"/>
                    <a:gd name="T5" fmla="*/ 1422 h 8533"/>
                    <a:gd name="T6" fmla="*/ 711 w 1070"/>
                    <a:gd name="T7" fmla="*/ 178 h 8533"/>
                    <a:gd name="T8" fmla="*/ 0 w 1070"/>
                    <a:gd name="T9" fmla="*/ 0 h 8533"/>
                    <a:gd name="T10" fmla="*/ 0 w 1070"/>
                    <a:gd name="T11" fmla="*/ 1422 h 8533"/>
                    <a:gd name="T12" fmla="*/ 356 w 1070"/>
                    <a:gd name="T13" fmla="*/ 4267 h 8533"/>
                    <a:gd name="T14" fmla="*/ 0 w 1070"/>
                    <a:gd name="T15" fmla="*/ 7111 h 8533"/>
                    <a:gd name="T16" fmla="*/ 0 w 1070"/>
                    <a:gd name="T17" fmla="*/ 8533 h 8533"/>
                    <a:gd name="T18" fmla="*/ 711 w 1070"/>
                    <a:gd name="T19" fmla="*/ 8356 h 8533"/>
                    <a:gd name="T20" fmla="*/ 711 w 1070"/>
                    <a:gd name="T21" fmla="*/ 7111 h 8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70" h="8533">
                      <a:moveTo>
                        <a:pt x="711" y="7111"/>
                      </a:moveTo>
                      <a:cubicBezTo>
                        <a:pt x="943" y="6181"/>
                        <a:pt x="1063" y="5226"/>
                        <a:pt x="1067" y="4267"/>
                      </a:cubicBezTo>
                      <a:cubicBezTo>
                        <a:pt x="1070" y="3307"/>
                        <a:pt x="950" y="2351"/>
                        <a:pt x="711" y="1422"/>
                      </a:cubicBezTo>
                      <a:lnTo>
                        <a:pt x="711" y="178"/>
                      </a:lnTo>
                      <a:lnTo>
                        <a:pt x="0" y="0"/>
                      </a:lnTo>
                      <a:lnTo>
                        <a:pt x="0" y="1422"/>
                      </a:lnTo>
                      <a:cubicBezTo>
                        <a:pt x="239" y="2351"/>
                        <a:pt x="359" y="3307"/>
                        <a:pt x="356" y="4267"/>
                      </a:cubicBezTo>
                      <a:cubicBezTo>
                        <a:pt x="352" y="5226"/>
                        <a:pt x="232" y="6181"/>
                        <a:pt x="0" y="7111"/>
                      </a:cubicBezTo>
                      <a:lnTo>
                        <a:pt x="0" y="8533"/>
                      </a:lnTo>
                      <a:lnTo>
                        <a:pt x="711" y="8356"/>
                      </a:lnTo>
                      <a:lnTo>
                        <a:pt x="711" y="7111"/>
                      </a:lnTo>
                      <a:close/>
                    </a:path>
                  </a:pathLst>
                </a:custGeom>
                <a:solidFill>
                  <a:srgbClr val="C78F9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658" name="Freeform 24">
                  <a:extLst>
                    <a:ext uri="{FF2B5EF4-FFF2-40B4-BE49-F238E27FC236}">
                      <a16:creationId xmlns:a16="http://schemas.microsoft.com/office/drawing/2014/main" id="{0DBB9231-454B-4D08-9662-06F8FDCED5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9074" y="2167134"/>
                  <a:ext cx="458465" cy="91043"/>
                </a:xfrm>
                <a:custGeom>
                  <a:avLst/>
                  <a:gdLst>
                    <a:gd name="T0" fmla="*/ 564 w 564"/>
                    <a:gd name="T1" fmla="*/ 112 h 112"/>
                    <a:gd name="T2" fmla="*/ 0 w 564"/>
                    <a:gd name="T3" fmla="*/ 112 h 112"/>
                    <a:gd name="T4" fmla="*/ 0 w 564"/>
                    <a:gd name="T5" fmla="*/ 0 h 112"/>
                    <a:gd name="T6" fmla="*/ 113 w 564"/>
                    <a:gd name="T7" fmla="*/ 28 h 112"/>
                    <a:gd name="T8" fmla="*/ 197 w 564"/>
                    <a:gd name="T9" fmla="*/ 0 h 112"/>
                    <a:gd name="T10" fmla="*/ 282 w 564"/>
                    <a:gd name="T11" fmla="*/ 28 h 112"/>
                    <a:gd name="T12" fmla="*/ 367 w 564"/>
                    <a:gd name="T13" fmla="*/ 0 h 112"/>
                    <a:gd name="T14" fmla="*/ 451 w 564"/>
                    <a:gd name="T15" fmla="*/ 28 h 112"/>
                    <a:gd name="T16" fmla="*/ 564 w 564"/>
                    <a:gd name="T17" fmla="*/ 0 h 112"/>
                    <a:gd name="T18" fmla="*/ 564 w 564"/>
                    <a:gd name="T19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4" h="112">
                      <a:moveTo>
                        <a:pt x="564" y="112"/>
                      </a:moveTo>
                      <a:lnTo>
                        <a:pt x="0" y="112"/>
                      </a:lnTo>
                      <a:lnTo>
                        <a:pt x="0" y="0"/>
                      </a:lnTo>
                      <a:lnTo>
                        <a:pt x="113" y="28"/>
                      </a:lnTo>
                      <a:lnTo>
                        <a:pt x="197" y="0"/>
                      </a:lnTo>
                      <a:lnTo>
                        <a:pt x="282" y="28"/>
                      </a:lnTo>
                      <a:lnTo>
                        <a:pt x="367" y="0"/>
                      </a:lnTo>
                      <a:lnTo>
                        <a:pt x="451" y="28"/>
                      </a:lnTo>
                      <a:lnTo>
                        <a:pt x="564" y="0"/>
                      </a:lnTo>
                      <a:lnTo>
                        <a:pt x="564" y="112"/>
                      </a:lnTo>
                      <a:close/>
                    </a:path>
                  </a:pathLst>
                </a:custGeom>
                <a:solidFill>
                  <a:srgbClr val="E3C7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659" name="Freeform 25">
                  <a:extLst>
                    <a:ext uri="{FF2B5EF4-FFF2-40B4-BE49-F238E27FC236}">
                      <a16:creationId xmlns:a16="http://schemas.microsoft.com/office/drawing/2014/main" id="{FFDD09F8-A99D-4AF3-85B8-274F46B42B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9074" y="2167134"/>
                  <a:ext cx="45521" cy="91043"/>
                </a:xfrm>
                <a:custGeom>
                  <a:avLst/>
                  <a:gdLst>
                    <a:gd name="T0" fmla="*/ 0 w 56"/>
                    <a:gd name="T1" fmla="*/ 0 h 112"/>
                    <a:gd name="T2" fmla="*/ 0 w 56"/>
                    <a:gd name="T3" fmla="*/ 112 h 112"/>
                    <a:gd name="T4" fmla="*/ 56 w 56"/>
                    <a:gd name="T5" fmla="*/ 112 h 112"/>
                    <a:gd name="T6" fmla="*/ 56 w 56"/>
                    <a:gd name="T7" fmla="*/ 14 h 112"/>
                    <a:gd name="T8" fmla="*/ 0 w 56"/>
                    <a:gd name="T9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112">
                      <a:moveTo>
                        <a:pt x="0" y="0"/>
                      </a:moveTo>
                      <a:lnTo>
                        <a:pt x="0" y="112"/>
                      </a:lnTo>
                      <a:lnTo>
                        <a:pt x="56" y="112"/>
                      </a:lnTo>
                      <a:lnTo>
                        <a:pt x="56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60" name="Freeform 26">
                  <a:extLst>
                    <a:ext uri="{FF2B5EF4-FFF2-40B4-BE49-F238E27FC236}">
                      <a16:creationId xmlns:a16="http://schemas.microsoft.com/office/drawing/2014/main" id="{1C0BF69E-B0F5-413B-829B-A653207A48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9074" y="2623973"/>
                  <a:ext cx="458465" cy="91856"/>
                </a:xfrm>
                <a:custGeom>
                  <a:avLst/>
                  <a:gdLst>
                    <a:gd name="T0" fmla="*/ 0 w 564"/>
                    <a:gd name="T1" fmla="*/ 0 h 113"/>
                    <a:gd name="T2" fmla="*/ 564 w 564"/>
                    <a:gd name="T3" fmla="*/ 0 h 113"/>
                    <a:gd name="T4" fmla="*/ 564 w 564"/>
                    <a:gd name="T5" fmla="*/ 113 h 113"/>
                    <a:gd name="T6" fmla="*/ 451 w 564"/>
                    <a:gd name="T7" fmla="*/ 85 h 113"/>
                    <a:gd name="T8" fmla="*/ 367 w 564"/>
                    <a:gd name="T9" fmla="*/ 113 h 113"/>
                    <a:gd name="T10" fmla="*/ 282 w 564"/>
                    <a:gd name="T11" fmla="*/ 85 h 113"/>
                    <a:gd name="T12" fmla="*/ 197 w 564"/>
                    <a:gd name="T13" fmla="*/ 113 h 113"/>
                    <a:gd name="T14" fmla="*/ 113 w 564"/>
                    <a:gd name="T15" fmla="*/ 85 h 113"/>
                    <a:gd name="T16" fmla="*/ 0 w 564"/>
                    <a:gd name="T17" fmla="*/ 113 h 113"/>
                    <a:gd name="T18" fmla="*/ 0 w 564"/>
                    <a:gd name="T19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4" h="113">
                      <a:moveTo>
                        <a:pt x="0" y="0"/>
                      </a:moveTo>
                      <a:lnTo>
                        <a:pt x="564" y="0"/>
                      </a:lnTo>
                      <a:lnTo>
                        <a:pt x="564" y="113"/>
                      </a:lnTo>
                      <a:lnTo>
                        <a:pt x="451" y="85"/>
                      </a:lnTo>
                      <a:lnTo>
                        <a:pt x="367" y="113"/>
                      </a:lnTo>
                      <a:lnTo>
                        <a:pt x="282" y="85"/>
                      </a:lnTo>
                      <a:lnTo>
                        <a:pt x="197" y="113"/>
                      </a:lnTo>
                      <a:lnTo>
                        <a:pt x="113" y="85"/>
                      </a:lnTo>
                      <a:lnTo>
                        <a:pt x="0" y="1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CE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61" name="Freeform 27">
                  <a:extLst>
                    <a:ext uri="{FF2B5EF4-FFF2-40B4-BE49-F238E27FC236}">
                      <a16:creationId xmlns:a16="http://schemas.microsoft.com/office/drawing/2014/main" id="{8013F6CD-0AE0-4948-A465-85DE7AC9CE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9074" y="2623973"/>
                  <a:ext cx="45521" cy="91856"/>
                </a:xfrm>
                <a:custGeom>
                  <a:avLst/>
                  <a:gdLst>
                    <a:gd name="T0" fmla="*/ 56 w 56"/>
                    <a:gd name="T1" fmla="*/ 0 h 113"/>
                    <a:gd name="T2" fmla="*/ 0 w 56"/>
                    <a:gd name="T3" fmla="*/ 0 h 113"/>
                    <a:gd name="T4" fmla="*/ 0 w 56"/>
                    <a:gd name="T5" fmla="*/ 113 h 113"/>
                    <a:gd name="T6" fmla="*/ 56 w 56"/>
                    <a:gd name="T7" fmla="*/ 99 h 113"/>
                    <a:gd name="T8" fmla="*/ 56 w 56"/>
                    <a:gd name="T9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113">
                      <a:moveTo>
                        <a:pt x="56" y="0"/>
                      </a:moveTo>
                      <a:lnTo>
                        <a:pt x="0" y="0"/>
                      </a:lnTo>
                      <a:lnTo>
                        <a:pt x="0" y="113"/>
                      </a:lnTo>
                      <a:lnTo>
                        <a:pt x="56" y="99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62" name="타원 661">
                  <a:extLst>
                    <a:ext uri="{FF2B5EF4-FFF2-40B4-BE49-F238E27FC236}">
                      <a16:creationId xmlns:a16="http://schemas.microsoft.com/office/drawing/2014/main" id="{4F3BE801-E3AB-4664-B125-C9C7D40A48E8}"/>
                    </a:ext>
                  </a:extLst>
                </p:cNvPr>
                <p:cNvSpPr/>
                <p:nvPr/>
              </p:nvSpPr>
              <p:spPr>
                <a:xfrm>
                  <a:off x="3406292" y="2490366"/>
                  <a:ext cx="252252" cy="297591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3" name="타원 662">
                  <a:extLst>
                    <a:ext uri="{FF2B5EF4-FFF2-40B4-BE49-F238E27FC236}">
                      <a16:creationId xmlns:a16="http://schemas.microsoft.com/office/drawing/2014/main" id="{66D4FE46-9CAA-4F48-83CE-44044742B698}"/>
                    </a:ext>
                  </a:extLst>
                </p:cNvPr>
                <p:cNvSpPr/>
                <p:nvPr/>
              </p:nvSpPr>
              <p:spPr>
                <a:xfrm>
                  <a:off x="4110710" y="2478658"/>
                  <a:ext cx="252252" cy="297591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4" name="타원 663">
                  <a:extLst>
                    <a:ext uri="{FF2B5EF4-FFF2-40B4-BE49-F238E27FC236}">
                      <a16:creationId xmlns:a16="http://schemas.microsoft.com/office/drawing/2014/main" id="{035DA76E-392A-4B70-B763-47E913E7DAB6}"/>
                    </a:ext>
                  </a:extLst>
                </p:cNvPr>
                <p:cNvSpPr/>
                <p:nvPr/>
              </p:nvSpPr>
              <p:spPr>
                <a:xfrm>
                  <a:off x="4861176" y="2478184"/>
                  <a:ext cx="252252" cy="297591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5" name="타원 664">
                  <a:extLst>
                    <a:ext uri="{FF2B5EF4-FFF2-40B4-BE49-F238E27FC236}">
                      <a16:creationId xmlns:a16="http://schemas.microsoft.com/office/drawing/2014/main" id="{C7E7F7F1-DBAB-4BFD-9ADF-1D2BED6AD1B1}"/>
                    </a:ext>
                  </a:extLst>
                </p:cNvPr>
                <p:cNvSpPr/>
                <p:nvPr/>
              </p:nvSpPr>
              <p:spPr>
                <a:xfrm>
                  <a:off x="5597463" y="2485835"/>
                  <a:ext cx="252252" cy="297591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66" name="그룹 665">
                  <a:extLst>
                    <a:ext uri="{FF2B5EF4-FFF2-40B4-BE49-F238E27FC236}">
                      <a16:creationId xmlns:a16="http://schemas.microsoft.com/office/drawing/2014/main" id="{D287FE8E-EEE2-46E3-A4B2-CD7FE3F72CCC}"/>
                    </a:ext>
                  </a:extLst>
                </p:cNvPr>
                <p:cNvGrpSpPr/>
                <p:nvPr/>
              </p:nvGrpSpPr>
              <p:grpSpPr>
                <a:xfrm>
                  <a:off x="3142033" y="1522042"/>
                  <a:ext cx="3025304" cy="450943"/>
                  <a:chOff x="3142031" y="2290527"/>
                  <a:chExt cx="3025304" cy="450943"/>
                </a:xfrm>
              </p:grpSpPr>
              <p:sp>
                <p:nvSpPr>
                  <p:cNvPr id="722" name="직사각형 721">
                    <a:extLst>
                      <a:ext uri="{FF2B5EF4-FFF2-40B4-BE49-F238E27FC236}">
                        <a16:creationId xmlns:a16="http://schemas.microsoft.com/office/drawing/2014/main" id="{104A3639-3CF5-4064-A16B-F6975D22321B}"/>
                      </a:ext>
                    </a:extLst>
                  </p:cNvPr>
                  <p:cNvSpPr/>
                  <p:nvPr/>
                </p:nvSpPr>
                <p:spPr>
                  <a:xfrm>
                    <a:off x="3142032" y="2296897"/>
                    <a:ext cx="3025303" cy="444573"/>
                  </a:xfrm>
                  <a:prstGeom prst="rect">
                    <a:avLst/>
                  </a:prstGeom>
                  <a:solidFill>
                    <a:srgbClr val="E4E6E5"/>
                  </a:soli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3" name="직사각형 722">
                    <a:extLst>
                      <a:ext uri="{FF2B5EF4-FFF2-40B4-BE49-F238E27FC236}">
                        <a16:creationId xmlns:a16="http://schemas.microsoft.com/office/drawing/2014/main" id="{41DBC8C9-7999-4462-AE08-28103AF87013}"/>
                      </a:ext>
                    </a:extLst>
                  </p:cNvPr>
                  <p:cNvSpPr/>
                  <p:nvPr/>
                </p:nvSpPr>
                <p:spPr>
                  <a:xfrm>
                    <a:off x="3142031" y="2290527"/>
                    <a:ext cx="3025303" cy="219210"/>
                  </a:xfrm>
                  <a:prstGeom prst="rect">
                    <a:avLst/>
                  </a:prstGeom>
                  <a:solidFill>
                    <a:srgbClr val="F2F7F2"/>
                  </a:solidFill>
                  <a:ln>
                    <a:noFill/>
                  </a:ln>
                  <a:effectLst>
                    <a:innerShdw blurRad="38100">
                      <a:prstClr val="black">
                        <a:alpha val="71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667" name="그룹 666">
                  <a:extLst>
                    <a:ext uri="{FF2B5EF4-FFF2-40B4-BE49-F238E27FC236}">
                      <a16:creationId xmlns:a16="http://schemas.microsoft.com/office/drawing/2014/main" id="{359C3F56-F582-4341-BD08-5EA2557E8708}"/>
                    </a:ext>
                  </a:extLst>
                </p:cNvPr>
                <p:cNvGrpSpPr/>
                <p:nvPr/>
              </p:nvGrpSpPr>
              <p:grpSpPr>
                <a:xfrm>
                  <a:off x="3278830" y="1545465"/>
                  <a:ext cx="2679385" cy="398602"/>
                  <a:chOff x="3278830" y="1545465"/>
                  <a:chExt cx="2679385" cy="398602"/>
                </a:xfrm>
              </p:grpSpPr>
              <p:sp>
                <p:nvSpPr>
                  <p:cNvPr id="714" name="사각형: 둥근 모서리 713">
                    <a:extLst>
                      <a:ext uri="{FF2B5EF4-FFF2-40B4-BE49-F238E27FC236}">
                        <a16:creationId xmlns:a16="http://schemas.microsoft.com/office/drawing/2014/main" id="{0B78FFB5-AAD3-423D-AB97-DD4B43A8E181}"/>
                      </a:ext>
                    </a:extLst>
                  </p:cNvPr>
                  <p:cNvSpPr/>
                  <p:nvPr/>
                </p:nvSpPr>
                <p:spPr>
                  <a:xfrm>
                    <a:off x="3291597" y="1763050"/>
                    <a:ext cx="515566" cy="17488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5" name="사각형: 둥근 모서리 714">
                    <a:extLst>
                      <a:ext uri="{FF2B5EF4-FFF2-40B4-BE49-F238E27FC236}">
                        <a16:creationId xmlns:a16="http://schemas.microsoft.com/office/drawing/2014/main" id="{96672877-C25F-4673-802B-D9F8C9B23792}"/>
                      </a:ext>
                    </a:extLst>
                  </p:cNvPr>
                  <p:cNvSpPr/>
                  <p:nvPr/>
                </p:nvSpPr>
                <p:spPr>
                  <a:xfrm>
                    <a:off x="3968885" y="1766535"/>
                    <a:ext cx="515566" cy="17488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6" name="사각형: 둥근 모서리 715">
                    <a:extLst>
                      <a:ext uri="{FF2B5EF4-FFF2-40B4-BE49-F238E27FC236}">
                        <a16:creationId xmlns:a16="http://schemas.microsoft.com/office/drawing/2014/main" id="{11730693-4C6B-4F3D-97A5-F95D1CB6C31D}"/>
                      </a:ext>
                    </a:extLst>
                  </p:cNvPr>
                  <p:cNvSpPr/>
                  <p:nvPr/>
                </p:nvSpPr>
                <p:spPr>
                  <a:xfrm>
                    <a:off x="4693595" y="1763436"/>
                    <a:ext cx="515566" cy="17488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7" name="사각형: 둥근 모서리 716">
                    <a:extLst>
                      <a:ext uri="{FF2B5EF4-FFF2-40B4-BE49-F238E27FC236}">
                        <a16:creationId xmlns:a16="http://schemas.microsoft.com/office/drawing/2014/main" id="{495C80A0-8711-44FC-8358-0EEF95FC0FC1}"/>
                      </a:ext>
                    </a:extLst>
                  </p:cNvPr>
                  <p:cNvSpPr/>
                  <p:nvPr/>
                </p:nvSpPr>
                <p:spPr>
                  <a:xfrm>
                    <a:off x="5430465" y="1769181"/>
                    <a:ext cx="515566" cy="17488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8" name="직사각형 717">
                    <a:extLst>
                      <a:ext uri="{FF2B5EF4-FFF2-40B4-BE49-F238E27FC236}">
                        <a16:creationId xmlns:a16="http://schemas.microsoft.com/office/drawing/2014/main" id="{DEE99F00-EC2A-4546-BFCA-B46443C91812}"/>
                      </a:ext>
                    </a:extLst>
                  </p:cNvPr>
                  <p:cNvSpPr/>
                  <p:nvPr/>
                </p:nvSpPr>
                <p:spPr>
                  <a:xfrm>
                    <a:off x="3278830" y="1558122"/>
                    <a:ext cx="528333" cy="1590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9" name="직사각형 718">
                    <a:extLst>
                      <a:ext uri="{FF2B5EF4-FFF2-40B4-BE49-F238E27FC236}">
                        <a16:creationId xmlns:a16="http://schemas.microsoft.com/office/drawing/2014/main" id="{E6A9CB16-01B7-417C-9402-2369DF40CDC3}"/>
                      </a:ext>
                    </a:extLst>
                  </p:cNvPr>
                  <p:cNvSpPr/>
                  <p:nvPr/>
                </p:nvSpPr>
                <p:spPr>
                  <a:xfrm>
                    <a:off x="3943959" y="1545465"/>
                    <a:ext cx="528333" cy="1590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0" name="직사각형 719">
                    <a:extLst>
                      <a:ext uri="{FF2B5EF4-FFF2-40B4-BE49-F238E27FC236}">
                        <a16:creationId xmlns:a16="http://schemas.microsoft.com/office/drawing/2014/main" id="{E2F63008-C3DE-4A2C-A058-55388CF5AB9E}"/>
                      </a:ext>
                    </a:extLst>
                  </p:cNvPr>
                  <p:cNvSpPr/>
                  <p:nvPr/>
                </p:nvSpPr>
                <p:spPr>
                  <a:xfrm>
                    <a:off x="4693595" y="1553948"/>
                    <a:ext cx="528333" cy="1590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1" name="직사각형 720">
                    <a:extLst>
                      <a:ext uri="{FF2B5EF4-FFF2-40B4-BE49-F238E27FC236}">
                        <a16:creationId xmlns:a16="http://schemas.microsoft.com/office/drawing/2014/main" id="{0FCAA418-8675-42D6-8585-08550858B567}"/>
                      </a:ext>
                    </a:extLst>
                  </p:cNvPr>
                  <p:cNvSpPr/>
                  <p:nvPr/>
                </p:nvSpPr>
                <p:spPr>
                  <a:xfrm>
                    <a:off x="5429882" y="1548497"/>
                    <a:ext cx="528333" cy="1590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668" name="그룹 667">
                  <a:extLst>
                    <a:ext uri="{FF2B5EF4-FFF2-40B4-BE49-F238E27FC236}">
                      <a16:creationId xmlns:a16="http://schemas.microsoft.com/office/drawing/2014/main" id="{0F237147-5CC7-4C5D-A888-5AE043C82BD4}"/>
                    </a:ext>
                  </a:extLst>
                </p:cNvPr>
                <p:cNvGrpSpPr/>
                <p:nvPr/>
              </p:nvGrpSpPr>
              <p:grpSpPr>
                <a:xfrm>
                  <a:off x="3142032" y="2722868"/>
                  <a:ext cx="3025304" cy="450943"/>
                  <a:chOff x="3142031" y="2290527"/>
                  <a:chExt cx="3025304" cy="450943"/>
                </a:xfrm>
              </p:grpSpPr>
              <p:sp>
                <p:nvSpPr>
                  <p:cNvPr id="712" name="직사각형 711">
                    <a:extLst>
                      <a:ext uri="{FF2B5EF4-FFF2-40B4-BE49-F238E27FC236}">
                        <a16:creationId xmlns:a16="http://schemas.microsoft.com/office/drawing/2014/main" id="{9E31C766-F415-474F-83B9-64C6B3B7C904}"/>
                      </a:ext>
                    </a:extLst>
                  </p:cNvPr>
                  <p:cNvSpPr/>
                  <p:nvPr/>
                </p:nvSpPr>
                <p:spPr>
                  <a:xfrm>
                    <a:off x="3142032" y="2296897"/>
                    <a:ext cx="3025303" cy="444573"/>
                  </a:xfrm>
                  <a:prstGeom prst="rect">
                    <a:avLst/>
                  </a:prstGeom>
                  <a:solidFill>
                    <a:srgbClr val="E4E6E5"/>
                  </a:soli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3" name="직사각형 712">
                    <a:extLst>
                      <a:ext uri="{FF2B5EF4-FFF2-40B4-BE49-F238E27FC236}">
                        <a16:creationId xmlns:a16="http://schemas.microsoft.com/office/drawing/2014/main" id="{65510F68-072E-4B77-AA17-F5285A0BBD46}"/>
                      </a:ext>
                    </a:extLst>
                  </p:cNvPr>
                  <p:cNvSpPr/>
                  <p:nvPr/>
                </p:nvSpPr>
                <p:spPr>
                  <a:xfrm>
                    <a:off x="3142031" y="2290527"/>
                    <a:ext cx="3025303" cy="219210"/>
                  </a:xfrm>
                  <a:prstGeom prst="rect">
                    <a:avLst/>
                  </a:prstGeom>
                  <a:solidFill>
                    <a:srgbClr val="F2F7F2"/>
                  </a:solidFill>
                  <a:ln>
                    <a:noFill/>
                  </a:ln>
                  <a:effectLst>
                    <a:innerShdw blurRad="38100">
                      <a:prstClr val="black">
                        <a:alpha val="71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669" name="사각형: 둥근 모서리 668">
                  <a:extLst>
                    <a:ext uri="{FF2B5EF4-FFF2-40B4-BE49-F238E27FC236}">
                      <a16:creationId xmlns:a16="http://schemas.microsoft.com/office/drawing/2014/main" id="{069A358C-31C3-4B3C-9F67-F0FACBEF9931}"/>
                    </a:ext>
                  </a:extLst>
                </p:cNvPr>
                <p:cNvSpPr/>
                <p:nvPr/>
              </p:nvSpPr>
              <p:spPr>
                <a:xfrm>
                  <a:off x="3301325" y="2963951"/>
                  <a:ext cx="515566" cy="17488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0" name="사각형: 둥근 모서리 669">
                  <a:extLst>
                    <a:ext uri="{FF2B5EF4-FFF2-40B4-BE49-F238E27FC236}">
                      <a16:creationId xmlns:a16="http://schemas.microsoft.com/office/drawing/2014/main" id="{AF94088F-97E9-4DDF-9E99-B37BEC7FC4C9}"/>
                    </a:ext>
                  </a:extLst>
                </p:cNvPr>
                <p:cNvSpPr/>
                <p:nvPr/>
              </p:nvSpPr>
              <p:spPr>
                <a:xfrm>
                  <a:off x="3978613" y="2967436"/>
                  <a:ext cx="515566" cy="17488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1" name="사각형: 둥근 모서리 670">
                  <a:extLst>
                    <a:ext uri="{FF2B5EF4-FFF2-40B4-BE49-F238E27FC236}">
                      <a16:creationId xmlns:a16="http://schemas.microsoft.com/office/drawing/2014/main" id="{9A624FD7-640A-4CAD-B811-DC0184C44EA4}"/>
                    </a:ext>
                  </a:extLst>
                </p:cNvPr>
                <p:cNvSpPr/>
                <p:nvPr/>
              </p:nvSpPr>
              <p:spPr>
                <a:xfrm>
                  <a:off x="4703323" y="2964337"/>
                  <a:ext cx="515566" cy="17488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2" name="사각형: 둥근 모서리 671">
                  <a:extLst>
                    <a:ext uri="{FF2B5EF4-FFF2-40B4-BE49-F238E27FC236}">
                      <a16:creationId xmlns:a16="http://schemas.microsoft.com/office/drawing/2014/main" id="{5BBE0569-E28E-4794-A54B-D295D0B412BF}"/>
                    </a:ext>
                  </a:extLst>
                </p:cNvPr>
                <p:cNvSpPr/>
                <p:nvPr/>
              </p:nvSpPr>
              <p:spPr>
                <a:xfrm>
                  <a:off x="5440193" y="2970082"/>
                  <a:ext cx="515566" cy="17488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3" name="직사각형 672">
                  <a:extLst>
                    <a:ext uri="{FF2B5EF4-FFF2-40B4-BE49-F238E27FC236}">
                      <a16:creationId xmlns:a16="http://schemas.microsoft.com/office/drawing/2014/main" id="{BCBAD5FD-3D8E-4EA4-BFEB-CFB61FD03D4C}"/>
                    </a:ext>
                  </a:extLst>
                </p:cNvPr>
                <p:cNvSpPr/>
                <p:nvPr/>
              </p:nvSpPr>
              <p:spPr>
                <a:xfrm>
                  <a:off x="3289141" y="2752160"/>
                  <a:ext cx="528333" cy="1590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4" name="직사각형 673">
                  <a:extLst>
                    <a:ext uri="{FF2B5EF4-FFF2-40B4-BE49-F238E27FC236}">
                      <a16:creationId xmlns:a16="http://schemas.microsoft.com/office/drawing/2014/main" id="{3FF8E10C-E9F9-472D-BE0B-A1DD9FEFE4B4}"/>
                    </a:ext>
                  </a:extLst>
                </p:cNvPr>
                <p:cNvSpPr/>
                <p:nvPr/>
              </p:nvSpPr>
              <p:spPr>
                <a:xfrm>
                  <a:off x="3954270" y="2739503"/>
                  <a:ext cx="528333" cy="1590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5" name="직사각형 674">
                  <a:extLst>
                    <a:ext uri="{FF2B5EF4-FFF2-40B4-BE49-F238E27FC236}">
                      <a16:creationId xmlns:a16="http://schemas.microsoft.com/office/drawing/2014/main" id="{6886D1B5-3926-48EF-AA1B-F85D6895C149}"/>
                    </a:ext>
                  </a:extLst>
                </p:cNvPr>
                <p:cNvSpPr/>
                <p:nvPr/>
              </p:nvSpPr>
              <p:spPr>
                <a:xfrm>
                  <a:off x="4703906" y="2747986"/>
                  <a:ext cx="528333" cy="1590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6" name="직사각형 675">
                  <a:extLst>
                    <a:ext uri="{FF2B5EF4-FFF2-40B4-BE49-F238E27FC236}">
                      <a16:creationId xmlns:a16="http://schemas.microsoft.com/office/drawing/2014/main" id="{B0533756-8A80-4CE3-B526-BF121A4370CA}"/>
                    </a:ext>
                  </a:extLst>
                </p:cNvPr>
                <p:cNvSpPr/>
                <p:nvPr/>
              </p:nvSpPr>
              <p:spPr>
                <a:xfrm>
                  <a:off x="5440193" y="2742535"/>
                  <a:ext cx="528333" cy="1590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7" name="AutoShape 40">
                  <a:extLst>
                    <a:ext uri="{FF2B5EF4-FFF2-40B4-BE49-F238E27FC236}">
                      <a16:creationId xmlns:a16="http://schemas.microsoft.com/office/drawing/2014/main" id="{9F78374C-24AA-4AFC-83F6-F3FF5C3AFA65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402233" y="3348005"/>
                  <a:ext cx="237840" cy="6512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8" name="Freeform 42">
                  <a:extLst>
                    <a:ext uri="{FF2B5EF4-FFF2-40B4-BE49-F238E27FC236}">
                      <a16:creationId xmlns:a16="http://schemas.microsoft.com/office/drawing/2014/main" id="{D713F57A-C5ED-4658-B961-AB754B55C7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02233" y="3405291"/>
                  <a:ext cx="235024" cy="154370"/>
                </a:xfrm>
                <a:custGeom>
                  <a:avLst/>
                  <a:gdLst>
                    <a:gd name="T0" fmla="*/ 2272 w 2568"/>
                    <a:gd name="T1" fmla="*/ 1859 h 1859"/>
                    <a:gd name="T2" fmla="*/ 2568 w 2568"/>
                    <a:gd name="T3" fmla="*/ 1017 h 1859"/>
                    <a:gd name="T4" fmla="*/ 2103 w 2568"/>
                    <a:gd name="T5" fmla="*/ 0 h 1859"/>
                    <a:gd name="T6" fmla="*/ 465 w 2568"/>
                    <a:gd name="T7" fmla="*/ 0 h 1859"/>
                    <a:gd name="T8" fmla="*/ 0 w 2568"/>
                    <a:gd name="T9" fmla="*/ 1017 h 1859"/>
                    <a:gd name="T10" fmla="*/ 296 w 2568"/>
                    <a:gd name="T11" fmla="*/ 1859 h 1859"/>
                    <a:gd name="T12" fmla="*/ 2272 w 2568"/>
                    <a:gd name="T13" fmla="*/ 1859 h 18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68" h="1859">
                      <a:moveTo>
                        <a:pt x="2272" y="1859"/>
                      </a:moveTo>
                      <a:cubicBezTo>
                        <a:pt x="2456" y="1630"/>
                        <a:pt x="2568" y="1338"/>
                        <a:pt x="2568" y="1017"/>
                      </a:cubicBezTo>
                      <a:cubicBezTo>
                        <a:pt x="2568" y="608"/>
                        <a:pt x="2387" y="242"/>
                        <a:pt x="2103" y="0"/>
                      </a:cubicBezTo>
                      <a:lnTo>
                        <a:pt x="465" y="0"/>
                      </a:lnTo>
                      <a:cubicBezTo>
                        <a:pt x="181" y="242"/>
                        <a:pt x="0" y="608"/>
                        <a:pt x="0" y="1017"/>
                      </a:cubicBezTo>
                      <a:cubicBezTo>
                        <a:pt x="0" y="1338"/>
                        <a:pt x="112" y="1630"/>
                        <a:pt x="296" y="1859"/>
                      </a:cubicBezTo>
                      <a:lnTo>
                        <a:pt x="2272" y="1859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9" name="Freeform 43">
                  <a:extLst>
                    <a:ext uri="{FF2B5EF4-FFF2-40B4-BE49-F238E27FC236}">
                      <a16:creationId xmlns:a16="http://schemas.microsoft.com/office/drawing/2014/main" id="{ED9D4210-24E0-433D-A678-105E9638C8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9643" y="3348005"/>
                  <a:ext cx="100204" cy="57286"/>
                </a:xfrm>
                <a:custGeom>
                  <a:avLst/>
                  <a:gdLst>
                    <a:gd name="T0" fmla="*/ 1095 w 1095"/>
                    <a:gd name="T1" fmla="*/ 690 h 690"/>
                    <a:gd name="T2" fmla="*/ 0 w 1095"/>
                    <a:gd name="T3" fmla="*/ 690 h 690"/>
                    <a:gd name="T4" fmla="*/ 0 w 1095"/>
                    <a:gd name="T5" fmla="*/ 104 h 690"/>
                    <a:gd name="T6" fmla="*/ 104 w 1095"/>
                    <a:gd name="T7" fmla="*/ 0 h 690"/>
                    <a:gd name="T8" fmla="*/ 991 w 1095"/>
                    <a:gd name="T9" fmla="*/ 0 h 690"/>
                    <a:gd name="T10" fmla="*/ 1095 w 1095"/>
                    <a:gd name="T11" fmla="*/ 104 h 690"/>
                    <a:gd name="T12" fmla="*/ 1095 w 1095"/>
                    <a:gd name="T13" fmla="*/ 690 h 6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95" h="690">
                      <a:moveTo>
                        <a:pt x="1095" y="690"/>
                      </a:moveTo>
                      <a:lnTo>
                        <a:pt x="0" y="690"/>
                      </a:lnTo>
                      <a:lnTo>
                        <a:pt x="0" y="104"/>
                      </a:lnTo>
                      <a:cubicBezTo>
                        <a:pt x="0" y="47"/>
                        <a:pt x="47" y="0"/>
                        <a:pt x="104" y="0"/>
                      </a:cubicBezTo>
                      <a:lnTo>
                        <a:pt x="991" y="0"/>
                      </a:lnTo>
                      <a:cubicBezTo>
                        <a:pt x="1049" y="0"/>
                        <a:pt x="1095" y="47"/>
                        <a:pt x="1095" y="104"/>
                      </a:cubicBezTo>
                      <a:lnTo>
                        <a:pt x="1095" y="690"/>
                      </a:lnTo>
                    </a:path>
                  </a:pathLst>
                </a:custGeom>
                <a:solidFill>
                  <a:srgbClr val="DFCE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0" name="Freeform 44">
                  <a:extLst>
                    <a:ext uri="{FF2B5EF4-FFF2-40B4-BE49-F238E27FC236}">
                      <a16:creationId xmlns:a16="http://schemas.microsoft.com/office/drawing/2014/main" id="{4B5A1865-AE4E-4A66-9669-8EED43664A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02233" y="3559660"/>
                  <a:ext cx="235024" cy="436577"/>
                </a:xfrm>
                <a:custGeom>
                  <a:avLst/>
                  <a:gdLst>
                    <a:gd name="T0" fmla="*/ 2568 w 2568"/>
                    <a:gd name="T1" fmla="*/ 1185 h 5256"/>
                    <a:gd name="T2" fmla="*/ 2274 w 2568"/>
                    <a:gd name="T3" fmla="*/ 891 h 5256"/>
                    <a:gd name="T4" fmla="*/ 2274 w 2568"/>
                    <a:gd name="T5" fmla="*/ 0 h 5256"/>
                    <a:gd name="T6" fmla="*/ 294 w 2568"/>
                    <a:gd name="T7" fmla="*/ 0 h 5256"/>
                    <a:gd name="T8" fmla="*/ 294 w 2568"/>
                    <a:gd name="T9" fmla="*/ 891 h 5256"/>
                    <a:gd name="T10" fmla="*/ 0 w 2568"/>
                    <a:gd name="T11" fmla="*/ 1185 h 5256"/>
                    <a:gd name="T12" fmla="*/ 0 w 2568"/>
                    <a:gd name="T13" fmla="*/ 4935 h 5256"/>
                    <a:gd name="T14" fmla="*/ 321 w 2568"/>
                    <a:gd name="T15" fmla="*/ 5256 h 5256"/>
                    <a:gd name="T16" fmla="*/ 642 w 2568"/>
                    <a:gd name="T17" fmla="*/ 4935 h 5256"/>
                    <a:gd name="T18" fmla="*/ 963 w 2568"/>
                    <a:gd name="T19" fmla="*/ 5256 h 5256"/>
                    <a:gd name="T20" fmla="*/ 1284 w 2568"/>
                    <a:gd name="T21" fmla="*/ 4935 h 5256"/>
                    <a:gd name="T22" fmla="*/ 1605 w 2568"/>
                    <a:gd name="T23" fmla="*/ 5256 h 5256"/>
                    <a:gd name="T24" fmla="*/ 1926 w 2568"/>
                    <a:gd name="T25" fmla="*/ 4935 h 5256"/>
                    <a:gd name="T26" fmla="*/ 2247 w 2568"/>
                    <a:gd name="T27" fmla="*/ 5256 h 5256"/>
                    <a:gd name="T28" fmla="*/ 2568 w 2568"/>
                    <a:gd name="T29" fmla="*/ 4935 h 5256"/>
                    <a:gd name="T30" fmla="*/ 2568 w 2568"/>
                    <a:gd name="T31" fmla="*/ 1185 h 5256"/>
                    <a:gd name="T32" fmla="*/ 2568 w 2568"/>
                    <a:gd name="T33" fmla="*/ 1185 h 5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68" h="5256">
                      <a:moveTo>
                        <a:pt x="2568" y="1185"/>
                      </a:moveTo>
                      <a:cubicBezTo>
                        <a:pt x="2568" y="1023"/>
                        <a:pt x="2436" y="891"/>
                        <a:pt x="2274" y="891"/>
                      </a:cubicBezTo>
                      <a:lnTo>
                        <a:pt x="2274" y="0"/>
                      </a:lnTo>
                      <a:lnTo>
                        <a:pt x="294" y="0"/>
                      </a:lnTo>
                      <a:lnTo>
                        <a:pt x="294" y="891"/>
                      </a:lnTo>
                      <a:cubicBezTo>
                        <a:pt x="131" y="891"/>
                        <a:pt x="0" y="1023"/>
                        <a:pt x="0" y="1185"/>
                      </a:cubicBezTo>
                      <a:lnTo>
                        <a:pt x="0" y="4935"/>
                      </a:lnTo>
                      <a:cubicBezTo>
                        <a:pt x="0" y="5112"/>
                        <a:pt x="144" y="5256"/>
                        <a:pt x="321" y="5256"/>
                      </a:cubicBezTo>
                      <a:cubicBezTo>
                        <a:pt x="498" y="5256"/>
                        <a:pt x="642" y="5112"/>
                        <a:pt x="642" y="4935"/>
                      </a:cubicBezTo>
                      <a:cubicBezTo>
                        <a:pt x="642" y="5112"/>
                        <a:pt x="786" y="5256"/>
                        <a:pt x="963" y="5256"/>
                      </a:cubicBezTo>
                      <a:cubicBezTo>
                        <a:pt x="1140" y="5256"/>
                        <a:pt x="1284" y="5112"/>
                        <a:pt x="1284" y="4935"/>
                      </a:cubicBezTo>
                      <a:cubicBezTo>
                        <a:pt x="1284" y="5112"/>
                        <a:pt x="1428" y="5256"/>
                        <a:pt x="1605" y="5256"/>
                      </a:cubicBezTo>
                      <a:cubicBezTo>
                        <a:pt x="1782" y="5256"/>
                        <a:pt x="1926" y="5112"/>
                        <a:pt x="1926" y="4935"/>
                      </a:cubicBezTo>
                      <a:cubicBezTo>
                        <a:pt x="1926" y="5112"/>
                        <a:pt x="2070" y="5256"/>
                        <a:pt x="2247" y="5256"/>
                      </a:cubicBezTo>
                      <a:cubicBezTo>
                        <a:pt x="2424" y="5256"/>
                        <a:pt x="2568" y="5112"/>
                        <a:pt x="2568" y="4935"/>
                      </a:cubicBezTo>
                      <a:lnTo>
                        <a:pt x="2568" y="1185"/>
                      </a:lnTo>
                      <a:lnTo>
                        <a:pt x="2568" y="1185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1" name="Rectangle 46">
                  <a:extLst>
                    <a:ext uri="{FF2B5EF4-FFF2-40B4-BE49-F238E27FC236}">
                      <a16:creationId xmlns:a16="http://schemas.microsoft.com/office/drawing/2014/main" id="{B0567AD5-5335-44BB-A875-DC707836F0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2233" y="3713879"/>
                  <a:ext cx="235024" cy="188741"/>
                </a:xfrm>
                <a:prstGeom prst="rect">
                  <a:avLst/>
                </a:prstGeom>
                <a:solidFill>
                  <a:srgbClr val="E3C7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2" name="AutoShape 40">
                  <a:extLst>
                    <a:ext uri="{FF2B5EF4-FFF2-40B4-BE49-F238E27FC236}">
                      <a16:creationId xmlns:a16="http://schemas.microsoft.com/office/drawing/2014/main" id="{B6EDBA00-392E-4CCD-8E0F-AE1FB2791A2E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113021" y="3333152"/>
                  <a:ext cx="237840" cy="6512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3" name="Freeform 42">
                  <a:extLst>
                    <a:ext uri="{FF2B5EF4-FFF2-40B4-BE49-F238E27FC236}">
                      <a16:creationId xmlns:a16="http://schemas.microsoft.com/office/drawing/2014/main" id="{33FACC13-4203-4F14-AA1D-40733CF33A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3021" y="3390438"/>
                  <a:ext cx="235024" cy="154370"/>
                </a:xfrm>
                <a:custGeom>
                  <a:avLst/>
                  <a:gdLst>
                    <a:gd name="T0" fmla="*/ 2272 w 2568"/>
                    <a:gd name="T1" fmla="*/ 1859 h 1859"/>
                    <a:gd name="T2" fmla="*/ 2568 w 2568"/>
                    <a:gd name="T3" fmla="*/ 1017 h 1859"/>
                    <a:gd name="T4" fmla="*/ 2103 w 2568"/>
                    <a:gd name="T5" fmla="*/ 0 h 1859"/>
                    <a:gd name="T6" fmla="*/ 465 w 2568"/>
                    <a:gd name="T7" fmla="*/ 0 h 1859"/>
                    <a:gd name="T8" fmla="*/ 0 w 2568"/>
                    <a:gd name="T9" fmla="*/ 1017 h 1859"/>
                    <a:gd name="T10" fmla="*/ 296 w 2568"/>
                    <a:gd name="T11" fmla="*/ 1859 h 1859"/>
                    <a:gd name="T12" fmla="*/ 2272 w 2568"/>
                    <a:gd name="T13" fmla="*/ 1859 h 18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68" h="1859">
                      <a:moveTo>
                        <a:pt x="2272" y="1859"/>
                      </a:moveTo>
                      <a:cubicBezTo>
                        <a:pt x="2456" y="1630"/>
                        <a:pt x="2568" y="1338"/>
                        <a:pt x="2568" y="1017"/>
                      </a:cubicBezTo>
                      <a:cubicBezTo>
                        <a:pt x="2568" y="608"/>
                        <a:pt x="2387" y="242"/>
                        <a:pt x="2103" y="0"/>
                      </a:cubicBezTo>
                      <a:lnTo>
                        <a:pt x="465" y="0"/>
                      </a:lnTo>
                      <a:cubicBezTo>
                        <a:pt x="181" y="242"/>
                        <a:pt x="0" y="608"/>
                        <a:pt x="0" y="1017"/>
                      </a:cubicBezTo>
                      <a:cubicBezTo>
                        <a:pt x="0" y="1338"/>
                        <a:pt x="112" y="1630"/>
                        <a:pt x="296" y="1859"/>
                      </a:cubicBezTo>
                      <a:lnTo>
                        <a:pt x="2272" y="1859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4" name="Freeform 43">
                  <a:extLst>
                    <a:ext uri="{FF2B5EF4-FFF2-40B4-BE49-F238E27FC236}">
                      <a16:creationId xmlns:a16="http://schemas.microsoft.com/office/drawing/2014/main" id="{005A805F-8337-4F68-81C9-9DC56F1FE4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0431" y="3333152"/>
                  <a:ext cx="100204" cy="57286"/>
                </a:xfrm>
                <a:custGeom>
                  <a:avLst/>
                  <a:gdLst>
                    <a:gd name="T0" fmla="*/ 1095 w 1095"/>
                    <a:gd name="T1" fmla="*/ 690 h 690"/>
                    <a:gd name="T2" fmla="*/ 0 w 1095"/>
                    <a:gd name="T3" fmla="*/ 690 h 690"/>
                    <a:gd name="T4" fmla="*/ 0 w 1095"/>
                    <a:gd name="T5" fmla="*/ 104 h 690"/>
                    <a:gd name="T6" fmla="*/ 104 w 1095"/>
                    <a:gd name="T7" fmla="*/ 0 h 690"/>
                    <a:gd name="T8" fmla="*/ 991 w 1095"/>
                    <a:gd name="T9" fmla="*/ 0 h 690"/>
                    <a:gd name="T10" fmla="*/ 1095 w 1095"/>
                    <a:gd name="T11" fmla="*/ 104 h 690"/>
                    <a:gd name="T12" fmla="*/ 1095 w 1095"/>
                    <a:gd name="T13" fmla="*/ 690 h 6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95" h="690">
                      <a:moveTo>
                        <a:pt x="1095" y="690"/>
                      </a:moveTo>
                      <a:lnTo>
                        <a:pt x="0" y="690"/>
                      </a:lnTo>
                      <a:lnTo>
                        <a:pt x="0" y="104"/>
                      </a:lnTo>
                      <a:cubicBezTo>
                        <a:pt x="0" y="47"/>
                        <a:pt x="47" y="0"/>
                        <a:pt x="104" y="0"/>
                      </a:cubicBezTo>
                      <a:lnTo>
                        <a:pt x="991" y="0"/>
                      </a:lnTo>
                      <a:cubicBezTo>
                        <a:pt x="1049" y="0"/>
                        <a:pt x="1095" y="47"/>
                        <a:pt x="1095" y="104"/>
                      </a:cubicBezTo>
                      <a:lnTo>
                        <a:pt x="1095" y="690"/>
                      </a:lnTo>
                    </a:path>
                  </a:pathLst>
                </a:custGeom>
                <a:solidFill>
                  <a:srgbClr val="DFCE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5" name="Freeform 44">
                  <a:extLst>
                    <a:ext uri="{FF2B5EF4-FFF2-40B4-BE49-F238E27FC236}">
                      <a16:creationId xmlns:a16="http://schemas.microsoft.com/office/drawing/2014/main" id="{35C920EB-90C8-49D7-888F-4405DD2539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3021" y="3544807"/>
                  <a:ext cx="235024" cy="436577"/>
                </a:xfrm>
                <a:custGeom>
                  <a:avLst/>
                  <a:gdLst>
                    <a:gd name="T0" fmla="*/ 2568 w 2568"/>
                    <a:gd name="T1" fmla="*/ 1185 h 5256"/>
                    <a:gd name="T2" fmla="*/ 2274 w 2568"/>
                    <a:gd name="T3" fmla="*/ 891 h 5256"/>
                    <a:gd name="T4" fmla="*/ 2274 w 2568"/>
                    <a:gd name="T5" fmla="*/ 0 h 5256"/>
                    <a:gd name="T6" fmla="*/ 294 w 2568"/>
                    <a:gd name="T7" fmla="*/ 0 h 5256"/>
                    <a:gd name="T8" fmla="*/ 294 w 2568"/>
                    <a:gd name="T9" fmla="*/ 891 h 5256"/>
                    <a:gd name="T10" fmla="*/ 0 w 2568"/>
                    <a:gd name="T11" fmla="*/ 1185 h 5256"/>
                    <a:gd name="T12" fmla="*/ 0 w 2568"/>
                    <a:gd name="T13" fmla="*/ 4935 h 5256"/>
                    <a:gd name="T14" fmla="*/ 321 w 2568"/>
                    <a:gd name="T15" fmla="*/ 5256 h 5256"/>
                    <a:gd name="T16" fmla="*/ 642 w 2568"/>
                    <a:gd name="T17" fmla="*/ 4935 h 5256"/>
                    <a:gd name="T18" fmla="*/ 963 w 2568"/>
                    <a:gd name="T19" fmla="*/ 5256 h 5256"/>
                    <a:gd name="T20" fmla="*/ 1284 w 2568"/>
                    <a:gd name="T21" fmla="*/ 4935 h 5256"/>
                    <a:gd name="T22" fmla="*/ 1605 w 2568"/>
                    <a:gd name="T23" fmla="*/ 5256 h 5256"/>
                    <a:gd name="T24" fmla="*/ 1926 w 2568"/>
                    <a:gd name="T25" fmla="*/ 4935 h 5256"/>
                    <a:gd name="T26" fmla="*/ 2247 w 2568"/>
                    <a:gd name="T27" fmla="*/ 5256 h 5256"/>
                    <a:gd name="T28" fmla="*/ 2568 w 2568"/>
                    <a:gd name="T29" fmla="*/ 4935 h 5256"/>
                    <a:gd name="T30" fmla="*/ 2568 w 2568"/>
                    <a:gd name="T31" fmla="*/ 1185 h 5256"/>
                    <a:gd name="T32" fmla="*/ 2568 w 2568"/>
                    <a:gd name="T33" fmla="*/ 1185 h 5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68" h="5256">
                      <a:moveTo>
                        <a:pt x="2568" y="1185"/>
                      </a:moveTo>
                      <a:cubicBezTo>
                        <a:pt x="2568" y="1023"/>
                        <a:pt x="2436" y="891"/>
                        <a:pt x="2274" y="891"/>
                      </a:cubicBezTo>
                      <a:lnTo>
                        <a:pt x="2274" y="0"/>
                      </a:lnTo>
                      <a:lnTo>
                        <a:pt x="294" y="0"/>
                      </a:lnTo>
                      <a:lnTo>
                        <a:pt x="294" y="891"/>
                      </a:lnTo>
                      <a:cubicBezTo>
                        <a:pt x="131" y="891"/>
                        <a:pt x="0" y="1023"/>
                        <a:pt x="0" y="1185"/>
                      </a:cubicBezTo>
                      <a:lnTo>
                        <a:pt x="0" y="4935"/>
                      </a:lnTo>
                      <a:cubicBezTo>
                        <a:pt x="0" y="5112"/>
                        <a:pt x="144" y="5256"/>
                        <a:pt x="321" y="5256"/>
                      </a:cubicBezTo>
                      <a:cubicBezTo>
                        <a:pt x="498" y="5256"/>
                        <a:pt x="642" y="5112"/>
                        <a:pt x="642" y="4935"/>
                      </a:cubicBezTo>
                      <a:cubicBezTo>
                        <a:pt x="642" y="5112"/>
                        <a:pt x="786" y="5256"/>
                        <a:pt x="963" y="5256"/>
                      </a:cubicBezTo>
                      <a:cubicBezTo>
                        <a:pt x="1140" y="5256"/>
                        <a:pt x="1284" y="5112"/>
                        <a:pt x="1284" y="4935"/>
                      </a:cubicBezTo>
                      <a:cubicBezTo>
                        <a:pt x="1284" y="5112"/>
                        <a:pt x="1428" y="5256"/>
                        <a:pt x="1605" y="5256"/>
                      </a:cubicBezTo>
                      <a:cubicBezTo>
                        <a:pt x="1782" y="5256"/>
                        <a:pt x="1926" y="5112"/>
                        <a:pt x="1926" y="4935"/>
                      </a:cubicBezTo>
                      <a:cubicBezTo>
                        <a:pt x="1926" y="5112"/>
                        <a:pt x="2070" y="5256"/>
                        <a:pt x="2247" y="5256"/>
                      </a:cubicBezTo>
                      <a:cubicBezTo>
                        <a:pt x="2424" y="5256"/>
                        <a:pt x="2568" y="5112"/>
                        <a:pt x="2568" y="4935"/>
                      </a:cubicBezTo>
                      <a:lnTo>
                        <a:pt x="2568" y="1185"/>
                      </a:lnTo>
                      <a:lnTo>
                        <a:pt x="2568" y="1185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6" name="Rectangle 46">
                  <a:extLst>
                    <a:ext uri="{FF2B5EF4-FFF2-40B4-BE49-F238E27FC236}">
                      <a16:creationId xmlns:a16="http://schemas.microsoft.com/office/drawing/2014/main" id="{1AAC6313-26A4-4207-B0D1-A17FF08CB1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3021" y="3699026"/>
                  <a:ext cx="235024" cy="188741"/>
                </a:xfrm>
                <a:prstGeom prst="rect">
                  <a:avLst/>
                </a:prstGeom>
                <a:solidFill>
                  <a:srgbClr val="E3C7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7" name="AutoShape 40">
                  <a:extLst>
                    <a:ext uri="{FF2B5EF4-FFF2-40B4-BE49-F238E27FC236}">
                      <a16:creationId xmlns:a16="http://schemas.microsoft.com/office/drawing/2014/main" id="{27F82A9F-50C1-453F-9518-3B449B91559B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877831" y="3322280"/>
                  <a:ext cx="237840" cy="6512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8" name="Freeform 42">
                  <a:extLst>
                    <a:ext uri="{FF2B5EF4-FFF2-40B4-BE49-F238E27FC236}">
                      <a16:creationId xmlns:a16="http://schemas.microsoft.com/office/drawing/2014/main" id="{651A2099-A216-45BA-A848-00FC30955C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7831" y="3379566"/>
                  <a:ext cx="235024" cy="154370"/>
                </a:xfrm>
                <a:custGeom>
                  <a:avLst/>
                  <a:gdLst>
                    <a:gd name="T0" fmla="*/ 2272 w 2568"/>
                    <a:gd name="T1" fmla="*/ 1859 h 1859"/>
                    <a:gd name="T2" fmla="*/ 2568 w 2568"/>
                    <a:gd name="T3" fmla="*/ 1017 h 1859"/>
                    <a:gd name="T4" fmla="*/ 2103 w 2568"/>
                    <a:gd name="T5" fmla="*/ 0 h 1859"/>
                    <a:gd name="T6" fmla="*/ 465 w 2568"/>
                    <a:gd name="T7" fmla="*/ 0 h 1859"/>
                    <a:gd name="T8" fmla="*/ 0 w 2568"/>
                    <a:gd name="T9" fmla="*/ 1017 h 1859"/>
                    <a:gd name="T10" fmla="*/ 296 w 2568"/>
                    <a:gd name="T11" fmla="*/ 1859 h 1859"/>
                    <a:gd name="T12" fmla="*/ 2272 w 2568"/>
                    <a:gd name="T13" fmla="*/ 1859 h 18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68" h="1859">
                      <a:moveTo>
                        <a:pt x="2272" y="1859"/>
                      </a:moveTo>
                      <a:cubicBezTo>
                        <a:pt x="2456" y="1630"/>
                        <a:pt x="2568" y="1338"/>
                        <a:pt x="2568" y="1017"/>
                      </a:cubicBezTo>
                      <a:cubicBezTo>
                        <a:pt x="2568" y="608"/>
                        <a:pt x="2387" y="242"/>
                        <a:pt x="2103" y="0"/>
                      </a:cubicBezTo>
                      <a:lnTo>
                        <a:pt x="465" y="0"/>
                      </a:lnTo>
                      <a:cubicBezTo>
                        <a:pt x="181" y="242"/>
                        <a:pt x="0" y="608"/>
                        <a:pt x="0" y="1017"/>
                      </a:cubicBezTo>
                      <a:cubicBezTo>
                        <a:pt x="0" y="1338"/>
                        <a:pt x="112" y="1630"/>
                        <a:pt x="296" y="1859"/>
                      </a:cubicBezTo>
                      <a:lnTo>
                        <a:pt x="2272" y="1859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9" name="Freeform 43">
                  <a:extLst>
                    <a:ext uri="{FF2B5EF4-FFF2-40B4-BE49-F238E27FC236}">
                      <a16:creationId xmlns:a16="http://schemas.microsoft.com/office/drawing/2014/main" id="{6FFECEEA-9D19-47AB-AB72-6794C78624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5241" y="3322280"/>
                  <a:ext cx="100204" cy="57286"/>
                </a:xfrm>
                <a:custGeom>
                  <a:avLst/>
                  <a:gdLst>
                    <a:gd name="T0" fmla="*/ 1095 w 1095"/>
                    <a:gd name="T1" fmla="*/ 690 h 690"/>
                    <a:gd name="T2" fmla="*/ 0 w 1095"/>
                    <a:gd name="T3" fmla="*/ 690 h 690"/>
                    <a:gd name="T4" fmla="*/ 0 w 1095"/>
                    <a:gd name="T5" fmla="*/ 104 h 690"/>
                    <a:gd name="T6" fmla="*/ 104 w 1095"/>
                    <a:gd name="T7" fmla="*/ 0 h 690"/>
                    <a:gd name="T8" fmla="*/ 991 w 1095"/>
                    <a:gd name="T9" fmla="*/ 0 h 690"/>
                    <a:gd name="T10" fmla="*/ 1095 w 1095"/>
                    <a:gd name="T11" fmla="*/ 104 h 690"/>
                    <a:gd name="T12" fmla="*/ 1095 w 1095"/>
                    <a:gd name="T13" fmla="*/ 690 h 6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95" h="690">
                      <a:moveTo>
                        <a:pt x="1095" y="690"/>
                      </a:moveTo>
                      <a:lnTo>
                        <a:pt x="0" y="690"/>
                      </a:lnTo>
                      <a:lnTo>
                        <a:pt x="0" y="104"/>
                      </a:lnTo>
                      <a:cubicBezTo>
                        <a:pt x="0" y="47"/>
                        <a:pt x="47" y="0"/>
                        <a:pt x="104" y="0"/>
                      </a:cubicBezTo>
                      <a:lnTo>
                        <a:pt x="991" y="0"/>
                      </a:lnTo>
                      <a:cubicBezTo>
                        <a:pt x="1049" y="0"/>
                        <a:pt x="1095" y="47"/>
                        <a:pt x="1095" y="104"/>
                      </a:cubicBezTo>
                      <a:lnTo>
                        <a:pt x="1095" y="690"/>
                      </a:lnTo>
                    </a:path>
                  </a:pathLst>
                </a:custGeom>
                <a:solidFill>
                  <a:srgbClr val="DFCE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90" name="Freeform 44">
                  <a:extLst>
                    <a:ext uri="{FF2B5EF4-FFF2-40B4-BE49-F238E27FC236}">
                      <a16:creationId xmlns:a16="http://schemas.microsoft.com/office/drawing/2014/main" id="{DCF22888-16F2-4CA3-A054-4747A0015D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7831" y="3533935"/>
                  <a:ext cx="235024" cy="436577"/>
                </a:xfrm>
                <a:custGeom>
                  <a:avLst/>
                  <a:gdLst>
                    <a:gd name="T0" fmla="*/ 2568 w 2568"/>
                    <a:gd name="T1" fmla="*/ 1185 h 5256"/>
                    <a:gd name="T2" fmla="*/ 2274 w 2568"/>
                    <a:gd name="T3" fmla="*/ 891 h 5256"/>
                    <a:gd name="T4" fmla="*/ 2274 w 2568"/>
                    <a:gd name="T5" fmla="*/ 0 h 5256"/>
                    <a:gd name="T6" fmla="*/ 294 w 2568"/>
                    <a:gd name="T7" fmla="*/ 0 h 5256"/>
                    <a:gd name="T8" fmla="*/ 294 w 2568"/>
                    <a:gd name="T9" fmla="*/ 891 h 5256"/>
                    <a:gd name="T10" fmla="*/ 0 w 2568"/>
                    <a:gd name="T11" fmla="*/ 1185 h 5256"/>
                    <a:gd name="T12" fmla="*/ 0 w 2568"/>
                    <a:gd name="T13" fmla="*/ 4935 h 5256"/>
                    <a:gd name="T14" fmla="*/ 321 w 2568"/>
                    <a:gd name="T15" fmla="*/ 5256 h 5256"/>
                    <a:gd name="T16" fmla="*/ 642 w 2568"/>
                    <a:gd name="T17" fmla="*/ 4935 h 5256"/>
                    <a:gd name="T18" fmla="*/ 963 w 2568"/>
                    <a:gd name="T19" fmla="*/ 5256 h 5256"/>
                    <a:gd name="T20" fmla="*/ 1284 w 2568"/>
                    <a:gd name="T21" fmla="*/ 4935 h 5256"/>
                    <a:gd name="T22" fmla="*/ 1605 w 2568"/>
                    <a:gd name="T23" fmla="*/ 5256 h 5256"/>
                    <a:gd name="T24" fmla="*/ 1926 w 2568"/>
                    <a:gd name="T25" fmla="*/ 4935 h 5256"/>
                    <a:gd name="T26" fmla="*/ 2247 w 2568"/>
                    <a:gd name="T27" fmla="*/ 5256 h 5256"/>
                    <a:gd name="T28" fmla="*/ 2568 w 2568"/>
                    <a:gd name="T29" fmla="*/ 4935 h 5256"/>
                    <a:gd name="T30" fmla="*/ 2568 w 2568"/>
                    <a:gd name="T31" fmla="*/ 1185 h 5256"/>
                    <a:gd name="T32" fmla="*/ 2568 w 2568"/>
                    <a:gd name="T33" fmla="*/ 1185 h 5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68" h="5256">
                      <a:moveTo>
                        <a:pt x="2568" y="1185"/>
                      </a:moveTo>
                      <a:cubicBezTo>
                        <a:pt x="2568" y="1023"/>
                        <a:pt x="2436" y="891"/>
                        <a:pt x="2274" y="891"/>
                      </a:cubicBezTo>
                      <a:lnTo>
                        <a:pt x="2274" y="0"/>
                      </a:lnTo>
                      <a:lnTo>
                        <a:pt x="294" y="0"/>
                      </a:lnTo>
                      <a:lnTo>
                        <a:pt x="294" y="891"/>
                      </a:lnTo>
                      <a:cubicBezTo>
                        <a:pt x="131" y="891"/>
                        <a:pt x="0" y="1023"/>
                        <a:pt x="0" y="1185"/>
                      </a:cubicBezTo>
                      <a:lnTo>
                        <a:pt x="0" y="4935"/>
                      </a:lnTo>
                      <a:cubicBezTo>
                        <a:pt x="0" y="5112"/>
                        <a:pt x="144" y="5256"/>
                        <a:pt x="321" y="5256"/>
                      </a:cubicBezTo>
                      <a:cubicBezTo>
                        <a:pt x="498" y="5256"/>
                        <a:pt x="642" y="5112"/>
                        <a:pt x="642" y="4935"/>
                      </a:cubicBezTo>
                      <a:cubicBezTo>
                        <a:pt x="642" y="5112"/>
                        <a:pt x="786" y="5256"/>
                        <a:pt x="963" y="5256"/>
                      </a:cubicBezTo>
                      <a:cubicBezTo>
                        <a:pt x="1140" y="5256"/>
                        <a:pt x="1284" y="5112"/>
                        <a:pt x="1284" y="4935"/>
                      </a:cubicBezTo>
                      <a:cubicBezTo>
                        <a:pt x="1284" y="5112"/>
                        <a:pt x="1428" y="5256"/>
                        <a:pt x="1605" y="5256"/>
                      </a:cubicBezTo>
                      <a:cubicBezTo>
                        <a:pt x="1782" y="5256"/>
                        <a:pt x="1926" y="5112"/>
                        <a:pt x="1926" y="4935"/>
                      </a:cubicBezTo>
                      <a:cubicBezTo>
                        <a:pt x="1926" y="5112"/>
                        <a:pt x="2070" y="5256"/>
                        <a:pt x="2247" y="5256"/>
                      </a:cubicBezTo>
                      <a:cubicBezTo>
                        <a:pt x="2424" y="5256"/>
                        <a:pt x="2568" y="5112"/>
                        <a:pt x="2568" y="4935"/>
                      </a:cubicBezTo>
                      <a:lnTo>
                        <a:pt x="2568" y="1185"/>
                      </a:lnTo>
                      <a:lnTo>
                        <a:pt x="2568" y="1185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91" name="Rectangle 46">
                  <a:extLst>
                    <a:ext uri="{FF2B5EF4-FFF2-40B4-BE49-F238E27FC236}">
                      <a16:creationId xmlns:a16="http://schemas.microsoft.com/office/drawing/2014/main" id="{D4FFD32C-254B-4232-BD86-902F301021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7831" y="3688154"/>
                  <a:ext cx="235024" cy="188741"/>
                </a:xfrm>
                <a:prstGeom prst="rect">
                  <a:avLst/>
                </a:prstGeom>
                <a:solidFill>
                  <a:srgbClr val="E3C7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92" name="AutoShape 40">
                  <a:extLst>
                    <a:ext uri="{FF2B5EF4-FFF2-40B4-BE49-F238E27FC236}">
                      <a16:creationId xmlns:a16="http://schemas.microsoft.com/office/drawing/2014/main" id="{D5B778ED-8988-442D-8BC7-96BDF2F21865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603665" y="3337581"/>
                  <a:ext cx="237840" cy="6512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93" name="Freeform 42">
                  <a:extLst>
                    <a:ext uri="{FF2B5EF4-FFF2-40B4-BE49-F238E27FC236}">
                      <a16:creationId xmlns:a16="http://schemas.microsoft.com/office/drawing/2014/main" id="{D541DA4F-47B8-472A-9E54-0069AD06B4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3665" y="3394867"/>
                  <a:ext cx="235024" cy="154370"/>
                </a:xfrm>
                <a:custGeom>
                  <a:avLst/>
                  <a:gdLst>
                    <a:gd name="T0" fmla="*/ 2272 w 2568"/>
                    <a:gd name="T1" fmla="*/ 1859 h 1859"/>
                    <a:gd name="T2" fmla="*/ 2568 w 2568"/>
                    <a:gd name="T3" fmla="*/ 1017 h 1859"/>
                    <a:gd name="T4" fmla="*/ 2103 w 2568"/>
                    <a:gd name="T5" fmla="*/ 0 h 1859"/>
                    <a:gd name="T6" fmla="*/ 465 w 2568"/>
                    <a:gd name="T7" fmla="*/ 0 h 1859"/>
                    <a:gd name="T8" fmla="*/ 0 w 2568"/>
                    <a:gd name="T9" fmla="*/ 1017 h 1859"/>
                    <a:gd name="T10" fmla="*/ 296 w 2568"/>
                    <a:gd name="T11" fmla="*/ 1859 h 1859"/>
                    <a:gd name="T12" fmla="*/ 2272 w 2568"/>
                    <a:gd name="T13" fmla="*/ 1859 h 18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68" h="1859">
                      <a:moveTo>
                        <a:pt x="2272" y="1859"/>
                      </a:moveTo>
                      <a:cubicBezTo>
                        <a:pt x="2456" y="1630"/>
                        <a:pt x="2568" y="1338"/>
                        <a:pt x="2568" y="1017"/>
                      </a:cubicBezTo>
                      <a:cubicBezTo>
                        <a:pt x="2568" y="608"/>
                        <a:pt x="2387" y="242"/>
                        <a:pt x="2103" y="0"/>
                      </a:cubicBezTo>
                      <a:lnTo>
                        <a:pt x="465" y="0"/>
                      </a:lnTo>
                      <a:cubicBezTo>
                        <a:pt x="181" y="242"/>
                        <a:pt x="0" y="608"/>
                        <a:pt x="0" y="1017"/>
                      </a:cubicBezTo>
                      <a:cubicBezTo>
                        <a:pt x="0" y="1338"/>
                        <a:pt x="112" y="1630"/>
                        <a:pt x="296" y="1859"/>
                      </a:cubicBezTo>
                      <a:lnTo>
                        <a:pt x="2272" y="1859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94" name="Freeform 43">
                  <a:extLst>
                    <a:ext uri="{FF2B5EF4-FFF2-40B4-BE49-F238E27FC236}">
                      <a16:creationId xmlns:a16="http://schemas.microsoft.com/office/drawing/2014/main" id="{8737FE1B-1B4A-4903-995F-DF35FA941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71075" y="3337581"/>
                  <a:ext cx="100204" cy="57286"/>
                </a:xfrm>
                <a:custGeom>
                  <a:avLst/>
                  <a:gdLst>
                    <a:gd name="T0" fmla="*/ 1095 w 1095"/>
                    <a:gd name="T1" fmla="*/ 690 h 690"/>
                    <a:gd name="T2" fmla="*/ 0 w 1095"/>
                    <a:gd name="T3" fmla="*/ 690 h 690"/>
                    <a:gd name="T4" fmla="*/ 0 w 1095"/>
                    <a:gd name="T5" fmla="*/ 104 h 690"/>
                    <a:gd name="T6" fmla="*/ 104 w 1095"/>
                    <a:gd name="T7" fmla="*/ 0 h 690"/>
                    <a:gd name="T8" fmla="*/ 991 w 1095"/>
                    <a:gd name="T9" fmla="*/ 0 h 690"/>
                    <a:gd name="T10" fmla="*/ 1095 w 1095"/>
                    <a:gd name="T11" fmla="*/ 104 h 690"/>
                    <a:gd name="T12" fmla="*/ 1095 w 1095"/>
                    <a:gd name="T13" fmla="*/ 690 h 6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95" h="690">
                      <a:moveTo>
                        <a:pt x="1095" y="690"/>
                      </a:moveTo>
                      <a:lnTo>
                        <a:pt x="0" y="690"/>
                      </a:lnTo>
                      <a:lnTo>
                        <a:pt x="0" y="104"/>
                      </a:lnTo>
                      <a:cubicBezTo>
                        <a:pt x="0" y="47"/>
                        <a:pt x="47" y="0"/>
                        <a:pt x="104" y="0"/>
                      </a:cubicBezTo>
                      <a:lnTo>
                        <a:pt x="991" y="0"/>
                      </a:lnTo>
                      <a:cubicBezTo>
                        <a:pt x="1049" y="0"/>
                        <a:pt x="1095" y="47"/>
                        <a:pt x="1095" y="104"/>
                      </a:cubicBezTo>
                      <a:lnTo>
                        <a:pt x="1095" y="690"/>
                      </a:lnTo>
                    </a:path>
                  </a:pathLst>
                </a:custGeom>
                <a:solidFill>
                  <a:srgbClr val="DFCE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95" name="Freeform 44">
                  <a:extLst>
                    <a:ext uri="{FF2B5EF4-FFF2-40B4-BE49-F238E27FC236}">
                      <a16:creationId xmlns:a16="http://schemas.microsoft.com/office/drawing/2014/main" id="{382BAA4B-ACDE-4E39-B75F-A1CF35440F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3665" y="3549236"/>
                  <a:ext cx="235024" cy="436577"/>
                </a:xfrm>
                <a:custGeom>
                  <a:avLst/>
                  <a:gdLst>
                    <a:gd name="T0" fmla="*/ 2568 w 2568"/>
                    <a:gd name="T1" fmla="*/ 1185 h 5256"/>
                    <a:gd name="T2" fmla="*/ 2274 w 2568"/>
                    <a:gd name="T3" fmla="*/ 891 h 5256"/>
                    <a:gd name="T4" fmla="*/ 2274 w 2568"/>
                    <a:gd name="T5" fmla="*/ 0 h 5256"/>
                    <a:gd name="T6" fmla="*/ 294 w 2568"/>
                    <a:gd name="T7" fmla="*/ 0 h 5256"/>
                    <a:gd name="T8" fmla="*/ 294 w 2568"/>
                    <a:gd name="T9" fmla="*/ 891 h 5256"/>
                    <a:gd name="T10" fmla="*/ 0 w 2568"/>
                    <a:gd name="T11" fmla="*/ 1185 h 5256"/>
                    <a:gd name="T12" fmla="*/ 0 w 2568"/>
                    <a:gd name="T13" fmla="*/ 4935 h 5256"/>
                    <a:gd name="T14" fmla="*/ 321 w 2568"/>
                    <a:gd name="T15" fmla="*/ 5256 h 5256"/>
                    <a:gd name="T16" fmla="*/ 642 w 2568"/>
                    <a:gd name="T17" fmla="*/ 4935 h 5256"/>
                    <a:gd name="T18" fmla="*/ 963 w 2568"/>
                    <a:gd name="T19" fmla="*/ 5256 h 5256"/>
                    <a:gd name="T20" fmla="*/ 1284 w 2568"/>
                    <a:gd name="T21" fmla="*/ 4935 h 5256"/>
                    <a:gd name="T22" fmla="*/ 1605 w 2568"/>
                    <a:gd name="T23" fmla="*/ 5256 h 5256"/>
                    <a:gd name="T24" fmla="*/ 1926 w 2568"/>
                    <a:gd name="T25" fmla="*/ 4935 h 5256"/>
                    <a:gd name="T26" fmla="*/ 2247 w 2568"/>
                    <a:gd name="T27" fmla="*/ 5256 h 5256"/>
                    <a:gd name="T28" fmla="*/ 2568 w 2568"/>
                    <a:gd name="T29" fmla="*/ 4935 h 5256"/>
                    <a:gd name="T30" fmla="*/ 2568 w 2568"/>
                    <a:gd name="T31" fmla="*/ 1185 h 5256"/>
                    <a:gd name="T32" fmla="*/ 2568 w 2568"/>
                    <a:gd name="T33" fmla="*/ 1185 h 5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68" h="5256">
                      <a:moveTo>
                        <a:pt x="2568" y="1185"/>
                      </a:moveTo>
                      <a:cubicBezTo>
                        <a:pt x="2568" y="1023"/>
                        <a:pt x="2436" y="891"/>
                        <a:pt x="2274" y="891"/>
                      </a:cubicBezTo>
                      <a:lnTo>
                        <a:pt x="2274" y="0"/>
                      </a:lnTo>
                      <a:lnTo>
                        <a:pt x="294" y="0"/>
                      </a:lnTo>
                      <a:lnTo>
                        <a:pt x="294" y="891"/>
                      </a:lnTo>
                      <a:cubicBezTo>
                        <a:pt x="131" y="891"/>
                        <a:pt x="0" y="1023"/>
                        <a:pt x="0" y="1185"/>
                      </a:cubicBezTo>
                      <a:lnTo>
                        <a:pt x="0" y="4935"/>
                      </a:lnTo>
                      <a:cubicBezTo>
                        <a:pt x="0" y="5112"/>
                        <a:pt x="144" y="5256"/>
                        <a:pt x="321" y="5256"/>
                      </a:cubicBezTo>
                      <a:cubicBezTo>
                        <a:pt x="498" y="5256"/>
                        <a:pt x="642" y="5112"/>
                        <a:pt x="642" y="4935"/>
                      </a:cubicBezTo>
                      <a:cubicBezTo>
                        <a:pt x="642" y="5112"/>
                        <a:pt x="786" y="5256"/>
                        <a:pt x="963" y="5256"/>
                      </a:cubicBezTo>
                      <a:cubicBezTo>
                        <a:pt x="1140" y="5256"/>
                        <a:pt x="1284" y="5112"/>
                        <a:pt x="1284" y="4935"/>
                      </a:cubicBezTo>
                      <a:cubicBezTo>
                        <a:pt x="1284" y="5112"/>
                        <a:pt x="1428" y="5256"/>
                        <a:pt x="1605" y="5256"/>
                      </a:cubicBezTo>
                      <a:cubicBezTo>
                        <a:pt x="1782" y="5256"/>
                        <a:pt x="1926" y="5112"/>
                        <a:pt x="1926" y="4935"/>
                      </a:cubicBezTo>
                      <a:cubicBezTo>
                        <a:pt x="1926" y="5112"/>
                        <a:pt x="2070" y="5256"/>
                        <a:pt x="2247" y="5256"/>
                      </a:cubicBezTo>
                      <a:cubicBezTo>
                        <a:pt x="2424" y="5256"/>
                        <a:pt x="2568" y="5112"/>
                        <a:pt x="2568" y="4935"/>
                      </a:cubicBezTo>
                      <a:lnTo>
                        <a:pt x="2568" y="1185"/>
                      </a:lnTo>
                      <a:lnTo>
                        <a:pt x="2568" y="1185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96" name="Rectangle 46">
                  <a:extLst>
                    <a:ext uri="{FF2B5EF4-FFF2-40B4-BE49-F238E27FC236}">
                      <a16:creationId xmlns:a16="http://schemas.microsoft.com/office/drawing/2014/main" id="{D4967CB1-E5E3-4798-ACB1-37100BA8C5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3665" y="3703455"/>
                  <a:ext cx="235024" cy="188741"/>
                </a:xfrm>
                <a:prstGeom prst="rect">
                  <a:avLst/>
                </a:prstGeom>
                <a:solidFill>
                  <a:srgbClr val="E3C7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97" name="타원 696">
                  <a:extLst>
                    <a:ext uri="{FF2B5EF4-FFF2-40B4-BE49-F238E27FC236}">
                      <a16:creationId xmlns:a16="http://schemas.microsoft.com/office/drawing/2014/main" id="{190A955E-91E8-4E07-A8DB-967023B455C7}"/>
                    </a:ext>
                  </a:extLst>
                </p:cNvPr>
                <p:cNvSpPr/>
                <p:nvPr/>
              </p:nvSpPr>
              <p:spPr>
                <a:xfrm>
                  <a:off x="3415741" y="3751245"/>
                  <a:ext cx="252252" cy="297591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8" name="타원 697">
                  <a:extLst>
                    <a:ext uri="{FF2B5EF4-FFF2-40B4-BE49-F238E27FC236}">
                      <a16:creationId xmlns:a16="http://schemas.microsoft.com/office/drawing/2014/main" id="{08CB709C-242A-47A2-B076-CCEA551E09C7}"/>
                    </a:ext>
                  </a:extLst>
                </p:cNvPr>
                <p:cNvSpPr/>
                <p:nvPr/>
              </p:nvSpPr>
              <p:spPr>
                <a:xfrm>
                  <a:off x="4120159" y="3739537"/>
                  <a:ext cx="252252" cy="297591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9" name="타원 698">
                  <a:extLst>
                    <a:ext uri="{FF2B5EF4-FFF2-40B4-BE49-F238E27FC236}">
                      <a16:creationId xmlns:a16="http://schemas.microsoft.com/office/drawing/2014/main" id="{C5EEF830-B5FA-4E99-9542-FA74EBD8CD4E}"/>
                    </a:ext>
                  </a:extLst>
                </p:cNvPr>
                <p:cNvSpPr/>
                <p:nvPr/>
              </p:nvSpPr>
              <p:spPr>
                <a:xfrm>
                  <a:off x="4870625" y="3739063"/>
                  <a:ext cx="252252" cy="297591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0" name="타원 699">
                  <a:extLst>
                    <a:ext uri="{FF2B5EF4-FFF2-40B4-BE49-F238E27FC236}">
                      <a16:creationId xmlns:a16="http://schemas.microsoft.com/office/drawing/2014/main" id="{A3F4E11E-AEFA-4320-B220-3FA272117C09}"/>
                    </a:ext>
                  </a:extLst>
                </p:cNvPr>
                <p:cNvSpPr/>
                <p:nvPr/>
              </p:nvSpPr>
              <p:spPr>
                <a:xfrm>
                  <a:off x="5606912" y="3746714"/>
                  <a:ext cx="252252" cy="297591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01" name="그룹 700">
                  <a:extLst>
                    <a:ext uri="{FF2B5EF4-FFF2-40B4-BE49-F238E27FC236}">
                      <a16:creationId xmlns:a16="http://schemas.microsoft.com/office/drawing/2014/main" id="{E997360B-D707-417B-99CF-E830D02B0D28}"/>
                    </a:ext>
                  </a:extLst>
                </p:cNvPr>
                <p:cNvGrpSpPr/>
                <p:nvPr/>
              </p:nvGrpSpPr>
              <p:grpSpPr>
                <a:xfrm>
                  <a:off x="3142031" y="3977464"/>
                  <a:ext cx="3025304" cy="450943"/>
                  <a:chOff x="3142031" y="2290527"/>
                  <a:chExt cx="3025304" cy="450943"/>
                </a:xfrm>
              </p:grpSpPr>
              <p:sp>
                <p:nvSpPr>
                  <p:cNvPr id="710" name="직사각형 709">
                    <a:extLst>
                      <a:ext uri="{FF2B5EF4-FFF2-40B4-BE49-F238E27FC236}">
                        <a16:creationId xmlns:a16="http://schemas.microsoft.com/office/drawing/2014/main" id="{FF2C01C3-3445-4FA7-A175-C1FAF87AF8F1}"/>
                      </a:ext>
                    </a:extLst>
                  </p:cNvPr>
                  <p:cNvSpPr/>
                  <p:nvPr/>
                </p:nvSpPr>
                <p:spPr>
                  <a:xfrm>
                    <a:off x="3142032" y="2296897"/>
                    <a:ext cx="3025303" cy="444573"/>
                  </a:xfrm>
                  <a:prstGeom prst="rect">
                    <a:avLst/>
                  </a:prstGeom>
                  <a:solidFill>
                    <a:srgbClr val="E4E6E5"/>
                  </a:soli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1" name="직사각형 710">
                    <a:extLst>
                      <a:ext uri="{FF2B5EF4-FFF2-40B4-BE49-F238E27FC236}">
                        <a16:creationId xmlns:a16="http://schemas.microsoft.com/office/drawing/2014/main" id="{3E0C9E7A-B9A7-428E-8903-A190E028C333}"/>
                      </a:ext>
                    </a:extLst>
                  </p:cNvPr>
                  <p:cNvSpPr/>
                  <p:nvPr/>
                </p:nvSpPr>
                <p:spPr>
                  <a:xfrm>
                    <a:off x="3142031" y="2290527"/>
                    <a:ext cx="3025303" cy="219210"/>
                  </a:xfrm>
                  <a:prstGeom prst="rect">
                    <a:avLst/>
                  </a:prstGeom>
                  <a:solidFill>
                    <a:srgbClr val="F2F7F2"/>
                  </a:solidFill>
                  <a:ln>
                    <a:noFill/>
                  </a:ln>
                  <a:effectLst>
                    <a:innerShdw blurRad="38100">
                      <a:prstClr val="black">
                        <a:alpha val="71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702" name="사각형: 둥근 모서리 701">
                  <a:extLst>
                    <a:ext uri="{FF2B5EF4-FFF2-40B4-BE49-F238E27FC236}">
                      <a16:creationId xmlns:a16="http://schemas.microsoft.com/office/drawing/2014/main" id="{3E5280A0-A73A-4D8D-9913-44C6F8FF13D8}"/>
                    </a:ext>
                  </a:extLst>
                </p:cNvPr>
                <p:cNvSpPr/>
                <p:nvPr/>
              </p:nvSpPr>
              <p:spPr>
                <a:xfrm>
                  <a:off x="3314092" y="4216901"/>
                  <a:ext cx="515566" cy="17488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3" name="사각형: 둥근 모서리 702">
                  <a:extLst>
                    <a:ext uri="{FF2B5EF4-FFF2-40B4-BE49-F238E27FC236}">
                      <a16:creationId xmlns:a16="http://schemas.microsoft.com/office/drawing/2014/main" id="{06C17CE0-FF3F-4DCF-A365-4C28ADF65398}"/>
                    </a:ext>
                  </a:extLst>
                </p:cNvPr>
                <p:cNvSpPr/>
                <p:nvPr/>
              </p:nvSpPr>
              <p:spPr>
                <a:xfrm>
                  <a:off x="3991380" y="4220386"/>
                  <a:ext cx="515566" cy="17488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4" name="사각형: 둥근 모서리 703">
                  <a:extLst>
                    <a:ext uri="{FF2B5EF4-FFF2-40B4-BE49-F238E27FC236}">
                      <a16:creationId xmlns:a16="http://schemas.microsoft.com/office/drawing/2014/main" id="{F9E15040-06E5-4E66-AD58-45A014CD29E1}"/>
                    </a:ext>
                  </a:extLst>
                </p:cNvPr>
                <p:cNvSpPr/>
                <p:nvPr/>
              </p:nvSpPr>
              <p:spPr>
                <a:xfrm>
                  <a:off x="4716090" y="4217287"/>
                  <a:ext cx="515566" cy="17488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5" name="사각형: 둥근 모서리 704">
                  <a:extLst>
                    <a:ext uri="{FF2B5EF4-FFF2-40B4-BE49-F238E27FC236}">
                      <a16:creationId xmlns:a16="http://schemas.microsoft.com/office/drawing/2014/main" id="{7901587A-2E8C-49FF-B42D-A0DB78809B0B}"/>
                    </a:ext>
                  </a:extLst>
                </p:cNvPr>
                <p:cNvSpPr/>
                <p:nvPr/>
              </p:nvSpPr>
              <p:spPr>
                <a:xfrm>
                  <a:off x="5452960" y="4223032"/>
                  <a:ext cx="515566" cy="17488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6" name="직사각형 705">
                  <a:extLst>
                    <a:ext uri="{FF2B5EF4-FFF2-40B4-BE49-F238E27FC236}">
                      <a16:creationId xmlns:a16="http://schemas.microsoft.com/office/drawing/2014/main" id="{8100E723-6560-40DC-92F4-EDC9BB04A84D}"/>
                    </a:ext>
                  </a:extLst>
                </p:cNvPr>
                <p:cNvSpPr/>
                <p:nvPr/>
              </p:nvSpPr>
              <p:spPr>
                <a:xfrm>
                  <a:off x="3289141" y="4023414"/>
                  <a:ext cx="528333" cy="1590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7" name="직사각형 706">
                  <a:extLst>
                    <a:ext uri="{FF2B5EF4-FFF2-40B4-BE49-F238E27FC236}">
                      <a16:creationId xmlns:a16="http://schemas.microsoft.com/office/drawing/2014/main" id="{27A5C115-FB1C-4E6B-94FB-9AEA74F1FF01}"/>
                    </a:ext>
                  </a:extLst>
                </p:cNvPr>
                <p:cNvSpPr/>
                <p:nvPr/>
              </p:nvSpPr>
              <p:spPr>
                <a:xfrm>
                  <a:off x="3954270" y="4010757"/>
                  <a:ext cx="528333" cy="1590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8" name="직사각형 707">
                  <a:extLst>
                    <a:ext uri="{FF2B5EF4-FFF2-40B4-BE49-F238E27FC236}">
                      <a16:creationId xmlns:a16="http://schemas.microsoft.com/office/drawing/2014/main" id="{F2883E78-3F28-4094-A058-1EC32F7CB691}"/>
                    </a:ext>
                  </a:extLst>
                </p:cNvPr>
                <p:cNvSpPr/>
                <p:nvPr/>
              </p:nvSpPr>
              <p:spPr>
                <a:xfrm>
                  <a:off x="4703906" y="4019240"/>
                  <a:ext cx="528333" cy="1590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9" name="직사각형 708">
                  <a:extLst>
                    <a:ext uri="{FF2B5EF4-FFF2-40B4-BE49-F238E27FC236}">
                      <a16:creationId xmlns:a16="http://schemas.microsoft.com/office/drawing/2014/main" id="{2BFD969F-063D-4799-A763-AC05C69B3FC8}"/>
                    </a:ext>
                  </a:extLst>
                </p:cNvPr>
                <p:cNvSpPr/>
                <p:nvPr/>
              </p:nvSpPr>
              <p:spPr>
                <a:xfrm>
                  <a:off x="5440193" y="4013789"/>
                  <a:ext cx="528333" cy="1590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595" name="직선 연결선 594">
              <a:extLst>
                <a:ext uri="{FF2B5EF4-FFF2-40B4-BE49-F238E27FC236}">
                  <a16:creationId xmlns:a16="http://schemas.microsoft.com/office/drawing/2014/main" id="{AFEB270A-78C8-4B5E-84DF-447ABD9E4EB7}"/>
                </a:ext>
              </a:extLst>
            </p:cNvPr>
            <p:cNvCxnSpPr/>
            <p:nvPr/>
          </p:nvCxnSpPr>
          <p:spPr>
            <a:xfrm>
              <a:off x="9607650" y="5229051"/>
              <a:ext cx="13589" cy="39556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6586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는 언제나 옳다">
      <a:majorFont>
        <a:latin typeface="나눔스퀘어"/>
        <a:ea typeface="나눔스퀘어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414</Words>
  <Application>Microsoft Office PowerPoint</Application>
  <PresentationFormat>와이드스크린</PresentationFormat>
  <Paragraphs>169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나눔스퀘어</vt:lpstr>
      <vt:lpstr>Times New Roman</vt:lpstr>
      <vt:lpstr>KoPub돋움체 Bold</vt:lpstr>
      <vt:lpstr>Cooper Black</vt:lpstr>
      <vt:lpstr>나눔스퀘어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자판기 PPT</dc:title>
  <dc:creator>예빈 김</dc:creator>
  <cp:lastModifiedBy>예빈 김</cp:lastModifiedBy>
  <cp:revision>38</cp:revision>
  <dcterms:created xsi:type="dcterms:W3CDTF">2018-06-12T01:29:37Z</dcterms:created>
  <dcterms:modified xsi:type="dcterms:W3CDTF">2018-06-13T04:23:03Z</dcterms:modified>
</cp:coreProperties>
</file>