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4" r:id="rId4"/>
    <p:sldId id="262" r:id="rId5"/>
    <p:sldId id="259" r:id="rId6"/>
    <p:sldId id="260" r:id="rId7"/>
    <p:sldId id="263" r:id="rId8"/>
    <p:sldId id="267" r:id="rId9"/>
    <p:sldId id="270" r:id="rId10"/>
    <p:sldId id="269" r:id="rId11"/>
    <p:sldId id="268" r:id="rId12"/>
  </p:sldIdLst>
  <p:sldSz cx="12192000" cy="6858000"/>
  <p:notesSz cx="6858000" cy="9144000"/>
  <p:embeddedFontLst>
    <p:embeddedFont>
      <p:font typeface="210 맨발의청춘 R" panose="02020603020101020101" pitchFamily="18" charset="-127"/>
      <p:regular r:id="rId14"/>
    </p:embeddedFont>
    <p:embeddedFont>
      <p:font typeface="210 맨발의청춘 L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Blueline Paradise" pitchFamily="2" charset="0"/>
      <p:regular r:id="rId18"/>
    </p:embeddedFont>
    <p:embeddedFont>
      <p:font typeface="Taken by Vultures Alternates De" panose="02000500000000000000" pitchFamily="2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34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AE0"/>
    <a:srgbClr val="F4F4F4"/>
    <a:srgbClr val="AAD1EA"/>
    <a:srgbClr val="CEE6F3"/>
    <a:srgbClr val="72B4DC"/>
    <a:srgbClr val="277CDD"/>
    <a:srgbClr val="75B5DD"/>
    <a:srgbClr val="B7D4E6"/>
    <a:srgbClr val="BCDBEE"/>
    <a:srgbClr val="9AC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6" autoAdjust="0"/>
    <p:restoredTop sz="96429" autoAdjust="0"/>
  </p:normalViewPr>
  <p:slideViewPr>
    <p:cSldViewPr snapToGrid="0" showGuides="1">
      <p:cViewPr varScale="1">
        <p:scale>
          <a:sx n="82" d="100"/>
          <a:sy n="82" d="100"/>
        </p:scale>
        <p:origin x="108" y="162"/>
      </p:cViewPr>
      <p:guideLst>
        <p:guide orient="horz" pos="2160"/>
        <p:guide pos="46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D6955-0E59-406D-9956-FF9CC66626F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38461-A378-4C6C-AD46-3C2FE6F0C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2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8461-A378-4C6C-AD46-3C2FE6F0C3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6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8461-A378-4C6C-AD46-3C2FE6F0C3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8461-A378-4C6C-AD46-3C2FE6F0C3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2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9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5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2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6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6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9DE3-5676-42D6-B31F-52A1CA5BE23A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8210-EDF5-4D17-BDB4-FC231D5C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8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7" y="1717429"/>
            <a:ext cx="5785605" cy="273734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767073" y="3572965"/>
            <a:ext cx="4644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 smtClean="0">
                <a:ln w="19050">
                  <a:noFill/>
                </a:ln>
                <a:solidFill>
                  <a:srgbClr val="F8F8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피피티공작소</a:t>
            </a:r>
            <a:r>
              <a:rPr lang="ko-KR" altLang="en-US" sz="4000" dirty="0" smtClean="0">
                <a:ln w="19050">
                  <a:noFill/>
                </a:ln>
                <a:solidFill>
                  <a:srgbClr val="F8F8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입니다</a:t>
            </a:r>
            <a:r>
              <a:rPr lang="en-US" altLang="ko-KR" sz="4000" dirty="0" smtClean="0">
                <a:ln w="19050">
                  <a:noFill/>
                </a:ln>
                <a:solidFill>
                  <a:srgbClr val="F8F8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  <a:endParaRPr lang="ko-KR" altLang="en-US" sz="4000" dirty="0">
              <a:ln w="19050">
                <a:noFill/>
              </a:ln>
              <a:solidFill>
                <a:srgbClr val="F8F8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23" y="6175576"/>
            <a:ext cx="1487553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8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716209" y="1946295"/>
            <a:ext cx="4752645" cy="2422801"/>
            <a:chOff x="3716209" y="1539895"/>
            <a:chExt cx="4752645" cy="2422801"/>
          </a:xfrm>
        </p:grpSpPr>
        <p:sp>
          <p:nvSpPr>
            <p:cNvPr id="28" name="육각형 27"/>
            <p:cNvSpPr/>
            <p:nvPr/>
          </p:nvSpPr>
          <p:spPr>
            <a:xfrm>
              <a:off x="3716209" y="3024279"/>
              <a:ext cx="4752645" cy="852319"/>
            </a:xfrm>
            <a:prstGeom prst="hexagon">
              <a:avLst/>
            </a:prstGeom>
            <a:noFill/>
            <a:ln w="38100" cap="rnd">
              <a:solidFill>
                <a:srgbClr val="F5F6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4517999" y="2070309"/>
              <a:ext cx="3129188" cy="0"/>
            </a:xfrm>
            <a:prstGeom prst="line">
              <a:avLst/>
            </a:prstGeom>
            <a:noFill/>
            <a:ln w="38100" cap="rnd">
              <a:solidFill>
                <a:srgbClr val="F5F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521650" y="2947879"/>
              <a:ext cx="3129188" cy="0"/>
            </a:xfrm>
            <a:prstGeom prst="line">
              <a:avLst/>
            </a:prstGeom>
            <a:noFill/>
            <a:ln w="38100" cap="rnd">
              <a:solidFill>
                <a:srgbClr val="F5F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521650" y="2000459"/>
              <a:ext cx="3129188" cy="0"/>
            </a:xfrm>
            <a:prstGeom prst="line">
              <a:avLst/>
            </a:prstGeom>
            <a:noFill/>
            <a:ln w="38100" cap="rnd">
              <a:solidFill>
                <a:srgbClr val="F5F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5225534" y="1539895"/>
              <a:ext cx="1740931" cy="1724461"/>
              <a:chOff x="295107" y="286280"/>
              <a:chExt cx="1740931" cy="1724461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311577" y="286280"/>
                <a:ext cx="1724461" cy="1724461"/>
              </a:xfrm>
              <a:prstGeom prst="ellipse">
                <a:avLst/>
              </a:prstGeom>
              <a:solidFill>
                <a:srgbClr val="3C8AE0"/>
              </a:solidFill>
              <a:ln w="50800">
                <a:solidFill>
                  <a:srgbClr val="F5F6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295107" y="525600"/>
                <a:ext cx="1657185" cy="1119403"/>
                <a:chOff x="486902" y="1327868"/>
                <a:chExt cx="1657185" cy="1119403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 rot="20721575">
                  <a:off x="486902" y="1327868"/>
                  <a:ext cx="1657185" cy="1053440"/>
                  <a:chOff x="839066" y="4841785"/>
                  <a:chExt cx="1657185" cy="1053440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839066" y="4841785"/>
                    <a:ext cx="1657185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4F3F7"/>
                        </a:solidFill>
                        <a:latin typeface="Blueline Paradise" pitchFamily="2" charset="0"/>
                        <a:ea typeface="210 맨발의청춘 L" panose="02020603020101020101" pitchFamily="18" charset="-127"/>
                      </a:rPr>
                      <a:t>Power point</a:t>
                    </a:r>
                    <a:endParaRPr lang="ko-KR" altLang="en-US" sz="4000" dirty="0">
                      <a:solidFill>
                        <a:srgbClr val="F4F3F7"/>
                      </a:solidFill>
                      <a:latin typeface="Blueline Paradise" pitchFamily="2" charset="0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85185" y="5187339"/>
                    <a:ext cx="1331390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4F3F7"/>
                        </a:solidFill>
                        <a:latin typeface="Blueline Paradise" pitchFamily="2" charset="0"/>
                        <a:ea typeface="210 맨발의청춘 L" panose="02020603020101020101" pitchFamily="18" charset="-127"/>
                      </a:rPr>
                      <a:t>workshop</a:t>
                    </a:r>
                    <a:endParaRPr lang="ko-KR" altLang="en-US" sz="4000" dirty="0">
                      <a:solidFill>
                        <a:srgbClr val="F4F3F7"/>
                      </a:solidFill>
                      <a:latin typeface="Blueline Paradise" pitchFamily="2" charset="0"/>
                      <a:ea typeface="210 맨발의청춘 L" panose="02020603020101020101" pitchFamily="18" charset="-127"/>
                    </a:endParaRPr>
                  </a:p>
                </p:txBody>
              </p:sp>
            </p:grpSp>
            <p:sp>
              <p:nvSpPr>
                <p:cNvPr id="17" name="자유형 16"/>
                <p:cNvSpPr/>
                <p:nvPr/>
              </p:nvSpPr>
              <p:spPr>
                <a:xfrm rot="20750138">
                  <a:off x="877918" y="2289407"/>
                  <a:ext cx="1197441" cy="157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690" h="252159">
                      <a:moveTo>
                        <a:pt x="518309" y="82219"/>
                      </a:moveTo>
                      <a:lnTo>
                        <a:pt x="545741" y="82219"/>
                      </a:lnTo>
                      <a:cubicBezTo>
                        <a:pt x="551024" y="82219"/>
                        <a:pt x="555622" y="83591"/>
                        <a:pt x="559533" y="86334"/>
                      </a:cubicBezTo>
                      <a:cubicBezTo>
                        <a:pt x="563445" y="89077"/>
                        <a:pt x="565401" y="93243"/>
                        <a:pt x="565401" y="98831"/>
                      </a:cubicBezTo>
                      <a:cubicBezTo>
                        <a:pt x="565401" y="104521"/>
                        <a:pt x="563242" y="108915"/>
                        <a:pt x="558924" y="112014"/>
                      </a:cubicBezTo>
                      <a:cubicBezTo>
                        <a:pt x="554606" y="115112"/>
                        <a:pt x="549856" y="116662"/>
                        <a:pt x="544674" y="116662"/>
                      </a:cubicBezTo>
                      <a:lnTo>
                        <a:pt x="518309" y="116662"/>
                      </a:lnTo>
                      <a:close/>
                      <a:moveTo>
                        <a:pt x="346859" y="82219"/>
                      </a:moveTo>
                      <a:lnTo>
                        <a:pt x="373682" y="82219"/>
                      </a:lnTo>
                      <a:cubicBezTo>
                        <a:pt x="378761" y="82219"/>
                        <a:pt x="383461" y="83616"/>
                        <a:pt x="387778" y="86410"/>
                      </a:cubicBezTo>
                      <a:cubicBezTo>
                        <a:pt x="392096" y="89204"/>
                        <a:pt x="394255" y="93903"/>
                        <a:pt x="394255" y="100507"/>
                      </a:cubicBezTo>
                      <a:cubicBezTo>
                        <a:pt x="394255" y="107010"/>
                        <a:pt x="392096" y="111760"/>
                        <a:pt x="387778" y="114757"/>
                      </a:cubicBezTo>
                      <a:cubicBezTo>
                        <a:pt x="383461" y="117754"/>
                        <a:pt x="378761" y="119253"/>
                        <a:pt x="373682" y="119253"/>
                      </a:cubicBezTo>
                      <a:lnTo>
                        <a:pt x="346859" y="119253"/>
                      </a:lnTo>
                      <a:close/>
                      <a:moveTo>
                        <a:pt x="501697" y="67132"/>
                      </a:moveTo>
                      <a:lnTo>
                        <a:pt x="501697" y="175793"/>
                      </a:lnTo>
                      <a:lnTo>
                        <a:pt x="518309" y="175793"/>
                      </a:lnTo>
                      <a:lnTo>
                        <a:pt x="518309" y="132207"/>
                      </a:lnTo>
                      <a:lnTo>
                        <a:pt x="538426" y="132207"/>
                      </a:lnTo>
                      <a:lnTo>
                        <a:pt x="568906" y="175641"/>
                      </a:lnTo>
                      <a:lnTo>
                        <a:pt x="589327" y="175641"/>
                      </a:lnTo>
                      <a:lnTo>
                        <a:pt x="558085" y="130378"/>
                      </a:lnTo>
                      <a:cubicBezTo>
                        <a:pt x="565299" y="128244"/>
                        <a:pt x="571268" y="124282"/>
                        <a:pt x="575992" y="118491"/>
                      </a:cubicBezTo>
                      <a:cubicBezTo>
                        <a:pt x="580717" y="112699"/>
                        <a:pt x="583079" y="106146"/>
                        <a:pt x="583079" y="98831"/>
                      </a:cubicBezTo>
                      <a:cubicBezTo>
                        <a:pt x="583079" y="89484"/>
                        <a:pt x="579523" y="81864"/>
                        <a:pt x="572411" y="75971"/>
                      </a:cubicBezTo>
                      <a:cubicBezTo>
                        <a:pt x="565299" y="70078"/>
                        <a:pt x="556511" y="67132"/>
                        <a:pt x="546046" y="67132"/>
                      </a:cubicBezTo>
                      <a:close/>
                      <a:moveTo>
                        <a:pt x="1341650" y="66979"/>
                      </a:moveTo>
                      <a:lnTo>
                        <a:pt x="1341650" y="82219"/>
                      </a:lnTo>
                      <a:lnTo>
                        <a:pt x="1376092" y="82219"/>
                      </a:lnTo>
                      <a:lnTo>
                        <a:pt x="1376245" y="175488"/>
                      </a:lnTo>
                      <a:lnTo>
                        <a:pt x="1393009" y="175793"/>
                      </a:lnTo>
                      <a:lnTo>
                        <a:pt x="1393009" y="82219"/>
                      </a:lnTo>
                      <a:lnTo>
                        <a:pt x="1427908" y="82219"/>
                      </a:lnTo>
                      <a:lnTo>
                        <a:pt x="1427908" y="66979"/>
                      </a:lnTo>
                      <a:close/>
                      <a:moveTo>
                        <a:pt x="1168447" y="66979"/>
                      </a:moveTo>
                      <a:lnTo>
                        <a:pt x="1168447" y="175793"/>
                      </a:lnTo>
                      <a:lnTo>
                        <a:pt x="1185059" y="175793"/>
                      </a:lnTo>
                      <a:lnTo>
                        <a:pt x="1185059" y="90754"/>
                      </a:lnTo>
                      <a:lnTo>
                        <a:pt x="1234132" y="175641"/>
                      </a:lnTo>
                      <a:lnTo>
                        <a:pt x="1253487" y="175641"/>
                      </a:lnTo>
                      <a:lnTo>
                        <a:pt x="1253334" y="66979"/>
                      </a:lnTo>
                      <a:lnTo>
                        <a:pt x="1237180" y="66979"/>
                      </a:lnTo>
                      <a:lnTo>
                        <a:pt x="1237028" y="151561"/>
                      </a:lnTo>
                      <a:lnTo>
                        <a:pt x="1187650" y="66979"/>
                      </a:lnTo>
                      <a:close/>
                      <a:moveTo>
                        <a:pt x="1006522" y="66979"/>
                      </a:moveTo>
                      <a:lnTo>
                        <a:pt x="1006522" y="175488"/>
                      </a:lnTo>
                      <a:lnTo>
                        <a:pt x="1083789" y="175488"/>
                      </a:lnTo>
                      <a:lnTo>
                        <a:pt x="1083789" y="160401"/>
                      </a:lnTo>
                      <a:lnTo>
                        <a:pt x="1023134" y="160401"/>
                      </a:lnTo>
                      <a:lnTo>
                        <a:pt x="1023134" y="127177"/>
                      </a:lnTo>
                      <a:lnTo>
                        <a:pt x="1079827" y="127177"/>
                      </a:lnTo>
                      <a:lnTo>
                        <a:pt x="1079827" y="112242"/>
                      </a:lnTo>
                      <a:lnTo>
                        <a:pt x="1023134" y="112090"/>
                      </a:lnTo>
                      <a:lnTo>
                        <a:pt x="1023134" y="82219"/>
                      </a:lnTo>
                      <a:lnTo>
                        <a:pt x="1082570" y="82219"/>
                      </a:lnTo>
                      <a:lnTo>
                        <a:pt x="1082418" y="66979"/>
                      </a:lnTo>
                      <a:close/>
                      <a:moveTo>
                        <a:pt x="673147" y="66979"/>
                      </a:moveTo>
                      <a:lnTo>
                        <a:pt x="673147" y="175488"/>
                      </a:lnTo>
                      <a:lnTo>
                        <a:pt x="750414" y="175488"/>
                      </a:lnTo>
                      <a:lnTo>
                        <a:pt x="750414" y="160401"/>
                      </a:lnTo>
                      <a:lnTo>
                        <a:pt x="689759" y="160401"/>
                      </a:lnTo>
                      <a:lnTo>
                        <a:pt x="689759" y="127177"/>
                      </a:lnTo>
                      <a:lnTo>
                        <a:pt x="746452" y="127177"/>
                      </a:lnTo>
                      <a:lnTo>
                        <a:pt x="746452" y="112242"/>
                      </a:lnTo>
                      <a:lnTo>
                        <a:pt x="689759" y="112090"/>
                      </a:lnTo>
                      <a:lnTo>
                        <a:pt x="689759" y="82219"/>
                      </a:lnTo>
                      <a:lnTo>
                        <a:pt x="749195" y="82219"/>
                      </a:lnTo>
                      <a:lnTo>
                        <a:pt x="749043" y="66979"/>
                      </a:lnTo>
                      <a:close/>
                      <a:moveTo>
                        <a:pt x="330247" y="66827"/>
                      </a:moveTo>
                      <a:lnTo>
                        <a:pt x="330247" y="175793"/>
                      </a:lnTo>
                      <a:lnTo>
                        <a:pt x="346859" y="175793"/>
                      </a:lnTo>
                      <a:lnTo>
                        <a:pt x="346859" y="134493"/>
                      </a:lnTo>
                      <a:lnTo>
                        <a:pt x="374748" y="134493"/>
                      </a:lnTo>
                      <a:cubicBezTo>
                        <a:pt x="385010" y="134493"/>
                        <a:pt x="393722" y="131191"/>
                        <a:pt x="400885" y="124587"/>
                      </a:cubicBezTo>
                      <a:cubicBezTo>
                        <a:pt x="408048" y="117983"/>
                        <a:pt x="411629" y="109956"/>
                        <a:pt x="411629" y="100507"/>
                      </a:cubicBezTo>
                      <a:cubicBezTo>
                        <a:pt x="411629" y="90652"/>
                        <a:pt x="408048" y="82575"/>
                        <a:pt x="400885" y="76276"/>
                      </a:cubicBezTo>
                      <a:cubicBezTo>
                        <a:pt x="393722" y="69977"/>
                        <a:pt x="385010" y="66827"/>
                        <a:pt x="374748" y="66827"/>
                      </a:cubicBezTo>
                      <a:close/>
                      <a:moveTo>
                        <a:pt x="1547771" y="63322"/>
                      </a:moveTo>
                      <a:cubicBezTo>
                        <a:pt x="1534868" y="63322"/>
                        <a:pt x="1525216" y="66725"/>
                        <a:pt x="1518815" y="73533"/>
                      </a:cubicBezTo>
                      <a:cubicBezTo>
                        <a:pt x="1512414" y="80340"/>
                        <a:pt x="1509011" y="87350"/>
                        <a:pt x="1508604" y="94564"/>
                      </a:cubicBezTo>
                      <a:cubicBezTo>
                        <a:pt x="1508198" y="101981"/>
                        <a:pt x="1509925" y="107975"/>
                        <a:pt x="1513786" y="112547"/>
                      </a:cubicBezTo>
                      <a:cubicBezTo>
                        <a:pt x="1517647" y="117119"/>
                        <a:pt x="1523235" y="120878"/>
                        <a:pt x="1530550" y="123825"/>
                      </a:cubicBezTo>
                      <a:cubicBezTo>
                        <a:pt x="1536036" y="126060"/>
                        <a:pt x="1541497" y="127381"/>
                        <a:pt x="1546933" y="127787"/>
                      </a:cubicBezTo>
                      <a:cubicBezTo>
                        <a:pt x="1552369" y="128193"/>
                        <a:pt x="1557423" y="129565"/>
                        <a:pt x="1562097" y="131902"/>
                      </a:cubicBezTo>
                      <a:cubicBezTo>
                        <a:pt x="1565958" y="133731"/>
                        <a:pt x="1568904" y="135940"/>
                        <a:pt x="1570936" y="138531"/>
                      </a:cubicBezTo>
                      <a:cubicBezTo>
                        <a:pt x="1572968" y="141122"/>
                        <a:pt x="1573527" y="144297"/>
                        <a:pt x="1572612" y="148056"/>
                      </a:cubicBezTo>
                      <a:cubicBezTo>
                        <a:pt x="1571596" y="152730"/>
                        <a:pt x="1569209" y="156692"/>
                        <a:pt x="1565450" y="159943"/>
                      </a:cubicBezTo>
                      <a:cubicBezTo>
                        <a:pt x="1561690" y="163195"/>
                        <a:pt x="1556052" y="164820"/>
                        <a:pt x="1548533" y="164820"/>
                      </a:cubicBezTo>
                      <a:cubicBezTo>
                        <a:pt x="1541116" y="164820"/>
                        <a:pt x="1534868" y="162483"/>
                        <a:pt x="1529788" y="157810"/>
                      </a:cubicBezTo>
                      <a:cubicBezTo>
                        <a:pt x="1524708" y="153136"/>
                        <a:pt x="1522066" y="146888"/>
                        <a:pt x="1521863" y="139065"/>
                      </a:cubicBezTo>
                      <a:lnTo>
                        <a:pt x="1505099" y="139065"/>
                      </a:lnTo>
                      <a:cubicBezTo>
                        <a:pt x="1505201" y="148615"/>
                        <a:pt x="1508858" y="157861"/>
                        <a:pt x="1516072" y="166801"/>
                      </a:cubicBezTo>
                      <a:cubicBezTo>
                        <a:pt x="1523286" y="175742"/>
                        <a:pt x="1534106" y="180213"/>
                        <a:pt x="1548533" y="180213"/>
                      </a:cubicBezTo>
                      <a:cubicBezTo>
                        <a:pt x="1561538" y="180213"/>
                        <a:pt x="1571546" y="177012"/>
                        <a:pt x="1578556" y="170611"/>
                      </a:cubicBezTo>
                      <a:cubicBezTo>
                        <a:pt x="1585566" y="164211"/>
                        <a:pt x="1589579" y="156845"/>
                        <a:pt x="1590596" y="148513"/>
                      </a:cubicBezTo>
                      <a:cubicBezTo>
                        <a:pt x="1591408" y="142011"/>
                        <a:pt x="1590113" y="136067"/>
                        <a:pt x="1586709" y="130683"/>
                      </a:cubicBezTo>
                      <a:cubicBezTo>
                        <a:pt x="1583306" y="125298"/>
                        <a:pt x="1578607" y="121234"/>
                        <a:pt x="1572612" y="118491"/>
                      </a:cubicBezTo>
                      <a:cubicBezTo>
                        <a:pt x="1566821" y="115747"/>
                        <a:pt x="1560903" y="113919"/>
                        <a:pt x="1554858" y="113004"/>
                      </a:cubicBezTo>
                      <a:cubicBezTo>
                        <a:pt x="1548813" y="112090"/>
                        <a:pt x="1543809" y="110972"/>
                        <a:pt x="1539846" y="109651"/>
                      </a:cubicBezTo>
                      <a:cubicBezTo>
                        <a:pt x="1536595" y="108534"/>
                        <a:pt x="1533572" y="106883"/>
                        <a:pt x="1530778" y="104698"/>
                      </a:cubicBezTo>
                      <a:cubicBezTo>
                        <a:pt x="1527984" y="102514"/>
                        <a:pt x="1526638" y="99237"/>
                        <a:pt x="1526740" y="94869"/>
                      </a:cubicBezTo>
                      <a:cubicBezTo>
                        <a:pt x="1526841" y="91008"/>
                        <a:pt x="1528569" y="87325"/>
                        <a:pt x="1531922" y="83820"/>
                      </a:cubicBezTo>
                      <a:cubicBezTo>
                        <a:pt x="1535274" y="80314"/>
                        <a:pt x="1540557" y="78562"/>
                        <a:pt x="1547771" y="78562"/>
                      </a:cubicBezTo>
                      <a:cubicBezTo>
                        <a:pt x="1555594" y="78562"/>
                        <a:pt x="1561335" y="80645"/>
                        <a:pt x="1564992" y="84810"/>
                      </a:cubicBezTo>
                      <a:cubicBezTo>
                        <a:pt x="1568650" y="88976"/>
                        <a:pt x="1570529" y="93903"/>
                        <a:pt x="1570631" y="99593"/>
                      </a:cubicBezTo>
                      <a:lnTo>
                        <a:pt x="1587243" y="99593"/>
                      </a:lnTo>
                      <a:cubicBezTo>
                        <a:pt x="1587446" y="93294"/>
                        <a:pt x="1584677" y="85674"/>
                        <a:pt x="1578937" y="76733"/>
                      </a:cubicBezTo>
                      <a:cubicBezTo>
                        <a:pt x="1573196" y="67792"/>
                        <a:pt x="1562808" y="63322"/>
                        <a:pt x="1547771" y="63322"/>
                      </a:cubicBezTo>
                      <a:close/>
                      <a:moveTo>
                        <a:pt x="871496" y="63322"/>
                      </a:moveTo>
                      <a:cubicBezTo>
                        <a:pt x="858593" y="63322"/>
                        <a:pt x="848941" y="66725"/>
                        <a:pt x="842540" y="73533"/>
                      </a:cubicBezTo>
                      <a:cubicBezTo>
                        <a:pt x="836139" y="80340"/>
                        <a:pt x="832736" y="87350"/>
                        <a:pt x="832329" y="94564"/>
                      </a:cubicBezTo>
                      <a:cubicBezTo>
                        <a:pt x="831923" y="101981"/>
                        <a:pt x="833650" y="107975"/>
                        <a:pt x="837511" y="112547"/>
                      </a:cubicBezTo>
                      <a:cubicBezTo>
                        <a:pt x="841372" y="117119"/>
                        <a:pt x="846960" y="120878"/>
                        <a:pt x="854275" y="123825"/>
                      </a:cubicBezTo>
                      <a:cubicBezTo>
                        <a:pt x="859761" y="126060"/>
                        <a:pt x="865222" y="127381"/>
                        <a:pt x="870658" y="127787"/>
                      </a:cubicBezTo>
                      <a:cubicBezTo>
                        <a:pt x="876094" y="128193"/>
                        <a:pt x="881148" y="129565"/>
                        <a:pt x="885822" y="131902"/>
                      </a:cubicBezTo>
                      <a:cubicBezTo>
                        <a:pt x="889682" y="133731"/>
                        <a:pt x="892629" y="135940"/>
                        <a:pt x="894661" y="138531"/>
                      </a:cubicBezTo>
                      <a:cubicBezTo>
                        <a:pt x="896693" y="141122"/>
                        <a:pt x="897252" y="144297"/>
                        <a:pt x="896337" y="148056"/>
                      </a:cubicBezTo>
                      <a:cubicBezTo>
                        <a:pt x="895321" y="152730"/>
                        <a:pt x="892934" y="156692"/>
                        <a:pt x="889175" y="159943"/>
                      </a:cubicBezTo>
                      <a:cubicBezTo>
                        <a:pt x="885415" y="163195"/>
                        <a:pt x="879776" y="164820"/>
                        <a:pt x="872258" y="164820"/>
                      </a:cubicBezTo>
                      <a:cubicBezTo>
                        <a:pt x="864841" y="164820"/>
                        <a:pt x="858593" y="162483"/>
                        <a:pt x="853513" y="157810"/>
                      </a:cubicBezTo>
                      <a:cubicBezTo>
                        <a:pt x="848433" y="153136"/>
                        <a:pt x="845791" y="146888"/>
                        <a:pt x="845588" y="139065"/>
                      </a:cubicBezTo>
                      <a:lnTo>
                        <a:pt x="828824" y="139065"/>
                      </a:lnTo>
                      <a:cubicBezTo>
                        <a:pt x="828926" y="148615"/>
                        <a:pt x="832583" y="157861"/>
                        <a:pt x="839797" y="166801"/>
                      </a:cubicBezTo>
                      <a:cubicBezTo>
                        <a:pt x="847011" y="175742"/>
                        <a:pt x="857831" y="180213"/>
                        <a:pt x="872258" y="180213"/>
                      </a:cubicBezTo>
                      <a:cubicBezTo>
                        <a:pt x="885263" y="180213"/>
                        <a:pt x="895271" y="177012"/>
                        <a:pt x="902281" y="170611"/>
                      </a:cubicBezTo>
                      <a:cubicBezTo>
                        <a:pt x="909291" y="164211"/>
                        <a:pt x="913305" y="156845"/>
                        <a:pt x="914321" y="148513"/>
                      </a:cubicBezTo>
                      <a:cubicBezTo>
                        <a:pt x="915133" y="142011"/>
                        <a:pt x="913838" y="136067"/>
                        <a:pt x="910434" y="130683"/>
                      </a:cubicBezTo>
                      <a:cubicBezTo>
                        <a:pt x="907031" y="125298"/>
                        <a:pt x="902332" y="121234"/>
                        <a:pt x="896337" y="118491"/>
                      </a:cubicBezTo>
                      <a:cubicBezTo>
                        <a:pt x="890546" y="115747"/>
                        <a:pt x="884628" y="113919"/>
                        <a:pt x="878583" y="113004"/>
                      </a:cubicBezTo>
                      <a:cubicBezTo>
                        <a:pt x="872537" y="112090"/>
                        <a:pt x="867534" y="110972"/>
                        <a:pt x="863571" y="109651"/>
                      </a:cubicBezTo>
                      <a:cubicBezTo>
                        <a:pt x="860320" y="108534"/>
                        <a:pt x="857298" y="106883"/>
                        <a:pt x="854504" y="104698"/>
                      </a:cubicBezTo>
                      <a:cubicBezTo>
                        <a:pt x="851710" y="102514"/>
                        <a:pt x="850363" y="99237"/>
                        <a:pt x="850465" y="94869"/>
                      </a:cubicBezTo>
                      <a:cubicBezTo>
                        <a:pt x="850567" y="91008"/>
                        <a:pt x="852294" y="87325"/>
                        <a:pt x="855646" y="83820"/>
                      </a:cubicBezTo>
                      <a:cubicBezTo>
                        <a:pt x="858999" y="80314"/>
                        <a:pt x="864283" y="78562"/>
                        <a:pt x="871496" y="78562"/>
                      </a:cubicBezTo>
                      <a:cubicBezTo>
                        <a:pt x="879319" y="78562"/>
                        <a:pt x="885060" y="80645"/>
                        <a:pt x="888717" y="84810"/>
                      </a:cubicBezTo>
                      <a:cubicBezTo>
                        <a:pt x="892375" y="88976"/>
                        <a:pt x="894254" y="93903"/>
                        <a:pt x="894356" y="99593"/>
                      </a:cubicBezTo>
                      <a:lnTo>
                        <a:pt x="910968" y="99593"/>
                      </a:lnTo>
                      <a:cubicBezTo>
                        <a:pt x="911171" y="93294"/>
                        <a:pt x="908402" y="85674"/>
                        <a:pt x="902662" y="76733"/>
                      </a:cubicBezTo>
                      <a:cubicBezTo>
                        <a:pt x="896922" y="67792"/>
                        <a:pt x="886533" y="63322"/>
                        <a:pt x="871496" y="63322"/>
                      </a:cubicBezTo>
                      <a:close/>
                      <a:moveTo>
                        <a:pt x="0" y="0"/>
                      </a:moveTo>
                      <a:lnTo>
                        <a:pt x="1905045" y="0"/>
                      </a:lnTo>
                      <a:lnTo>
                        <a:pt x="1690950" y="121733"/>
                      </a:lnTo>
                      <a:lnTo>
                        <a:pt x="1912690" y="247812"/>
                      </a:lnTo>
                      <a:lnTo>
                        <a:pt x="1912690" y="252159"/>
                      </a:lnTo>
                      <a:lnTo>
                        <a:pt x="0" y="252159"/>
                      </a:lnTo>
                      <a:lnTo>
                        <a:pt x="0" y="252158"/>
                      </a:lnTo>
                      <a:lnTo>
                        <a:pt x="221740" y="12608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5F6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4652641" y="2854700"/>
              <a:ext cx="286802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spc="600" dirty="0" smtClean="0">
                  <a:ln w="19050">
                    <a:noFill/>
                  </a:ln>
                  <a:solidFill>
                    <a:srgbClr val="F8F8F7"/>
                  </a:solidFill>
                  <a:latin typeface="Blueline Paradise" pitchFamily="2" charset="0"/>
                  <a:ea typeface="210 맨발의청춘 L" panose="02020603020101020101" pitchFamily="18" charset="-127"/>
                </a:rPr>
                <a:t>Thank you</a:t>
              </a:r>
              <a:endParaRPr lang="ko-KR" altLang="en-US" sz="6600" spc="600" dirty="0">
                <a:ln w="19050">
                  <a:noFill/>
                </a:ln>
                <a:solidFill>
                  <a:srgbClr val="F8F8F7"/>
                </a:solidFill>
                <a:latin typeface="Blueline Paradise" pitchFamily="2" charset="0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76535" y="6184325"/>
            <a:ext cx="145539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F4F3F7"/>
                </a:solidFill>
                <a:latin typeface="Blueline Paradise" pitchFamily="2" charset="0"/>
                <a:ea typeface="210 맨발의청춘 L" panose="02020603020101020101" pitchFamily="18" charset="-127"/>
              </a:rPr>
              <a:t>ppt</a:t>
            </a:r>
            <a:r>
              <a:rPr lang="en-US" altLang="ko-KR" sz="3200" dirty="0">
                <a:solidFill>
                  <a:srgbClr val="F4F3F7"/>
                </a:solidFill>
                <a:latin typeface="Blueline Paradise" pitchFamily="2" charset="0"/>
                <a:ea typeface="210 맨발의청춘 L" panose="02020603020101020101" pitchFamily="18" charset="-127"/>
              </a:rPr>
              <a:t> workshop</a:t>
            </a:r>
            <a:endParaRPr lang="ko-KR" altLang="en-US" sz="3200" dirty="0">
              <a:solidFill>
                <a:srgbClr val="F4F3F7"/>
              </a:solidFill>
              <a:latin typeface="Blueline Paradise" pitchFamily="2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3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505075" cy="6858000"/>
          </a:xfrm>
          <a:prstGeom prst="rect">
            <a:avLst/>
          </a:prstGeom>
          <a:solidFill>
            <a:srgbClr val="277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0987" y="2584450"/>
            <a:ext cx="1943100" cy="349250"/>
          </a:xfrm>
          <a:prstGeom prst="roundRect">
            <a:avLst>
              <a:gd name="adj" fmla="val 50000"/>
            </a:avLst>
          </a:pr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0987" y="308610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0987" y="358775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7519" y="2608848"/>
            <a:ext cx="17700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제목을 입력하세요</a:t>
            </a:r>
            <a:endParaRPr lang="ko-KR" altLang="en-US" sz="16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594" y="3127573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594" y="3627538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3389" y="523709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23389" y="492721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23389" y="554697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23389" y="585685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183" y="4960092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두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183" y="5253531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183" y="5574523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 번째 목차 내용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323389" y="4601703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183" y="4634584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첫 번째 목차 내용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85247" y="344469"/>
            <a:ext cx="1740931" cy="1724461"/>
            <a:chOff x="295107" y="286280"/>
            <a:chExt cx="1740931" cy="1724461"/>
          </a:xfrm>
        </p:grpSpPr>
        <p:grpSp>
          <p:nvGrpSpPr>
            <p:cNvPr id="16" name="그룹 15"/>
            <p:cNvGrpSpPr/>
            <p:nvPr/>
          </p:nvGrpSpPr>
          <p:grpSpPr>
            <a:xfrm>
              <a:off x="295107" y="525600"/>
              <a:ext cx="1657185" cy="1119403"/>
              <a:chOff x="486902" y="1327868"/>
              <a:chExt cx="1657185" cy="1119403"/>
            </a:xfrm>
          </p:grpSpPr>
          <p:grpSp>
            <p:nvGrpSpPr>
              <p:cNvPr id="4" name="그룹 3"/>
              <p:cNvGrpSpPr/>
              <p:nvPr/>
            </p:nvGrpSpPr>
            <p:grpSpPr>
              <a:xfrm rot="20721575">
                <a:off x="486902" y="1327868"/>
                <a:ext cx="1657185" cy="1053440"/>
                <a:chOff x="839066" y="4841785"/>
                <a:chExt cx="1657185" cy="1053440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839066" y="4841785"/>
                  <a:ext cx="165718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dirty="0" smtClean="0">
                      <a:solidFill>
                        <a:srgbClr val="F4F3F7"/>
                      </a:solidFill>
                      <a:latin typeface="Blueline Paradise" pitchFamily="2" charset="0"/>
                      <a:ea typeface="210 맨발의청춘 L" panose="02020603020101020101" pitchFamily="18" charset="-127"/>
                    </a:rPr>
                    <a:t>Power point</a:t>
                  </a:r>
                  <a:endParaRPr lang="ko-KR" altLang="en-US" sz="4000" dirty="0">
                    <a:solidFill>
                      <a:srgbClr val="F4F3F7"/>
                    </a:solidFill>
                    <a:latin typeface="Blueline Paradise" pitchFamily="2" charset="0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85185" y="5187339"/>
                  <a:ext cx="133139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dirty="0" smtClean="0">
                      <a:solidFill>
                        <a:srgbClr val="F4F3F7"/>
                      </a:solidFill>
                      <a:latin typeface="Blueline Paradise" pitchFamily="2" charset="0"/>
                      <a:ea typeface="210 맨발의청춘 L" panose="02020603020101020101" pitchFamily="18" charset="-127"/>
                    </a:rPr>
                    <a:t>workshop</a:t>
                  </a:r>
                  <a:endParaRPr lang="ko-KR" altLang="en-US" sz="4000" dirty="0">
                    <a:solidFill>
                      <a:srgbClr val="F4F3F7"/>
                    </a:solidFill>
                    <a:latin typeface="Blueline Paradise" pitchFamily="2" charset="0"/>
                    <a:ea typeface="210 맨발의청춘 L" panose="02020603020101020101" pitchFamily="18" charset="-127"/>
                  </a:endParaRPr>
                </a:p>
              </p:txBody>
            </p:sp>
          </p:grpSp>
          <p:sp>
            <p:nvSpPr>
              <p:cNvPr id="41" name="자유형 40"/>
              <p:cNvSpPr/>
              <p:nvPr/>
            </p:nvSpPr>
            <p:spPr>
              <a:xfrm rot="20750138">
                <a:off x="877918" y="2289407"/>
                <a:ext cx="1197441" cy="157864"/>
              </a:xfrm>
              <a:custGeom>
                <a:avLst/>
                <a:gdLst/>
                <a:ahLst/>
                <a:cxnLst/>
                <a:rect l="l" t="t" r="r" b="b"/>
                <a:pathLst>
                  <a:path w="1912690" h="252159">
                    <a:moveTo>
                      <a:pt x="518309" y="82219"/>
                    </a:moveTo>
                    <a:lnTo>
                      <a:pt x="545741" y="82219"/>
                    </a:lnTo>
                    <a:cubicBezTo>
                      <a:pt x="551024" y="82219"/>
                      <a:pt x="555622" y="83591"/>
                      <a:pt x="559533" y="86334"/>
                    </a:cubicBezTo>
                    <a:cubicBezTo>
                      <a:pt x="563445" y="89077"/>
                      <a:pt x="565401" y="93243"/>
                      <a:pt x="565401" y="98831"/>
                    </a:cubicBezTo>
                    <a:cubicBezTo>
                      <a:pt x="565401" y="104521"/>
                      <a:pt x="563242" y="108915"/>
                      <a:pt x="558924" y="112014"/>
                    </a:cubicBezTo>
                    <a:cubicBezTo>
                      <a:pt x="554606" y="115112"/>
                      <a:pt x="549856" y="116662"/>
                      <a:pt x="544674" y="116662"/>
                    </a:cubicBezTo>
                    <a:lnTo>
                      <a:pt x="518309" y="116662"/>
                    </a:lnTo>
                    <a:close/>
                    <a:moveTo>
                      <a:pt x="346859" y="82219"/>
                    </a:moveTo>
                    <a:lnTo>
                      <a:pt x="373682" y="82219"/>
                    </a:lnTo>
                    <a:cubicBezTo>
                      <a:pt x="378761" y="82219"/>
                      <a:pt x="383461" y="83616"/>
                      <a:pt x="387778" y="86410"/>
                    </a:cubicBezTo>
                    <a:cubicBezTo>
                      <a:pt x="392096" y="89204"/>
                      <a:pt x="394255" y="93903"/>
                      <a:pt x="394255" y="100507"/>
                    </a:cubicBezTo>
                    <a:cubicBezTo>
                      <a:pt x="394255" y="107010"/>
                      <a:pt x="392096" y="111760"/>
                      <a:pt x="387778" y="114757"/>
                    </a:cubicBezTo>
                    <a:cubicBezTo>
                      <a:pt x="383461" y="117754"/>
                      <a:pt x="378761" y="119253"/>
                      <a:pt x="373682" y="119253"/>
                    </a:cubicBezTo>
                    <a:lnTo>
                      <a:pt x="346859" y="119253"/>
                    </a:lnTo>
                    <a:close/>
                    <a:moveTo>
                      <a:pt x="501697" y="67132"/>
                    </a:moveTo>
                    <a:lnTo>
                      <a:pt x="501697" y="175793"/>
                    </a:lnTo>
                    <a:lnTo>
                      <a:pt x="518309" y="175793"/>
                    </a:lnTo>
                    <a:lnTo>
                      <a:pt x="518309" y="132207"/>
                    </a:lnTo>
                    <a:lnTo>
                      <a:pt x="538426" y="132207"/>
                    </a:lnTo>
                    <a:lnTo>
                      <a:pt x="568906" y="175641"/>
                    </a:lnTo>
                    <a:lnTo>
                      <a:pt x="589327" y="175641"/>
                    </a:lnTo>
                    <a:lnTo>
                      <a:pt x="558085" y="130378"/>
                    </a:lnTo>
                    <a:cubicBezTo>
                      <a:pt x="565299" y="128244"/>
                      <a:pt x="571268" y="124282"/>
                      <a:pt x="575992" y="118491"/>
                    </a:cubicBezTo>
                    <a:cubicBezTo>
                      <a:pt x="580717" y="112699"/>
                      <a:pt x="583079" y="106146"/>
                      <a:pt x="583079" y="98831"/>
                    </a:cubicBezTo>
                    <a:cubicBezTo>
                      <a:pt x="583079" y="89484"/>
                      <a:pt x="579523" y="81864"/>
                      <a:pt x="572411" y="75971"/>
                    </a:cubicBezTo>
                    <a:cubicBezTo>
                      <a:pt x="565299" y="70078"/>
                      <a:pt x="556511" y="67132"/>
                      <a:pt x="546046" y="67132"/>
                    </a:cubicBezTo>
                    <a:close/>
                    <a:moveTo>
                      <a:pt x="1341650" y="66979"/>
                    </a:moveTo>
                    <a:lnTo>
                      <a:pt x="1341650" y="82219"/>
                    </a:lnTo>
                    <a:lnTo>
                      <a:pt x="1376092" y="82219"/>
                    </a:lnTo>
                    <a:lnTo>
                      <a:pt x="1376245" y="175488"/>
                    </a:lnTo>
                    <a:lnTo>
                      <a:pt x="1393009" y="175793"/>
                    </a:lnTo>
                    <a:lnTo>
                      <a:pt x="1393009" y="82219"/>
                    </a:lnTo>
                    <a:lnTo>
                      <a:pt x="1427908" y="82219"/>
                    </a:lnTo>
                    <a:lnTo>
                      <a:pt x="1427908" y="66979"/>
                    </a:lnTo>
                    <a:close/>
                    <a:moveTo>
                      <a:pt x="1168447" y="66979"/>
                    </a:moveTo>
                    <a:lnTo>
                      <a:pt x="1168447" y="175793"/>
                    </a:lnTo>
                    <a:lnTo>
                      <a:pt x="1185059" y="175793"/>
                    </a:lnTo>
                    <a:lnTo>
                      <a:pt x="1185059" y="90754"/>
                    </a:lnTo>
                    <a:lnTo>
                      <a:pt x="1234132" y="175641"/>
                    </a:lnTo>
                    <a:lnTo>
                      <a:pt x="1253487" y="175641"/>
                    </a:lnTo>
                    <a:lnTo>
                      <a:pt x="1253334" y="66979"/>
                    </a:lnTo>
                    <a:lnTo>
                      <a:pt x="1237180" y="66979"/>
                    </a:lnTo>
                    <a:lnTo>
                      <a:pt x="1237028" y="151561"/>
                    </a:lnTo>
                    <a:lnTo>
                      <a:pt x="1187650" y="66979"/>
                    </a:lnTo>
                    <a:close/>
                    <a:moveTo>
                      <a:pt x="1006522" y="66979"/>
                    </a:moveTo>
                    <a:lnTo>
                      <a:pt x="1006522" y="175488"/>
                    </a:lnTo>
                    <a:lnTo>
                      <a:pt x="1083789" y="175488"/>
                    </a:lnTo>
                    <a:lnTo>
                      <a:pt x="1083789" y="160401"/>
                    </a:lnTo>
                    <a:lnTo>
                      <a:pt x="1023134" y="160401"/>
                    </a:lnTo>
                    <a:lnTo>
                      <a:pt x="1023134" y="127177"/>
                    </a:lnTo>
                    <a:lnTo>
                      <a:pt x="1079827" y="127177"/>
                    </a:lnTo>
                    <a:lnTo>
                      <a:pt x="1079827" y="112242"/>
                    </a:lnTo>
                    <a:lnTo>
                      <a:pt x="1023134" y="112090"/>
                    </a:lnTo>
                    <a:lnTo>
                      <a:pt x="1023134" y="82219"/>
                    </a:lnTo>
                    <a:lnTo>
                      <a:pt x="1082570" y="82219"/>
                    </a:lnTo>
                    <a:lnTo>
                      <a:pt x="1082418" y="66979"/>
                    </a:lnTo>
                    <a:close/>
                    <a:moveTo>
                      <a:pt x="673147" y="66979"/>
                    </a:moveTo>
                    <a:lnTo>
                      <a:pt x="673147" y="175488"/>
                    </a:lnTo>
                    <a:lnTo>
                      <a:pt x="750414" y="175488"/>
                    </a:lnTo>
                    <a:lnTo>
                      <a:pt x="750414" y="160401"/>
                    </a:lnTo>
                    <a:lnTo>
                      <a:pt x="689759" y="160401"/>
                    </a:lnTo>
                    <a:lnTo>
                      <a:pt x="689759" y="127177"/>
                    </a:lnTo>
                    <a:lnTo>
                      <a:pt x="746452" y="127177"/>
                    </a:lnTo>
                    <a:lnTo>
                      <a:pt x="746452" y="112242"/>
                    </a:lnTo>
                    <a:lnTo>
                      <a:pt x="689759" y="112090"/>
                    </a:lnTo>
                    <a:lnTo>
                      <a:pt x="689759" y="82219"/>
                    </a:lnTo>
                    <a:lnTo>
                      <a:pt x="749195" y="82219"/>
                    </a:lnTo>
                    <a:lnTo>
                      <a:pt x="749043" y="66979"/>
                    </a:lnTo>
                    <a:close/>
                    <a:moveTo>
                      <a:pt x="330247" y="66827"/>
                    </a:moveTo>
                    <a:lnTo>
                      <a:pt x="330247" y="175793"/>
                    </a:lnTo>
                    <a:lnTo>
                      <a:pt x="346859" y="175793"/>
                    </a:lnTo>
                    <a:lnTo>
                      <a:pt x="346859" y="134493"/>
                    </a:lnTo>
                    <a:lnTo>
                      <a:pt x="374748" y="134493"/>
                    </a:lnTo>
                    <a:cubicBezTo>
                      <a:pt x="385010" y="134493"/>
                      <a:pt x="393722" y="131191"/>
                      <a:pt x="400885" y="124587"/>
                    </a:cubicBezTo>
                    <a:cubicBezTo>
                      <a:pt x="408048" y="117983"/>
                      <a:pt x="411629" y="109956"/>
                      <a:pt x="411629" y="100507"/>
                    </a:cubicBezTo>
                    <a:cubicBezTo>
                      <a:pt x="411629" y="90652"/>
                      <a:pt x="408048" y="82575"/>
                      <a:pt x="400885" y="76276"/>
                    </a:cubicBezTo>
                    <a:cubicBezTo>
                      <a:pt x="393722" y="69977"/>
                      <a:pt x="385010" y="66827"/>
                      <a:pt x="374748" y="66827"/>
                    </a:cubicBezTo>
                    <a:close/>
                    <a:moveTo>
                      <a:pt x="1547771" y="63322"/>
                    </a:moveTo>
                    <a:cubicBezTo>
                      <a:pt x="1534868" y="63322"/>
                      <a:pt x="1525216" y="66725"/>
                      <a:pt x="1518815" y="73533"/>
                    </a:cubicBezTo>
                    <a:cubicBezTo>
                      <a:pt x="1512414" y="80340"/>
                      <a:pt x="1509011" y="87350"/>
                      <a:pt x="1508604" y="94564"/>
                    </a:cubicBezTo>
                    <a:cubicBezTo>
                      <a:pt x="1508198" y="101981"/>
                      <a:pt x="1509925" y="107975"/>
                      <a:pt x="1513786" y="112547"/>
                    </a:cubicBezTo>
                    <a:cubicBezTo>
                      <a:pt x="1517647" y="117119"/>
                      <a:pt x="1523235" y="120878"/>
                      <a:pt x="1530550" y="123825"/>
                    </a:cubicBezTo>
                    <a:cubicBezTo>
                      <a:pt x="1536036" y="126060"/>
                      <a:pt x="1541497" y="127381"/>
                      <a:pt x="1546933" y="127787"/>
                    </a:cubicBezTo>
                    <a:cubicBezTo>
                      <a:pt x="1552369" y="128193"/>
                      <a:pt x="1557423" y="129565"/>
                      <a:pt x="1562097" y="131902"/>
                    </a:cubicBezTo>
                    <a:cubicBezTo>
                      <a:pt x="1565958" y="133731"/>
                      <a:pt x="1568904" y="135940"/>
                      <a:pt x="1570936" y="138531"/>
                    </a:cubicBezTo>
                    <a:cubicBezTo>
                      <a:pt x="1572968" y="141122"/>
                      <a:pt x="1573527" y="144297"/>
                      <a:pt x="1572612" y="148056"/>
                    </a:cubicBezTo>
                    <a:cubicBezTo>
                      <a:pt x="1571596" y="152730"/>
                      <a:pt x="1569209" y="156692"/>
                      <a:pt x="1565450" y="159943"/>
                    </a:cubicBezTo>
                    <a:cubicBezTo>
                      <a:pt x="1561690" y="163195"/>
                      <a:pt x="1556052" y="164820"/>
                      <a:pt x="1548533" y="164820"/>
                    </a:cubicBezTo>
                    <a:cubicBezTo>
                      <a:pt x="1541116" y="164820"/>
                      <a:pt x="1534868" y="162483"/>
                      <a:pt x="1529788" y="157810"/>
                    </a:cubicBezTo>
                    <a:cubicBezTo>
                      <a:pt x="1524708" y="153136"/>
                      <a:pt x="1522066" y="146888"/>
                      <a:pt x="1521863" y="139065"/>
                    </a:cubicBezTo>
                    <a:lnTo>
                      <a:pt x="1505099" y="139065"/>
                    </a:lnTo>
                    <a:cubicBezTo>
                      <a:pt x="1505201" y="148615"/>
                      <a:pt x="1508858" y="157861"/>
                      <a:pt x="1516072" y="166801"/>
                    </a:cubicBezTo>
                    <a:cubicBezTo>
                      <a:pt x="1523286" y="175742"/>
                      <a:pt x="1534106" y="180213"/>
                      <a:pt x="1548533" y="180213"/>
                    </a:cubicBezTo>
                    <a:cubicBezTo>
                      <a:pt x="1561538" y="180213"/>
                      <a:pt x="1571546" y="177012"/>
                      <a:pt x="1578556" y="170611"/>
                    </a:cubicBezTo>
                    <a:cubicBezTo>
                      <a:pt x="1585566" y="164211"/>
                      <a:pt x="1589579" y="156845"/>
                      <a:pt x="1590596" y="148513"/>
                    </a:cubicBezTo>
                    <a:cubicBezTo>
                      <a:pt x="1591408" y="142011"/>
                      <a:pt x="1590113" y="136067"/>
                      <a:pt x="1586709" y="130683"/>
                    </a:cubicBezTo>
                    <a:cubicBezTo>
                      <a:pt x="1583306" y="125298"/>
                      <a:pt x="1578607" y="121234"/>
                      <a:pt x="1572612" y="118491"/>
                    </a:cubicBezTo>
                    <a:cubicBezTo>
                      <a:pt x="1566821" y="115747"/>
                      <a:pt x="1560903" y="113919"/>
                      <a:pt x="1554858" y="113004"/>
                    </a:cubicBezTo>
                    <a:cubicBezTo>
                      <a:pt x="1548813" y="112090"/>
                      <a:pt x="1543809" y="110972"/>
                      <a:pt x="1539846" y="109651"/>
                    </a:cubicBezTo>
                    <a:cubicBezTo>
                      <a:pt x="1536595" y="108534"/>
                      <a:pt x="1533572" y="106883"/>
                      <a:pt x="1530778" y="104698"/>
                    </a:cubicBezTo>
                    <a:cubicBezTo>
                      <a:pt x="1527984" y="102514"/>
                      <a:pt x="1526638" y="99237"/>
                      <a:pt x="1526740" y="94869"/>
                    </a:cubicBezTo>
                    <a:cubicBezTo>
                      <a:pt x="1526841" y="91008"/>
                      <a:pt x="1528569" y="87325"/>
                      <a:pt x="1531922" y="83820"/>
                    </a:cubicBezTo>
                    <a:cubicBezTo>
                      <a:pt x="1535274" y="80314"/>
                      <a:pt x="1540557" y="78562"/>
                      <a:pt x="1547771" y="78562"/>
                    </a:cubicBezTo>
                    <a:cubicBezTo>
                      <a:pt x="1555594" y="78562"/>
                      <a:pt x="1561335" y="80645"/>
                      <a:pt x="1564992" y="84810"/>
                    </a:cubicBezTo>
                    <a:cubicBezTo>
                      <a:pt x="1568650" y="88976"/>
                      <a:pt x="1570529" y="93903"/>
                      <a:pt x="1570631" y="99593"/>
                    </a:cubicBezTo>
                    <a:lnTo>
                      <a:pt x="1587243" y="99593"/>
                    </a:lnTo>
                    <a:cubicBezTo>
                      <a:pt x="1587446" y="93294"/>
                      <a:pt x="1584677" y="85674"/>
                      <a:pt x="1578937" y="76733"/>
                    </a:cubicBezTo>
                    <a:cubicBezTo>
                      <a:pt x="1573196" y="67792"/>
                      <a:pt x="1562808" y="63322"/>
                      <a:pt x="1547771" y="63322"/>
                    </a:cubicBezTo>
                    <a:close/>
                    <a:moveTo>
                      <a:pt x="871496" y="63322"/>
                    </a:moveTo>
                    <a:cubicBezTo>
                      <a:pt x="858593" y="63322"/>
                      <a:pt x="848941" y="66725"/>
                      <a:pt x="842540" y="73533"/>
                    </a:cubicBezTo>
                    <a:cubicBezTo>
                      <a:pt x="836139" y="80340"/>
                      <a:pt x="832736" y="87350"/>
                      <a:pt x="832329" y="94564"/>
                    </a:cubicBezTo>
                    <a:cubicBezTo>
                      <a:pt x="831923" y="101981"/>
                      <a:pt x="833650" y="107975"/>
                      <a:pt x="837511" y="112547"/>
                    </a:cubicBezTo>
                    <a:cubicBezTo>
                      <a:pt x="841372" y="117119"/>
                      <a:pt x="846960" y="120878"/>
                      <a:pt x="854275" y="123825"/>
                    </a:cubicBezTo>
                    <a:cubicBezTo>
                      <a:pt x="859761" y="126060"/>
                      <a:pt x="865222" y="127381"/>
                      <a:pt x="870658" y="127787"/>
                    </a:cubicBezTo>
                    <a:cubicBezTo>
                      <a:pt x="876094" y="128193"/>
                      <a:pt x="881148" y="129565"/>
                      <a:pt x="885822" y="131902"/>
                    </a:cubicBezTo>
                    <a:cubicBezTo>
                      <a:pt x="889682" y="133731"/>
                      <a:pt x="892629" y="135940"/>
                      <a:pt x="894661" y="138531"/>
                    </a:cubicBezTo>
                    <a:cubicBezTo>
                      <a:pt x="896693" y="141122"/>
                      <a:pt x="897252" y="144297"/>
                      <a:pt x="896337" y="148056"/>
                    </a:cubicBezTo>
                    <a:cubicBezTo>
                      <a:pt x="895321" y="152730"/>
                      <a:pt x="892934" y="156692"/>
                      <a:pt x="889175" y="159943"/>
                    </a:cubicBezTo>
                    <a:cubicBezTo>
                      <a:pt x="885415" y="163195"/>
                      <a:pt x="879776" y="164820"/>
                      <a:pt x="872258" y="164820"/>
                    </a:cubicBezTo>
                    <a:cubicBezTo>
                      <a:pt x="864841" y="164820"/>
                      <a:pt x="858593" y="162483"/>
                      <a:pt x="853513" y="157810"/>
                    </a:cubicBezTo>
                    <a:cubicBezTo>
                      <a:pt x="848433" y="153136"/>
                      <a:pt x="845791" y="146888"/>
                      <a:pt x="845588" y="139065"/>
                    </a:cubicBezTo>
                    <a:lnTo>
                      <a:pt x="828824" y="139065"/>
                    </a:lnTo>
                    <a:cubicBezTo>
                      <a:pt x="828926" y="148615"/>
                      <a:pt x="832583" y="157861"/>
                      <a:pt x="839797" y="166801"/>
                    </a:cubicBezTo>
                    <a:cubicBezTo>
                      <a:pt x="847011" y="175742"/>
                      <a:pt x="857831" y="180213"/>
                      <a:pt x="872258" y="180213"/>
                    </a:cubicBezTo>
                    <a:cubicBezTo>
                      <a:pt x="885263" y="180213"/>
                      <a:pt x="895271" y="177012"/>
                      <a:pt x="902281" y="170611"/>
                    </a:cubicBezTo>
                    <a:cubicBezTo>
                      <a:pt x="909291" y="164211"/>
                      <a:pt x="913305" y="156845"/>
                      <a:pt x="914321" y="148513"/>
                    </a:cubicBezTo>
                    <a:cubicBezTo>
                      <a:pt x="915133" y="142011"/>
                      <a:pt x="913838" y="136067"/>
                      <a:pt x="910434" y="130683"/>
                    </a:cubicBezTo>
                    <a:cubicBezTo>
                      <a:pt x="907031" y="125298"/>
                      <a:pt x="902332" y="121234"/>
                      <a:pt x="896337" y="118491"/>
                    </a:cubicBezTo>
                    <a:cubicBezTo>
                      <a:pt x="890546" y="115747"/>
                      <a:pt x="884628" y="113919"/>
                      <a:pt x="878583" y="113004"/>
                    </a:cubicBezTo>
                    <a:cubicBezTo>
                      <a:pt x="872537" y="112090"/>
                      <a:pt x="867534" y="110972"/>
                      <a:pt x="863571" y="109651"/>
                    </a:cubicBezTo>
                    <a:cubicBezTo>
                      <a:pt x="860320" y="108534"/>
                      <a:pt x="857298" y="106883"/>
                      <a:pt x="854504" y="104698"/>
                    </a:cubicBezTo>
                    <a:cubicBezTo>
                      <a:pt x="851710" y="102514"/>
                      <a:pt x="850363" y="99237"/>
                      <a:pt x="850465" y="94869"/>
                    </a:cubicBezTo>
                    <a:cubicBezTo>
                      <a:pt x="850567" y="91008"/>
                      <a:pt x="852294" y="87325"/>
                      <a:pt x="855646" y="83820"/>
                    </a:cubicBezTo>
                    <a:cubicBezTo>
                      <a:pt x="858999" y="80314"/>
                      <a:pt x="864283" y="78562"/>
                      <a:pt x="871496" y="78562"/>
                    </a:cubicBezTo>
                    <a:cubicBezTo>
                      <a:pt x="879319" y="78562"/>
                      <a:pt x="885060" y="80645"/>
                      <a:pt x="888717" y="84810"/>
                    </a:cubicBezTo>
                    <a:cubicBezTo>
                      <a:pt x="892375" y="88976"/>
                      <a:pt x="894254" y="93903"/>
                      <a:pt x="894356" y="99593"/>
                    </a:cubicBezTo>
                    <a:lnTo>
                      <a:pt x="910968" y="99593"/>
                    </a:lnTo>
                    <a:cubicBezTo>
                      <a:pt x="911171" y="93294"/>
                      <a:pt x="908402" y="85674"/>
                      <a:pt x="902662" y="76733"/>
                    </a:cubicBezTo>
                    <a:cubicBezTo>
                      <a:pt x="896922" y="67792"/>
                      <a:pt x="886533" y="63322"/>
                      <a:pt x="871496" y="63322"/>
                    </a:cubicBezTo>
                    <a:close/>
                    <a:moveTo>
                      <a:pt x="0" y="0"/>
                    </a:moveTo>
                    <a:lnTo>
                      <a:pt x="1905045" y="0"/>
                    </a:lnTo>
                    <a:lnTo>
                      <a:pt x="1690950" y="121733"/>
                    </a:lnTo>
                    <a:lnTo>
                      <a:pt x="1912690" y="247812"/>
                    </a:lnTo>
                    <a:lnTo>
                      <a:pt x="1912690" y="252159"/>
                    </a:lnTo>
                    <a:lnTo>
                      <a:pt x="0" y="252159"/>
                    </a:lnTo>
                    <a:lnTo>
                      <a:pt x="0" y="252158"/>
                    </a:lnTo>
                    <a:lnTo>
                      <a:pt x="221740" y="12608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5F6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타원 42"/>
            <p:cNvSpPr/>
            <p:nvPr/>
          </p:nvSpPr>
          <p:spPr>
            <a:xfrm>
              <a:off x="311577" y="286280"/>
              <a:ext cx="1724461" cy="1724461"/>
            </a:xfrm>
            <a:prstGeom prst="ellipse">
              <a:avLst/>
            </a:prstGeom>
            <a:noFill/>
            <a:ln w="50800">
              <a:solidFill>
                <a:srgbClr val="F5F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35409" y="6273225"/>
            <a:ext cx="1034257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rgbClr val="F4F3F7"/>
                </a:solidFill>
                <a:latin typeface="Taken by Vultures Alternates De" panose="02000500000000000000" pitchFamily="2" charset="0"/>
                <a:ea typeface="210 맨발의청춘 L" panose="02020603020101020101" pitchFamily="18" charset="-127"/>
              </a:rPr>
              <a:t>ppt</a:t>
            </a:r>
            <a:r>
              <a:rPr lang="en-US" altLang="ko-KR" sz="3200" dirty="0" smtClean="0">
                <a:solidFill>
                  <a:srgbClr val="F4F3F7"/>
                </a:solidFill>
                <a:latin typeface="Taken by Vultures Alternates De" panose="02000500000000000000" pitchFamily="2" charset="0"/>
                <a:ea typeface="210 맨발의청춘 L" panose="02020603020101020101" pitchFamily="18" charset="-127"/>
              </a:rPr>
              <a:t> workshop</a:t>
            </a:r>
            <a:endParaRPr lang="ko-KR" altLang="en-US" sz="3200" dirty="0">
              <a:solidFill>
                <a:srgbClr val="F4F3F7"/>
              </a:solidFill>
              <a:latin typeface="Taken by Vultures Alternates De" panose="02000500000000000000" pitchFamily="2" charset="0"/>
              <a:ea typeface="210 맨발의청춘 L" panose="02020603020101020101" pitchFamily="18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666749" y="785419"/>
            <a:ext cx="3377513" cy="707886"/>
            <a:chOff x="5402589" y="988619"/>
            <a:chExt cx="3377513" cy="707886"/>
          </a:xfrm>
        </p:grpSpPr>
        <p:sp>
          <p:nvSpPr>
            <p:cNvPr id="59" name="TextBox 58"/>
            <p:cNvSpPr txBox="1"/>
            <p:nvPr/>
          </p:nvSpPr>
          <p:spPr>
            <a:xfrm>
              <a:off x="5402589" y="988619"/>
              <a:ext cx="646331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rgbClr val="277CDD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표</a:t>
              </a:r>
              <a:endParaRPr lang="ko-KR" altLang="en-US" sz="4000" dirty="0">
                <a:solidFill>
                  <a:srgbClr val="277CDD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32848" y="1142805"/>
              <a:ext cx="2847254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9AC9E6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제목을 입력해 주세요</a:t>
              </a:r>
              <a:endParaRPr lang="ko-KR" altLang="en-US" sz="2400" dirty="0">
                <a:solidFill>
                  <a:srgbClr val="9AC9E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66" name="자유형 65"/>
          <p:cNvSpPr/>
          <p:nvPr/>
        </p:nvSpPr>
        <p:spPr>
          <a:xfrm rot="10800000">
            <a:off x="5327291" y="5404159"/>
            <a:ext cx="4058368" cy="638108"/>
          </a:xfrm>
          <a:custGeom>
            <a:avLst/>
            <a:gdLst>
              <a:gd name="connsiteX0" fmla="*/ 2029184 w 4058368"/>
              <a:gd name="connsiteY0" fmla="*/ 638108 h 638108"/>
              <a:gd name="connsiteX1" fmla="*/ 1915007 w 4058368"/>
              <a:gd name="connsiteY1" fmla="*/ 441251 h 638108"/>
              <a:gd name="connsiteX2" fmla="*/ 0 w 4058368"/>
              <a:gd name="connsiteY2" fmla="*/ 441251 h 638108"/>
              <a:gd name="connsiteX3" fmla="*/ 0 w 4058368"/>
              <a:gd name="connsiteY3" fmla="*/ 0 h 638108"/>
              <a:gd name="connsiteX4" fmla="*/ 4058368 w 4058368"/>
              <a:gd name="connsiteY4" fmla="*/ 0 h 638108"/>
              <a:gd name="connsiteX5" fmla="*/ 4058368 w 4058368"/>
              <a:gd name="connsiteY5" fmla="*/ 441251 h 638108"/>
              <a:gd name="connsiteX6" fmla="*/ 2143361 w 4058368"/>
              <a:gd name="connsiteY6" fmla="*/ 441251 h 63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8368" h="638108">
                <a:moveTo>
                  <a:pt x="2029184" y="638108"/>
                </a:moveTo>
                <a:lnTo>
                  <a:pt x="1915007" y="441251"/>
                </a:lnTo>
                <a:lnTo>
                  <a:pt x="0" y="441251"/>
                </a:lnTo>
                <a:lnTo>
                  <a:pt x="0" y="0"/>
                </a:lnTo>
                <a:lnTo>
                  <a:pt x="4058368" y="0"/>
                </a:lnTo>
                <a:lnTo>
                  <a:pt x="4058368" y="441251"/>
                </a:lnTo>
                <a:lnTo>
                  <a:pt x="2143361" y="441251"/>
                </a:lnTo>
                <a:close/>
              </a:path>
            </a:pathLst>
          </a:custGeom>
          <a:solidFill>
            <a:srgbClr val="F4F3F7"/>
          </a:solidFill>
          <a:ln w="25400">
            <a:solidFill>
              <a:srgbClr val="277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378616" y="5661649"/>
            <a:ext cx="195598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내용을 입력해 주세요</a:t>
            </a:r>
            <a:endParaRPr lang="ko-KR" altLang="en-US" sz="16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27800" y="2061728"/>
            <a:ext cx="5508259" cy="2806311"/>
            <a:chOff x="4236360" y="2061728"/>
            <a:chExt cx="5508259" cy="2806311"/>
          </a:xfrm>
        </p:grpSpPr>
        <p:sp>
          <p:nvSpPr>
            <p:cNvPr id="11" name="직사각형 10"/>
            <p:cNvSpPr/>
            <p:nvPr/>
          </p:nvSpPr>
          <p:spPr>
            <a:xfrm>
              <a:off x="4963069" y="2164358"/>
              <a:ext cx="4781550" cy="283388"/>
            </a:xfrm>
            <a:prstGeom prst="rect">
              <a:avLst/>
            </a:pr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77356" y="2221912"/>
              <a:ext cx="3964741" cy="166568"/>
            </a:xfrm>
            <a:prstGeom prst="rect">
              <a:avLst/>
            </a:prstGeom>
            <a:pattFill prst="dkUpDiag">
              <a:fgClr>
                <a:srgbClr val="277CDD"/>
              </a:fgClr>
              <a:bgClr>
                <a:srgbClr val="72B4D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963069" y="2734026"/>
              <a:ext cx="4781550" cy="283388"/>
            </a:xfrm>
            <a:prstGeom prst="rect">
              <a:avLst/>
            </a:pr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977357" y="2791600"/>
              <a:ext cx="3297012" cy="166568"/>
            </a:xfrm>
            <a:prstGeom prst="rect">
              <a:avLst/>
            </a:prstGeom>
            <a:pattFill prst="dkUpDiag">
              <a:fgClr>
                <a:srgbClr val="277CDD"/>
              </a:fgClr>
              <a:bgClr>
                <a:srgbClr val="72B4D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963069" y="4443029"/>
              <a:ext cx="4781550" cy="283388"/>
            </a:xfrm>
            <a:prstGeom prst="rect">
              <a:avLst/>
            </a:pr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977357" y="4500664"/>
              <a:ext cx="1483452" cy="166568"/>
            </a:xfrm>
            <a:prstGeom prst="rect">
              <a:avLst/>
            </a:prstGeom>
            <a:pattFill prst="dkUpDiag">
              <a:fgClr>
                <a:srgbClr val="277CDD"/>
              </a:fgClr>
              <a:bgClr>
                <a:srgbClr val="72B4D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963069" y="3873362"/>
              <a:ext cx="4781550" cy="283388"/>
            </a:xfrm>
            <a:prstGeom prst="rect">
              <a:avLst/>
            </a:pr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977357" y="3930976"/>
              <a:ext cx="1300572" cy="166568"/>
            </a:xfrm>
            <a:prstGeom prst="rect">
              <a:avLst/>
            </a:prstGeom>
            <a:pattFill prst="dkUpDiag">
              <a:fgClr>
                <a:srgbClr val="277CDD"/>
              </a:fgClr>
              <a:bgClr>
                <a:srgbClr val="72B4D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963069" y="3303694"/>
              <a:ext cx="4781550" cy="283388"/>
            </a:xfrm>
            <a:prstGeom prst="rect">
              <a:avLst/>
            </a:pr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977357" y="3361288"/>
              <a:ext cx="2248028" cy="166568"/>
            </a:xfrm>
            <a:prstGeom prst="rect">
              <a:avLst/>
            </a:prstGeom>
            <a:pattFill prst="dkUpDiag">
              <a:fgClr>
                <a:srgbClr val="277CDD"/>
              </a:fgClr>
              <a:bgClr>
                <a:srgbClr val="72B4D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910637" y="2221912"/>
              <a:ext cx="821532" cy="166568"/>
            </a:xfrm>
            <a:prstGeom prst="rect">
              <a:avLst/>
            </a:prstGeom>
            <a:pattFill prst="dkUpDiag">
              <a:fgClr>
                <a:srgbClr val="F4F4F4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210550" y="2791600"/>
              <a:ext cx="1521619" cy="166568"/>
            </a:xfrm>
            <a:prstGeom prst="rect">
              <a:avLst/>
            </a:prstGeom>
            <a:pattFill prst="dkUpDiag">
              <a:fgClr>
                <a:srgbClr val="F4F4F4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153275" y="3361288"/>
              <a:ext cx="2578893" cy="166568"/>
            </a:xfrm>
            <a:prstGeom prst="rect">
              <a:avLst/>
            </a:prstGeom>
            <a:pattFill prst="dkUpDiag">
              <a:fgClr>
                <a:srgbClr val="F4F4F4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197008" y="3930976"/>
              <a:ext cx="3535159" cy="166568"/>
            </a:xfrm>
            <a:prstGeom prst="rect">
              <a:avLst/>
            </a:prstGeom>
            <a:pattFill prst="dkUpDiag">
              <a:fgClr>
                <a:srgbClr val="F4F4F4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197007" y="4500664"/>
              <a:ext cx="3535159" cy="166568"/>
            </a:xfrm>
            <a:prstGeom prst="rect">
              <a:avLst/>
            </a:prstGeom>
            <a:pattFill prst="dkUpDiag">
              <a:fgClr>
                <a:srgbClr val="F4F4F4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360" y="4299856"/>
              <a:ext cx="568183" cy="568183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036" y="3696723"/>
              <a:ext cx="635074" cy="63507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172" y="2612374"/>
              <a:ext cx="502216" cy="502216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7" y="3189804"/>
              <a:ext cx="491092" cy="491092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2358" y="2061728"/>
              <a:ext cx="459840" cy="459840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6676073" y="6533493"/>
            <a:ext cx="1364427" cy="96607"/>
            <a:chOff x="6015037" y="6533493"/>
            <a:chExt cx="1364427" cy="96607"/>
          </a:xfrm>
        </p:grpSpPr>
        <p:sp>
          <p:nvSpPr>
            <p:cNvPr id="76" name="타원 75"/>
            <p:cNvSpPr/>
            <p:nvPr/>
          </p:nvSpPr>
          <p:spPr>
            <a:xfrm rot="16200000">
              <a:off x="6015037" y="6535507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16200000">
              <a:off x="6293766" y="6535506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16200000">
              <a:off x="6574356" y="6535505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16200000">
              <a:off x="6853085" y="6535505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7131813" y="6533493"/>
              <a:ext cx="247651" cy="95250"/>
            </a:xfrm>
            <a:prstGeom prst="roundRect">
              <a:avLst>
                <a:gd name="adj" fmla="val 50000"/>
              </a:avLst>
            </a:prstGeom>
            <a:solidFill>
              <a:srgbClr val="5298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39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8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18" y="818677"/>
            <a:ext cx="3840813" cy="1767993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1711545" y="3405770"/>
            <a:ext cx="1943100" cy="954496"/>
            <a:chOff x="1501995" y="3398836"/>
            <a:chExt cx="1943100" cy="954496"/>
          </a:xfrm>
        </p:grpSpPr>
        <p:sp>
          <p:nvSpPr>
            <p:cNvPr id="7" name="TextBox 6"/>
            <p:cNvSpPr txBox="1"/>
            <p:nvPr/>
          </p:nvSpPr>
          <p:spPr>
            <a:xfrm>
              <a:off x="1548830" y="3398836"/>
              <a:ext cx="5180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F4F3F7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</a:t>
              </a:r>
              <a:endParaRPr lang="ko-KR" altLang="en-US" sz="5400" dirty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501995" y="4004666"/>
              <a:ext cx="1943100" cy="317500"/>
            </a:xfrm>
            <a:prstGeom prst="roundRect">
              <a:avLst>
                <a:gd name="adj" fmla="val 50000"/>
              </a:avLst>
            </a:prstGeom>
            <a:solidFill>
              <a:srgbClr val="F4F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10755" y="4014778"/>
              <a:ext cx="1715534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277CDD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목차를 입력하세요</a:t>
              </a:r>
              <a:endParaRPr lang="ko-KR" altLang="en-US" sz="16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90696" y="3405770"/>
            <a:ext cx="1943100" cy="954496"/>
            <a:chOff x="1501995" y="3398836"/>
            <a:chExt cx="1943100" cy="954496"/>
          </a:xfrm>
        </p:grpSpPr>
        <p:sp>
          <p:nvSpPr>
            <p:cNvPr id="50" name="TextBox 49"/>
            <p:cNvSpPr txBox="1"/>
            <p:nvPr/>
          </p:nvSpPr>
          <p:spPr>
            <a:xfrm>
              <a:off x="1548830" y="3398836"/>
              <a:ext cx="6174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rgbClr val="F4F3F7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</a:t>
              </a:r>
              <a:endParaRPr lang="ko-KR" altLang="en-US" sz="5400" dirty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501995" y="4004666"/>
              <a:ext cx="1943100" cy="317500"/>
            </a:xfrm>
            <a:prstGeom prst="roundRect">
              <a:avLst>
                <a:gd name="adj" fmla="val 50000"/>
              </a:avLst>
            </a:prstGeom>
            <a:solidFill>
              <a:srgbClr val="F4F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10755" y="4014778"/>
              <a:ext cx="1715534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277CDD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목차를 입력하세요</a:t>
              </a:r>
              <a:endParaRPr lang="ko-KR" altLang="en-US" sz="16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269847" y="3405770"/>
            <a:ext cx="1943100" cy="954496"/>
            <a:chOff x="1501995" y="3398836"/>
            <a:chExt cx="1943100" cy="954496"/>
          </a:xfrm>
        </p:grpSpPr>
        <p:sp>
          <p:nvSpPr>
            <p:cNvPr id="54" name="TextBox 53"/>
            <p:cNvSpPr txBox="1"/>
            <p:nvPr/>
          </p:nvSpPr>
          <p:spPr>
            <a:xfrm>
              <a:off x="1548830" y="3398836"/>
              <a:ext cx="6351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rgbClr val="F4F3F7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3</a:t>
              </a:r>
              <a:endParaRPr lang="ko-KR" altLang="en-US" sz="5400" dirty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501995" y="4004666"/>
              <a:ext cx="1943100" cy="317500"/>
            </a:xfrm>
            <a:prstGeom prst="roundRect">
              <a:avLst>
                <a:gd name="adj" fmla="val 50000"/>
              </a:avLst>
            </a:prstGeom>
            <a:solidFill>
              <a:srgbClr val="F4F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10755" y="4014778"/>
              <a:ext cx="1715534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277CDD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목차를 입력하세요</a:t>
              </a:r>
              <a:endParaRPr lang="ko-KR" altLang="en-US" sz="16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548997" y="3405770"/>
            <a:ext cx="1943100" cy="954496"/>
            <a:chOff x="1501995" y="3398836"/>
            <a:chExt cx="1943100" cy="954496"/>
          </a:xfrm>
        </p:grpSpPr>
        <p:sp>
          <p:nvSpPr>
            <p:cNvPr id="58" name="TextBox 57"/>
            <p:cNvSpPr txBox="1"/>
            <p:nvPr/>
          </p:nvSpPr>
          <p:spPr>
            <a:xfrm>
              <a:off x="1548830" y="3398836"/>
              <a:ext cx="6174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rgbClr val="F4F3F7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4</a:t>
              </a:r>
              <a:endParaRPr lang="ko-KR" altLang="en-US" sz="5400" dirty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1501995" y="4004666"/>
              <a:ext cx="1943100" cy="317500"/>
            </a:xfrm>
            <a:prstGeom prst="roundRect">
              <a:avLst>
                <a:gd name="adj" fmla="val 50000"/>
              </a:avLst>
            </a:prstGeom>
            <a:solidFill>
              <a:srgbClr val="F4F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10755" y="4014778"/>
              <a:ext cx="1715534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277CDD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목차를 입력하세요</a:t>
              </a:r>
              <a:endParaRPr lang="ko-KR" altLang="en-US" sz="16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23" y="6175576"/>
            <a:ext cx="1487553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06304" y="885069"/>
            <a:ext cx="5543550" cy="869950"/>
          </a:xfrm>
          <a:prstGeom prst="rect">
            <a:avLst/>
          </a:prstGeom>
          <a:solidFill>
            <a:srgbClr val="277CDD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05075" cy="6858000"/>
          </a:xfrm>
          <a:prstGeom prst="rect">
            <a:avLst/>
          </a:prstGeom>
          <a:solidFill>
            <a:srgbClr val="277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0987" y="2584450"/>
            <a:ext cx="1943100" cy="349250"/>
          </a:xfrm>
          <a:prstGeom prst="roundRect">
            <a:avLst>
              <a:gd name="adj" fmla="val 50000"/>
            </a:avLst>
          </a:pr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0987" y="308610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0987" y="358775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7519" y="2608848"/>
            <a:ext cx="17700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제목을 입력하세요</a:t>
            </a:r>
            <a:endParaRPr lang="ko-KR" altLang="en-US" sz="16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594" y="3127573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594" y="3627538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56599" y="2604000"/>
            <a:ext cx="2626360" cy="1256300"/>
          </a:xfrm>
          <a:custGeom>
            <a:avLst/>
            <a:gdLst>
              <a:gd name="connsiteX0" fmla="*/ 0 w 2387600"/>
              <a:gd name="connsiteY0" fmla="*/ 0 h 1256300"/>
              <a:gd name="connsiteX1" fmla="*/ 2387600 w 2387600"/>
              <a:gd name="connsiteY1" fmla="*/ 0 h 1256300"/>
              <a:gd name="connsiteX2" fmla="*/ 2387600 w 2387600"/>
              <a:gd name="connsiteY2" fmla="*/ 1082674 h 1256300"/>
              <a:gd name="connsiteX3" fmla="*/ 881685 w 2387600"/>
              <a:gd name="connsiteY3" fmla="*/ 1082674 h 1256300"/>
              <a:gd name="connsiteX4" fmla="*/ 880151 w 2387600"/>
              <a:gd name="connsiteY4" fmla="*/ 1094286 h 1256300"/>
              <a:gd name="connsiteX5" fmla="*/ 901207 w 2387600"/>
              <a:gd name="connsiteY5" fmla="*/ 1224043 h 1256300"/>
              <a:gd name="connsiteX6" fmla="*/ 916733 w 2387600"/>
              <a:gd name="connsiteY6" fmla="*/ 1256300 h 1256300"/>
              <a:gd name="connsiteX7" fmla="*/ 855549 w 2387600"/>
              <a:gd name="connsiteY7" fmla="*/ 1248217 h 1256300"/>
              <a:gd name="connsiteX8" fmla="*/ 789883 w 2387600"/>
              <a:gd name="connsiteY8" fmla="*/ 1225587 h 1256300"/>
              <a:gd name="connsiteX9" fmla="*/ 640343 w 2387600"/>
              <a:gd name="connsiteY9" fmla="*/ 1092084 h 1256300"/>
              <a:gd name="connsiteX10" fmla="*/ 635813 w 2387600"/>
              <a:gd name="connsiteY10" fmla="*/ 1082674 h 1256300"/>
              <a:gd name="connsiteX11" fmla="*/ 0 w 2387600"/>
              <a:gd name="connsiteY11" fmla="*/ 1082674 h 125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7600" h="1256300">
                <a:moveTo>
                  <a:pt x="0" y="0"/>
                </a:moveTo>
                <a:lnTo>
                  <a:pt x="2387600" y="0"/>
                </a:lnTo>
                <a:lnTo>
                  <a:pt x="2387600" y="1082674"/>
                </a:lnTo>
                <a:lnTo>
                  <a:pt x="881685" y="1082674"/>
                </a:lnTo>
                <a:lnTo>
                  <a:pt x="880151" y="1094286"/>
                </a:lnTo>
                <a:cubicBezTo>
                  <a:pt x="878717" y="1138806"/>
                  <a:pt x="886036" y="1182871"/>
                  <a:pt x="901207" y="1224043"/>
                </a:cubicBezTo>
                <a:lnTo>
                  <a:pt x="916733" y="1256300"/>
                </a:lnTo>
                <a:lnTo>
                  <a:pt x="855549" y="1248217"/>
                </a:lnTo>
                <a:cubicBezTo>
                  <a:pt x="833368" y="1243011"/>
                  <a:pt x="811378" y="1235506"/>
                  <a:pt x="789883" y="1225587"/>
                </a:cubicBezTo>
                <a:cubicBezTo>
                  <a:pt x="725401" y="1195831"/>
                  <a:pt x="674543" y="1148585"/>
                  <a:pt x="640343" y="1092084"/>
                </a:cubicBezTo>
                <a:lnTo>
                  <a:pt x="635813" y="1082674"/>
                </a:lnTo>
                <a:lnTo>
                  <a:pt x="0" y="1082674"/>
                </a:lnTo>
                <a:close/>
              </a:path>
            </a:pathLst>
          </a:custGeom>
          <a:solidFill>
            <a:srgbClr val="F4F3F7"/>
          </a:solidFill>
          <a:ln w="25400">
            <a:solidFill>
              <a:srgbClr val="277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6028352" y="2604000"/>
            <a:ext cx="2626360" cy="1256300"/>
          </a:xfrm>
          <a:custGeom>
            <a:avLst/>
            <a:gdLst>
              <a:gd name="connsiteX0" fmla="*/ 0 w 2387600"/>
              <a:gd name="connsiteY0" fmla="*/ 0 h 1256300"/>
              <a:gd name="connsiteX1" fmla="*/ 2387600 w 2387600"/>
              <a:gd name="connsiteY1" fmla="*/ 0 h 1256300"/>
              <a:gd name="connsiteX2" fmla="*/ 2387600 w 2387600"/>
              <a:gd name="connsiteY2" fmla="*/ 1082674 h 1256300"/>
              <a:gd name="connsiteX3" fmla="*/ 881685 w 2387600"/>
              <a:gd name="connsiteY3" fmla="*/ 1082674 h 1256300"/>
              <a:gd name="connsiteX4" fmla="*/ 880151 w 2387600"/>
              <a:gd name="connsiteY4" fmla="*/ 1094286 h 1256300"/>
              <a:gd name="connsiteX5" fmla="*/ 901207 w 2387600"/>
              <a:gd name="connsiteY5" fmla="*/ 1224043 h 1256300"/>
              <a:gd name="connsiteX6" fmla="*/ 916733 w 2387600"/>
              <a:gd name="connsiteY6" fmla="*/ 1256300 h 1256300"/>
              <a:gd name="connsiteX7" fmla="*/ 855549 w 2387600"/>
              <a:gd name="connsiteY7" fmla="*/ 1248217 h 1256300"/>
              <a:gd name="connsiteX8" fmla="*/ 789883 w 2387600"/>
              <a:gd name="connsiteY8" fmla="*/ 1225587 h 1256300"/>
              <a:gd name="connsiteX9" fmla="*/ 640343 w 2387600"/>
              <a:gd name="connsiteY9" fmla="*/ 1092084 h 1256300"/>
              <a:gd name="connsiteX10" fmla="*/ 635813 w 2387600"/>
              <a:gd name="connsiteY10" fmla="*/ 1082674 h 1256300"/>
              <a:gd name="connsiteX11" fmla="*/ 0 w 2387600"/>
              <a:gd name="connsiteY11" fmla="*/ 1082674 h 125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7600" h="1256300">
                <a:moveTo>
                  <a:pt x="0" y="0"/>
                </a:moveTo>
                <a:lnTo>
                  <a:pt x="2387600" y="0"/>
                </a:lnTo>
                <a:lnTo>
                  <a:pt x="2387600" y="1082674"/>
                </a:lnTo>
                <a:lnTo>
                  <a:pt x="881685" y="1082674"/>
                </a:lnTo>
                <a:lnTo>
                  <a:pt x="880151" y="1094286"/>
                </a:lnTo>
                <a:cubicBezTo>
                  <a:pt x="878717" y="1138806"/>
                  <a:pt x="886036" y="1182871"/>
                  <a:pt x="901207" y="1224043"/>
                </a:cubicBezTo>
                <a:lnTo>
                  <a:pt x="916733" y="1256300"/>
                </a:lnTo>
                <a:lnTo>
                  <a:pt x="855549" y="1248217"/>
                </a:lnTo>
                <a:cubicBezTo>
                  <a:pt x="833368" y="1243011"/>
                  <a:pt x="811378" y="1235506"/>
                  <a:pt x="789883" y="1225587"/>
                </a:cubicBezTo>
                <a:cubicBezTo>
                  <a:pt x="725401" y="1195831"/>
                  <a:pt x="674543" y="1148585"/>
                  <a:pt x="640343" y="1092084"/>
                </a:cubicBezTo>
                <a:lnTo>
                  <a:pt x="635813" y="1082674"/>
                </a:lnTo>
                <a:lnTo>
                  <a:pt x="0" y="1082674"/>
                </a:lnTo>
                <a:close/>
              </a:path>
            </a:pathLst>
          </a:custGeom>
          <a:solidFill>
            <a:srgbClr val="F4F3F7"/>
          </a:solidFill>
          <a:ln w="25400">
            <a:solidFill>
              <a:srgbClr val="277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9000105" y="2604000"/>
            <a:ext cx="2626360" cy="1256300"/>
          </a:xfrm>
          <a:custGeom>
            <a:avLst/>
            <a:gdLst>
              <a:gd name="connsiteX0" fmla="*/ 0 w 2387600"/>
              <a:gd name="connsiteY0" fmla="*/ 0 h 1256300"/>
              <a:gd name="connsiteX1" fmla="*/ 2387600 w 2387600"/>
              <a:gd name="connsiteY1" fmla="*/ 0 h 1256300"/>
              <a:gd name="connsiteX2" fmla="*/ 2387600 w 2387600"/>
              <a:gd name="connsiteY2" fmla="*/ 1082674 h 1256300"/>
              <a:gd name="connsiteX3" fmla="*/ 881685 w 2387600"/>
              <a:gd name="connsiteY3" fmla="*/ 1082674 h 1256300"/>
              <a:gd name="connsiteX4" fmla="*/ 880151 w 2387600"/>
              <a:gd name="connsiteY4" fmla="*/ 1094286 h 1256300"/>
              <a:gd name="connsiteX5" fmla="*/ 901207 w 2387600"/>
              <a:gd name="connsiteY5" fmla="*/ 1224043 h 1256300"/>
              <a:gd name="connsiteX6" fmla="*/ 916733 w 2387600"/>
              <a:gd name="connsiteY6" fmla="*/ 1256300 h 1256300"/>
              <a:gd name="connsiteX7" fmla="*/ 855549 w 2387600"/>
              <a:gd name="connsiteY7" fmla="*/ 1248217 h 1256300"/>
              <a:gd name="connsiteX8" fmla="*/ 789883 w 2387600"/>
              <a:gd name="connsiteY8" fmla="*/ 1225587 h 1256300"/>
              <a:gd name="connsiteX9" fmla="*/ 640343 w 2387600"/>
              <a:gd name="connsiteY9" fmla="*/ 1092084 h 1256300"/>
              <a:gd name="connsiteX10" fmla="*/ 635813 w 2387600"/>
              <a:gd name="connsiteY10" fmla="*/ 1082674 h 1256300"/>
              <a:gd name="connsiteX11" fmla="*/ 0 w 2387600"/>
              <a:gd name="connsiteY11" fmla="*/ 1082674 h 125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7600" h="1256300">
                <a:moveTo>
                  <a:pt x="0" y="0"/>
                </a:moveTo>
                <a:lnTo>
                  <a:pt x="2387600" y="0"/>
                </a:lnTo>
                <a:lnTo>
                  <a:pt x="2387600" y="1082674"/>
                </a:lnTo>
                <a:lnTo>
                  <a:pt x="881685" y="1082674"/>
                </a:lnTo>
                <a:lnTo>
                  <a:pt x="880151" y="1094286"/>
                </a:lnTo>
                <a:cubicBezTo>
                  <a:pt x="878717" y="1138806"/>
                  <a:pt x="886036" y="1182871"/>
                  <a:pt x="901207" y="1224043"/>
                </a:cubicBezTo>
                <a:lnTo>
                  <a:pt x="916733" y="1256300"/>
                </a:lnTo>
                <a:lnTo>
                  <a:pt x="855549" y="1248217"/>
                </a:lnTo>
                <a:cubicBezTo>
                  <a:pt x="833368" y="1243011"/>
                  <a:pt x="811378" y="1235506"/>
                  <a:pt x="789883" y="1225587"/>
                </a:cubicBezTo>
                <a:cubicBezTo>
                  <a:pt x="725401" y="1195831"/>
                  <a:pt x="674543" y="1148585"/>
                  <a:pt x="640343" y="1092084"/>
                </a:cubicBezTo>
                <a:lnTo>
                  <a:pt x="635813" y="1082674"/>
                </a:lnTo>
                <a:lnTo>
                  <a:pt x="0" y="1082674"/>
                </a:lnTo>
                <a:close/>
              </a:path>
            </a:pathLst>
          </a:custGeom>
          <a:solidFill>
            <a:srgbClr val="F4F3F7"/>
          </a:solidFill>
          <a:ln w="25400">
            <a:solidFill>
              <a:srgbClr val="277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usiness, human, male, man, people, standing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64" y="3078261"/>
            <a:ext cx="780601" cy="23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y, child, kid, people, person, play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265" y="3492654"/>
            <a:ext cx="1869611" cy="186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, farmer, female, gathering, people, 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22" y="3093878"/>
            <a:ext cx="1524000" cy="228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4606304" y="850144"/>
            <a:ext cx="5543550" cy="0"/>
          </a:xfrm>
          <a:prstGeom prst="line">
            <a:avLst/>
          </a:prstGeom>
          <a:solidFill>
            <a:srgbClr val="F4F3F7"/>
          </a:solidFill>
          <a:ln w="15875">
            <a:solidFill>
              <a:srgbClr val="277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606304" y="885069"/>
            <a:ext cx="5543550" cy="0"/>
          </a:xfrm>
          <a:prstGeom prst="line">
            <a:avLst/>
          </a:prstGeom>
          <a:solidFill>
            <a:srgbClr val="F4F3F7"/>
          </a:solidFill>
          <a:ln w="15875">
            <a:solidFill>
              <a:srgbClr val="277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606304" y="1757553"/>
            <a:ext cx="5543550" cy="0"/>
          </a:xfrm>
          <a:prstGeom prst="line">
            <a:avLst/>
          </a:prstGeom>
          <a:solidFill>
            <a:srgbClr val="F4F3F7"/>
          </a:solidFill>
          <a:ln w="15875">
            <a:solidFill>
              <a:srgbClr val="277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606304" y="1792478"/>
            <a:ext cx="5543550" cy="0"/>
          </a:xfrm>
          <a:prstGeom prst="line">
            <a:avLst/>
          </a:prstGeom>
          <a:solidFill>
            <a:srgbClr val="F4F3F7"/>
          </a:solidFill>
          <a:ln w="15875">
            <a:solidFill>
              <a:srgbClr val="277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5360325" y="1012541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 w="19050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8F8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제목을 입력하세요</a:t>
            </a:r>
            <a:endParaRPr lang="ko-KR" altLang="en-US" sz="4000" dirty="0">
              <a:ln w="19050">
                <a:solidFill>
                  <a:schemeClr val="accent1">
                    <a:shade val="50000"/>
                  </a:schemeClr>
                </a:solidFill>
              </a:ln>
              <a:solidFill>
                <a:srgbClr val="F8F8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3389" y="523709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23389" y="492721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23389" y="554697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23389" y="585685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40844" y="2832268"/>
            <a:ext cx="173797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어쩌구</a:t>
            </a:r>
            <a:r>
              <a:rPr lang="ko-KR" altLang="en-US" sz="14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저쩌구</a:t>
            </a:r>
            <a:r>
              <a:rPr lang="ko-KR" altLang="en-US" sz="14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궁시렁</a:t>
            </a:r>
            <a:endParaRPr lang="en-US" altLang="ko-KR" sz="1400" dirty="0" smtClean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/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어쩌구</a:t>
            </a:r>
            <a:r>
              <a:rPr lang="ko-KR" altLang="en-US" sz="14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저쩌구</a:t>
            </a:r>
            <a:r>
              <a:rPr lang="ko-KR" altLang="en-US" sz="14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궁시렁</a:t>
            </a:r>
            <a:endParaRPr lang="ko-KR" altLang="en-US" sz="14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95121" y="2816651"/>
            <a:ext cx="173797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어쩌구</a:t>
            </a:r>
            <a:r>
              <a:rPr lang="ko-KR" altLang="en-US" sz="14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저쩌구</a:t>
            </a:r>
            <a:r>
              <a:rPr lang="ko-KR" altLang="en-US" sz="14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궁시렁</a:t>
            </a:r>
            <a:endParaRPr lang="en-US" altLang="ko-KR" sz="1400" dirty="0" smtClean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/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어쩌구</a:t>
            </a:r>
            <a:r>
              <a:rPr lang="ko-KR" altLang="en-US" sz="14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저쩌구</a:t>
            </a:r>
            <a:r>
              <a:rPr lang="ko-KR" altLang="en-US" sz="14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궁시렁</a:t>
            </a:r>
            <a:endParaRPr lang="ko-KR" altLang="en-US" sz="14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26233" y="2832268"/>
            <a:ext cx="178606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어쩌구</a:t>
            </a:r>
            <a:r>
              <a:rPr lang="ko-KR" altLang="en-US" sz="14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저쩌구</a:t>
            </a:r>
            <a:r>
              <a:rPr lang="ko-KR" altLang="en-US" sz="14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궁시렁</a:t>
            </a:r>
            <a:endParaRPr lang="en-US" altLang="ko-KR" sz="14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/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어쩌구</a:t>
            </a:r>
            <a:r>
              <a:rPr lang="ko-KR" altLang="en-US" sz="14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저쩌구</a:t>
            </a:r>
            <a:r>
              <a:rPr lang="ko-KR" altLang="en-US" sz="1400" dirty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궁시렁</a:t>
            </a:r>
            <a:endParaRPr lang="ko-KR" altLang="en-US" sz="14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5183" y="4960092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두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183" y="5253531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183" y="5574523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</a:t>
            </a:r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23389" y="4601703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183" y="4634584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첫 번째 목차 내용</a:t>
            </a:r>
            <a:endParaRPr lang="ko-KR" altLang="en-US" sz="1200" dirty="0">
              <a:solidFill>
                <a:srgbClr val="F4F3F7">
                  <a:alpha val="80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98229" y="5620462"/>
            <a:ext cx="1943100" cy="238542"/>
          </a:xfrm>
          <a:prstGeom prst="roundRect">
            <a:avLst>
              <a:gd name="adj" fmla="val 50000"/>
            </a:avLst>
          </a:prstGeom>
          <a:solidFill>
            <a:srgbClr val="277CDD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364925" y="5620462"/>
            <a:ext cx="1943100" cy="238542"/>
          </a:xfrm>
          <a:prstGeom prst="roundRect">
            <a:avLst>
              <a:gd name="adj" fmla="val 50000"/>
            </a:avLst>
          </a:prstGeom>
          <a:solidFill>
            <a:srgbClr val="277CDD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9336722" y="5620462"/>
            <a:ext cx="1943100" cy="238542"/>
          </a:xfrm>
          <a:prstGeom prst="roundRect">
            <a:avLst>
              <a:gd name="adj" fmla="val 50000"/>
            </a:avLst>
          </a:prstGeom>
          <a:solidFill>
            <a:srgbClr val="277CDD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39715" y="5620281"/>
            <a:ext cx="1467069" cy="276999"/>
          </a:xfrm>
          <a:prstGeom prst="rect">
            <a:avLst/>
          </a:prstGeom>
          <a:noFill/>
          <a:ln w="3175">
            <a:noFill/>
          </a:ln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내용을 요약해주세요</a:t>
            </a:r>
            <a:endParaRPr lang="ko-KR" altLang="en-US" sz="1200" dirty="0">
              <a:ln w="3175">
                <a:noFill/>
              </a:ln>
              <a:solidFill>
                <a:srgbClr val="5298E4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02940" y="5606842"/>
            <a:ext cx="1467069" cy="276999"/>
          </a:xfrm>
          <a:prstGeom prst="rect">
            <a:avLst/>
          </a:prstGeom>
          <a:noFill/>
          <a:ln w="3175">
            <a:noFill/>
          </a:ln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내용을 요약해주세요</a:t>
            </a:r>
            <a:endParaRPr lang="ko-KR" altLang="en-US" sz="1200" dirty="0">
              <a:ln w="3175">
                <a:noFill/>
              </a:ln>
              <a:solidFill>
                <a:srgbClr val="5298E4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574737" y="5606842"/>
            <a:ext cx="1467069" cy="276999"/>
          </a:xfrm>
          <a:prstGeom prst="rect">
            <a:avLst/>
          </a:prstGeom>
          <a:noFill/>
          <a:ln w="3175">
            <a:noFill/>
          </a:ln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내용을 요약해주세요</a:t>
            </a:r>
            <a:endParaRPr lang="ko-KR" altLang="en-US" sz="1200" dirty="0">
              <a:ln w="3175">
                <a:noFill/>
              </a:ln>
              <a:solidFill>
                <a:srgbClr val="5298E4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676073" y="6534482"/>
            <a:ext cx="1359038" cy="96275"/>
            <a:chOff x="6015037" y="6534482"/>
            <a:chExt cx="1359038" cy="96275"/>
          </a:xfrm>
        </p:grpSpPr>
        <p:sp>
          <p:nvSpPr>
            <p:cNvPr id="74" name="타원 73"/>
            <p:cNvSpPr/>
            <p:nvPr/>
          </p:nvSpPr>
          <p:spPr>
            <a:xfrm rot="16200000">
              <a:off x="6445942" y="6536163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6200000">
              <a:off x="6723789" y="653616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6200000">
              <a:off x="7001635" y="653616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16200000">
              <a:off x="7279482" y="653616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6015037" y="6534482"/>
              <a:ext cx="247651" cy="95250"/>
            </a:xfrm>
            <a:prstGeom prst="roundRect">
              <a:avLst>
                <a:gd name="adj" fmla="val 50000"/>
              </a:avLst>
            </a:prstGeom>
            <a:solidFill>
              <a:srgbClr val="5298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089415" y="2889298"/>
            <a:ext cx="87716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홍길동</a:t>
            </a:r>
            <a:endParaRPr lang="ko-KR" altLang="en-US" sz="20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48062" y="2889298"/>
            <a:ext cx="87716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홍길동</a:t>
            </a:r>
            <a:endParaRPr lang="ko-KR" altLang="en-US" sz="20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27815" y="2893823"/>
            <a:ext cx="87716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홍길동</a:t>
            </a:r>
            <a:endParaRPr lang="ko-KR" altLang="en-US" sz="20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" y="6230359"/>
            <a:ext cx="1066892" cy="634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" y="234441"/>
            <a:ext cx="2274005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0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505075" cy="6858000"/>
          </a:xfrm>
          <a:prstGeom prst="rect">
            <a:avLst/>
          </a:prstGeom>
          <a:solidFill>
            <a:srgbClr val="277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0987" y="2584450"/>
            <a:ext cx="1943100" cy="349250"/>
          </a:xfrm>
          <a:prstGeom prst="roundRect">
            <a:avLst>
              <a:gd name="adj" fmla="val 50000"/>
            </a:avLst>
          </a:pr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0987" y="308610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0987" y="358775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7519" y="2608848"/>
            <a:ext cx="17700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제목을 입력하세요</a:t>
            </a:r>
            <a:endParaRPr lang="ko-KR" altLang="en-US" sz="16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594" y="3127573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594" y="3627538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3389" y="523709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23389" y="492721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23389" y="554697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23389" y="585685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183" y="4960092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두 번째 목차 내용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5183" y="5253531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183" y="5574523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</a:t>
            </a:r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23389" y="4601703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183" y="4634584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첫 번째 목차 내용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11325" y="5651988"/>
            <a:ext cx="3290299" cy="333825"/>
          </a:xfrm>
          <a:prstGeom prst="roundRect">
            <a:avLst>
              <a:gd name="adj" fmla="val 50000"/>
            </a:avLst>
          </a:prstGeom>
          <a:solidFill>
            <a:srgbClr val="277CDD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377362" y="5663195"/>
            <a:ext cx="1955985" cy="338554"/>
          </a:xfrm>
          <a:prstGeom prst="rect">
            <a:avLst/>
          </a:prstGeom>
          <a:noFill/>
          <a:ln w="3175">
            <a:noFill/>
          </a:ln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내용을 요약해 주세요</a:t>
            </a:r>
            <a:endParaRPr lang="ko-KR" altLang="en-US" sz="1600" dirty="0">
              <a:ln w="3175">
                <a:noFill/>
              </a:ln>
              <a:solidFill>
                <a:srgbClr val="5298E4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833591" y="1047215"/>
            <a:ext cx="5043529" cy="4077769"/>
            <a:chOff x="4655631" y="869745"/>
            <a:chExt cx="5401688" cy="4367346"/>
          </a:xfrm>
        </p:grpSpPr>
        <p:sp>
          <p:nvSpPr>
            <p:cNvPr id="77" name="자유형 76"/>
            <p:cNvSpPr/>
            <p:nvPr/>
          </p:nvSpPr>
          <p:spPr>
            <a:xfrm>
              <a:off x="4655631" y="869745"/>
              <a:ext cx="5401688" cy="1226806"/>
            </a:xfrm>
            <a:custGeom>
              <a:avLst/>
              <a:gdLst>
                <a:gd name="connsiteX0" fmla="*/ 0 w 5401688"/>
                <a:gd name="connsiteY0" fmla="*/ 0 h 1226806"/>
                <a:gd name="connsiteX1" fmla="*/ 5401688 w 5401688"/>
                <a:gd name="connsiteY1" fmla="*/ 0 h 1226806"/>
                <a:gd name="connsiteX2" fmla="*/ 5401688 w 5401688"/>
                <a:gd name="connsiteY2" fmla="*/ 1029949 h 1226806"/>
                <a:gd name="connsiteX3" fmla="*/ 2815021 w 5401688"/>
                <a:gd name="connsiteY3" fmla="*/ 1029949 h 1226806"/>
                <a:gd name="connsiteX4" fmla="*/ 2700844 w 5401688"/>
                <a:gd name="connsiteY4" fmla="*/ 1226806 h 1226806"/>
                <a:gd name="connsiteX5" fmla="*/ 2586667 w 5401688"/>
                <a:gd name="connsiteY5" fmla="*/ 1029949 h 1226806"/>
                <a:gd name="connsiteX6" fmla="*/ 0 w 5401688"/>
                <a:gd name="connsiteY6" fmla="*/ 1029949 h 122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1688" h="1226806">
                  <a:moveTo>
                    <a:pt x="0" y="0"/>
                  </a:moveTo>
                  <a:lnTo>
                    <a:pt x="5401688" y="0"/>
                  </a:lnTo>
                  <a:lnTo>
                    <a:pt x="5401688" y="1029949"/>
                  </a:lnTo>
                  <a:lnTo>
                    <a:pt x="2815021" y="1029949"/>
                  </a:lnTo>
                  <a:lnTo>
                    <a:pt x="2700844" y="1226806"/>
                  </a:lnTo>
                  <a:lnTo>
                    <a:pt x="2586667" y="1029949"/>
                  </a:lnTo>
                  <a:lnTo>
                    <a:pt x="0" y="1029949"/>
                  </a:lnTo>
                  <a:close/>
                </a:path>
              </a:pathLst>
            </a:cu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4655631" y="2374064"/>
              <a:ext cx="5401688" cy="1020220"/>
            </a:xfrm>
            <a:custGeom>
              <a:avLst/>
              <a:gdLst>
                <a:gd name="connsiteX0" fmla="*/ 0 w 5401688"/>
                <a:gd name="connsiteY0" fmla="*/ 0 h 1020220"/>
                <a:gd name="connsiteX1" fmla="*/ 5401688 w 5401688"/>
                <a:gd name="connsiteY1" fmla="*/ 0 h 1020220"/>
                <a:gd name="connsiteX2" fmla="*/ 5401688 w 5401688"/>
                <a:gd name="connsiteY2" fmla="*/ 823364 h 1020220"/>
                <a:gd name="connsiteX3" fmla="*/ 2815021 w 5401688"/>
                <a:gd name="connsiteY3" fmla="*/ 823364 h 1020220"/>
                <a:gd name="connsiteX4" fmla="*/ 2700844 w 5401688"/>
                <a:gd name="connsiteY4" fmla="*/ 1020220 h 1020220"/>
                <a:gd name="connsiteX5" fmla="*/ 2586668 w 5401688"/>
                <a:gd name="connsiteY5" fmla="*/ 823364 h 1020220"/>
                <a:gd name="connsiteX6" fmla="*/ 0 w 5401688"/>
                <a:gd name="connsiteY6" fmla="*/ 823364 h 102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1688" h="1020220">
                  <a:moveTo>
                    <a:pt x="0" y="0"/>
                  </a:moveTo>
                  <a:lnTo>
                    <a:pt x="5401688" y="0"/>
                  </a:lnTo>
                  <a:lnTo>
                    <a:pt x="5401688" y="823364"/>
                  </a:lnTo>
                  <a:lnTo>
                    <a:pt x="2815021" y="823364"/>
                  </a:lnTo>
                  <a:lnTo>
                    <a:pt x="2700844" y="1020220"/>
                  </a:lnTo>
                  <a:lnTo>
                    <a:pt x="2586668" y="823364"/>
                  </a:lnTo>
                  <a:lnTo>
                    <a:pt x="0" y="823364"/>
                  </a:lnTo>
                  <a:close/>
                </a:path>
              </a:pathLst>
            </a:cu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4655631" y="3671797"/>
              <a:ext cx="5401688" cy="1565294"/>
            </a:xfrm>
            <a:custGeom>
              <a:avLst/>
              <a:gdLst>
                <a:gd name="connsiteX0" fmla="*/ 0 w 5401688"/>
                <a:gd name="connsiteY0" fmla="*/ 0 h 1565294"/>
                <a:gd name="connsiteX1" fmla="*/ 5401688 w 5401688"/>
                <a:gd name="connsiteY1" fmla="*/ 0 h 1565294"/>
                <a:gd name="connsiteX2" fmla="*/ 5401688 w 5401688"/>
                <a:gd name="connsiteY2" fmla="*/ 1368438 h 1565294"/>
                <a:gd name="connsiteX3" fmla="*/ 2815021 w 5401688"/>
                <a:gd name="connsiteY3" fmla="*/ 1368438 h 1565294"/>
                <a:gd name="connsiteX4" fmla="*/ 2700844 w 5401688"/>
                <a:gd name="connsiteY4" fmla="*/ 1565294 h 1565294"/>
                <a:gd name="connsiteX5" fmla="*/ 2586668 w 5401688"/>
                <a:gd name="connsiteY5" fmla="*/ 1368438 h 1565294"/>
                <a:gd name="connsiteX6" fmla="*/ 0 w 5401688"/>
                <a:gd name="connsiteY6" fmla="*/ 1368438 h 156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1688" h="1565294">
                  <a:moveTo>
                    <a:pt x="0" y="0"/>
                  </a:moveTo>
                  <a:lnTo>
                    <a:pt x="5401688" y="0"/>
                  </a:lnTo>
                  <a:lnTo>
                    <a:pt x="5401688" y="1368438"/>
                  </a:lnTo>
                  <a:lnTo>
                    <a:pt x="2815021" y="1368438"/>
                  </a:lnTo>
                  <a:lnTo>
                    <a:pt x="2700844" y="1565294"/>
                  </a:lnTo>
                  <a:lnTo>
                    <a:pt x="2586668" y="1368438"/>
                  </a:lnTo>
                  <a:lnTo>
                    <a:pt x="0" y="1368438"/>
                  </a:lnTo>
                  <a:close/>
                </a:path>
              </a:pathLst>
            </a:custGeom>
            <a:solidFill>
              <a:srgbClr val="277CDD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603078" y="2562880"/>
            <a:ext cx="3503755" cy="523220"/>
            <a:chOff x="5958678" y="2562880"/>
            <a:chExt cx="3503755" cy="523220"/>
          </a:xfrm>
        </p:grpSpPr>
        <p:sp>
          <p:nvSpPr>
            <p:cNvPr id="83" name="TextBox 82"/>
            <p:cNvSpPr txBox="1"/>
            <p:nvPr/>
          </p:nvSpPr>
          <p:spPr>
            <a:xfrm>
              <a:off x="5958678" y="2562880"/>
              <a:ext cx="1398140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277CDD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Step.2</a:t>
              </a:r>
              <a:endParaRPr lang="ko-KR" altLang="en-US" sz="2800" dirty="0">
                <a:solidFill>
                  <a:srgbClr val="277CDD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77219" y="2649835"/>
              <a:ext cx="218521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75B5DD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내용을 입력해 주세요</a:t>
              </a:r>
              <a:endParaRPr lang="ko-KR" altLang="en-US" dirty="0">
                <a:solidFill>
                  <a:srgbClr val="75B5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68409" y="4078483"/>
            <a:ext cx="4202012" cy="523220"/>
            <a:chOff x="5287459" y="4078483"/>
            <a:chExt cx="4202012" cy="523220"/>
          </a:xfrm>
        </p:grpSpPr>
        <p:sp>
          <p:nvSpPr>
            <p:cNvPr id="85" name="TextBox 84"/>
            <p:cNvSpPr txBox="1"/>
            <p:nvPr/>
          </p:nvSpPr>
          <p:spPr>
            <a:xfrm>
              <a:off x="5287459" y="4078483"/>
              <a:ext cx="1407758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F4F3F7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Step.3</a:t>
              </a:r>
              <a:endParaRPr lang="ko-KR" altLang="en-US" sz="2800" dirty="0">
                <a:solidFill>
                  <a:srgbClr val="F4F3F7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42217" y="4109260"/>
              <a:ext cx="2847254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내용을 입력해 주세요</a:t>
              </a:r>
              <a:endPara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82460" y="1321013"/>
            <a:ext cx="3084820" cy="571278"/>
            <a:chOff x="5622987" y="1263819"/>
            <a:chExt cx="3084820" cy="571278"/>
          </a:xfrm>
        </p:grpSpPr>
        <p:sp>
          <p:nvSpPr>
            <p:cNvPr id="81" name="TextBox 80"/>
            <p:cNvSpPr txBox="1"/>
            <p:nvPr/>
          </p:nvSpPr>
          <p:spPr>
            <a:xfrm>
              <a:off x="5622987" y="1290934"/>
              <a:ext cx="1346844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277CDD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Step.1</a:t>
              </a:r>
              <a:endParaRPr lang="ko-KR" altLang="en-US" sz="2800" dirty="0">
                <a:solidFill>
                  <a:srgbClr val="277CDD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69831" y="1263819"/>
              <a:ext cx="1737976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75B5DD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내용을 입력해 주세요</a:t>
              </a:r>
              <a:endParaRPr lang="ko-KR" altLang="en-US" sz="1400" dirty="0">
                <a:solidFill>
                  <a:srgbClr val="75B5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969831" y="1527320"/>
              <a:ext cx="1737976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75B5DD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내용을 입력해 주세요</a:t>
              </a:r>
              <a:endParaRPr lang="ko-KR" altLang="en-US" sz="1400" dirty="0">
                <a:solidFill>
                  <a:srgbClr val="75B5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676073" y="6535507"/>
            <a:ext cx="1359038" cy="95250"/>
            <a:chOff x="6015037" y="6535507"/>
            <a:chExt cx="1359038" cy="95250"/>
          </a:xfrm>
        </p:grpSpPr>
        <p:sp>
          <p:nvSpPr>
            <p:cNvPr id="46" name="타원 45"/>
            <p:cNvSpPr/>
            <p:nvPr/>
          </p:nvSpPr>
          <p:spPr>
            <a:xfrm rot="16200000">
              <a:off x="6015037" y="6535507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 rot="16200000">
              <a:off x="6723789" y="653616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 rot="16200000">
              <a:off x="7001635" y="653616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 rot="16200000">
              <a:off x="7279482" y="653616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292884" y="6535507"/>
              <a:ext cx="247651" cy="95250"/>
            </a:xfrm>
            <a:prstGeom prst="roundRect">
              <a:avLst>
                <a:gd name="adj" fmla="val 50000"/>
              </a:avLst>
            </a:prstGeom>
            <a:solidFill>
              <a:srgbClr val="5298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 rot="20073386">
            <a:off x="5003056" y="3879224"/>
            <a:ext cx="611550" cy="299381"/>
            <a:chOff x="6722964" y="1586234"/>
            <a:chExt cx="994574" cy="458667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8122178">
              <a:off x="7091489" y="1515102"/>
              <a:ext cx="309727" cy="45199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5276119">
              <a:off x="6794096" y="1660382"/>
              <a:ext cx="309727" cy="451992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20696104">
              <a:off x="7407811" y="1592909"/>
              <a:ext cx="309727" cy="451992"/>
            </a:xfrm>
            <a:prstGeom prst="rect">
              <a:avLst/>
            </a:prstGeom>
          </p:spPr>
        </p:pic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" y="6230359"/>
            <a:ext cx="1066892" cy="63403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" y="234441"/>
            <a:ext cx="2274005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9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505075" cy="6858000"/>
          </a:xfrm>
          <a:prstGeom prst="rect">
            <a:avLst/>
          </a:prstGeom>
          <a:solidFill>
            <a:srgbClr val="277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0987" y="2584450"/>
            <a:ext cx="1943100" cy="349250"/>
          </a:xfrm>
          <a:prstGeom prst="roundRect">
            <a:avLst>
              <a:gd name="adj" fmla="val 50000"/>
            </a:avLst>
          </a:pr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0987" y="308610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0987" y="358775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7519" y="2608848"/>
            <a:ext cx="17700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제목을 입력하세요</a:t>
            </a:r>
            <a:endParaRPr lang="ko-KR" altLang="en-US" sz="16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594" y="3127573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594" y="3627538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3389" y="523709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23389" y="492721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23389" y="554697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23389" y="585685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183" y="4960092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두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183" y="5253531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 번째 목차 내용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5183" y="5574523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</a:t>
            </a:r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23389" y="4601703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183" y="4634584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첫 번째 목차 내용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681560" y="2018844"/>
            <a:ext cx="2814150" cy="2814150"/>
            <a:chOff x="3118603" y="2363223"/>
            <a:chExt cx="3199623" cy="3199623"/>
          </a:xfrm>
        </p:grpSpPr>
        <p:sp>
          <p:nvSpPr>
            <p:cNvPr id="11" name="원형 10"/>
            <p:cNvSpPr/>
            <p:nvPr/>
          </p:nvSpPr>
          <p:spPr>
            <a:xfrm>
              <a:off x="3118603" y="2363223"/>
              <a:ext cx="3199623" cy="3199623"/>
            </a:xfrm>
            <a:prstGeom prst="pie">
              <a:avLst>
                <a:gd name="adj1" fmla="val 12812559"/>
                <a:gd name="adj2" fmla="val 16200000"/>
              </a:avLst>
            </a:prstGeom>
            <a:solidFill>
              <a:srgbClr val="AAD1EA"/>
            </a:solidFill>
            <a:ln w="1905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원형 70"/>
            <p:cNvSpPr/>
            <p:nvPr/>
          </p:nvSpPr>
          <p:spPr>
            <a:xfrm rot="19072972">
              <a:off x="3118603" y="2363223"/>
              <a:ext cx="3199623" cy="3199623"/>
            </a:xfrm>
            <a:prstGeom prst="pie">
              <a:avLst>
                <a:gd name="adj1" fmla="val 12440612"/>
                <a:gd name="adj2" fmla="val 16200000"/>
              </a:avLst>
            </a:prstGeom>
            <a:solidFill>
              <a:srgbClr val="B9DAF2"/>
            </a:solidFill>
            <a:ln w="1905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원형 71"/>
            <p:cNvSpPr/>
            <p:nvPr/>
          </p:nvSpPr>
          <p:spPr>
            <a:xfrm rot="16200000">
              <a:off x="3118603" y="2363223"/>
              <a:ext cx="3199623" cy="3199623"/>
            </a:xfrm>
            <a:prstGeom prst="pie">
              <a:avLst>
                <a:gd name="adj1" fmla="val 9000842"/>
                <a:gd name="adj2" fmla="val 16200000"/>
              </a:avLst>
            </a:prstGeom>
            <a:solidFill>
              <a:srgbClr val="CEE6F3"/>
            </a:solidFill>
            <a:ln w="1905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원형 72"/>
            <p:cNvSpPr/>
            <p:nvPr/>
          </p:nvSpPr>
          <p:spPr>
            <a:xfrm rot="12844633">
              <a:off x="3118603" y="2363223"/>
              <a:ext cx="3199623" cy="3199623"/>
            </a:xfrm>
            <a:prstGeom prst="pie">
              <a:avLst>
                <a:gd name="adj1" fmla="val 11860655"/>
                <a:gd name="adj2" fmla="val 16945710"/>
              </a:avLst>
            </a:prstGeom>
            <a:solidFill>
              <a:srgbClr val="E6EFF6"/>
            </a:solidFill>
            <a:ln w="1905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원형 73"/>
            <p:cNvSpPr/>
            <p:nvPr/>
          </p:nvSpPr>
          <p:spPr>
            <a:xfrm rot="16200000">
              <a:off x="3118603" y="2363223"/>
              <a:ext cx="3199623" cy="3199623"/>
            </a:xfrm>
            <a:prstGeom prst="pie">
              <a:avLst>
                <a:gd name="adj1" fmla="val 0"/>
                <a:gd name="adj2" fmla="val 10811607"/>
              </a:avLst>
            </a:prstGeom>
            <a:solidFill>
              <a:srgbClr val="F4F5F7"/>
            </a:solidFill>
            <a:ln w="1905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34" y="3862745"/>
            <a:ext cx="568183" cy="56818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49" y="3350288"/>
            <a:ext cx="762742" cy="76274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01" y="2164913"/>
            <a:ext cx="785049" cy="78504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61" y="2679053"/>
            <a:ext cx="706673" cy="70667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556" y="2802473"/>
            <a:ext cx="1242817" cy="1242817"/>
          </a:xfrm>
          <a:prstGeom prst="rect">
            <a:avLst/>
          </a:prstGeom>
        </p:spPr>
      </p:pic>
      <p:grpSp>
        <p:nvGrpSpPr>
          <p:cNvPr id="171" name="그룹 170"/>
          <p:cNvGrpSpPr/>
          <p:nvPr/>
        </p:nvGrpSpPr>
        <p:grpSpPr>
          <a:xfrm>
            <a:off x="5666749" y="785419"/>
            <a:ext cx="3377513" cy="707886"/>
            <a:chOff x="5402589" y="988619"/>
            <a:chExt cx="3377513" cy="707886"/>
          </a:xfrm>
        </p:grpSpPr>
        <p:sp>
          <p:nvSpPr>
            <p:cNvPr id="172" name="TextBox 171"/>
            <p:cNvSpPr txBox="1"/>
            <p:nvPr/>
          </p:nvSpPr>
          <p:spPr>
            <a:xfrm>
              <a:off x="5402589" y="988619"/>
              <a:ext cx="646331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rgbClr val="277CDD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표</a:t>
              </a:r>
              <a:endParaRPr lang="ko-KR" altLang="en-US" sz="4000" dirty="0">
                <a:solidFill>
                  <a:srgbClr val="277CDD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932848" y="1142805"/>
              <a:ext cx="2847254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9AC9E6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제목을 입력해 주세요</a:t>
              </a:r>
              <a:endParaRPr lang="ko-KR" altLang="en-US" sz="2400" dirty="0">
                <a:solidFill>
                  <a:srgbClr val="9AC9E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75" name="모서리가 둥근 직사각형 174"/>
          <p:cNvSpPr/>
          <p:nvPr/>
        </p:nvSpPr>
        <p:spPr>
          <a:xfrm>
            <a:off x="4019930" y="5460665"/>
            <a:ext cx="2137410" cy="288636"/>
          </a:xfrm>
          <a:prstGeom prst="roundRect">
            <a:avLst>
              <a:gd name="adj" fmla="val 50000"/>
            </a:avLst>
          </a:prstGeom>
          <a:solidFill>
            <a:srgbClr val="277CDD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243692" y="5465742"/>
            <a:ext cx="1689886" cy="307777"/>
          </a:xfrm>
          <a:prstGeom prst="rect">
            <a:avLst/>
          </a:prstGeom>
          <a:noFill/>
          <a:ln w="3175">
            <a:noFill/>
          </a:ln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내용을 요약해주세요</a:t>
            </a:r>
            <a:endParaRPr lang="ko-KR" altLang="en-US" sz="1400" dirty="0">
              <a:ln w="3175">
                <a:noFill/>
              </a:ln>
              <a:solidFill>
                <a:srgbClr val="5298E4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044" name="그룹 1043"/>
          <p:cNvGrpSpPr/>
          <p:nvPr/>
        </p:nvGrpSpPr>
        <p:grpSpPr>
          <a:xfrm>
            <a:off x="7059926" y="3198684"/>
            <a:ext cx="591911" cy="460376"/>
            <a:chOff x="6823763" y="3178174"/>
            <a:chExt cx="751114" cy="584201"/>
          </a:xfrm>
        </p:grpSpPr>
        <p:pic>
          <p:nvPicPr>
            <p:cNvPr id="1043" name="그림 10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793190" y="3209158"/>
              <a:ext cx="583790" cy="522644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021660" y="3208746"/>
              <a:ext cx="583790" cy="522645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7690588" y="1819656"/>
            <a:ext cx="3399819" cy="3488764"/>
            <a:chOff x="7766788" y="1891010"/>
            <a:chExt cx="3399819" cy="3488764"/>
          </a:xfrm>
        </p:grpSpPr>
        <p:grpSp>
          <p:nvGrpSpPr>
            <p:cNvPr id="51" name="그룹 50"/>
            <p:cNvGrpSpPr/>
            <p:nvPr/>
          </p:nvGrpSpPr>
          <p:grpSpPr>
            <a:xfrm>
              <a:off x="7766788" y="1891010"/>
              <a:ext cx="3399819" cy="3488764"/>
              <a:chOff x="3786044" y="1511549"/>
              <a:chExt cx="4705844" cy="4828957"/>
            </a:xfrm>
          </p:grpSpPr>
          <p:sp>
            <p:nvSpPr>
              <p:cNvPr id="52" name="막힌 원호 51"/>
              <p:cNvSpPr/>
              <p:nvPr/>
            </p:nvSpPr>
            <p:spPr>
              <a:xfrm rot="4999404">
                <a:off x="4036700" y="1885031"/>
                <a:ext cx="4191801" cy="4191801"/>
              </a:xfrm>
              <a:prstGeom prst="blockArc">
                <a:avLst>
                  <a:gd name="adj1" fmla="val 11149224"/>
                  <a:gd name="adj2" fmla="val 450594"/>
                  <a:gd name="adj3" fmla="val 4917"/>
                </a:avLst>
              </a:prstGeom>
              <a:solidFill>
                <a:srgbClr val="72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막힌 원호 57"/>
              <p:cNvSpPr/>
              <p:nvPr/>
            </p:nvSpPr>
            <p:spPr>
              <a:xfrm rot="4999404">
                <a:off x="4320815" y="2163939"/>
                <a:ext cx="3633983" cy="3633983"/>
              </a:xfrm>
              <a:prstGeom prst="blockArc">
                <a:avLst>
                  <a:gd name="adj1" fmla="val 11149224"/>
                  <a:gd name="adj2" fmla="val 5461483"/>
                  <a:gd name="adj3" fmla="val 5443"/>
                </a:avLst>
              </a:prstGeom>
              <a:solidFill>
                <a:srgbClr val="AAD1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막힌 원호 58"/>
              <p:cNvSpPr/>
              <p:nvPr/>
            </p:nvSpPr>
            <p:spPr>
              <a:xfrm rot="4999404">
                <a:off x="4597892" y="2442135"/>
                <a:ext cx="3085574" cy="3085574"/>
              </a:xfrm>
              <a:prstGeom prst="blockArc">
                <a:avLst>
                  <a:gd name="adj1" fmla="val 11149224"/>
                  <a:gd name="adj2" fmla="val 8884026"/>
                  <a:gd name="adj3" fmla="val 6667"/>
                </a:avLst>
              </a:prstGeom>
              <a:solidFill>
                <a:srgbClr val="CEE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막힌 원호 59"/>
              <p:cNvSpPr/>
              <p:nvPr/>
            </p:nvSpPr>
            <p:spPr>
              <a:xfrm rot="4999404">
                <a:off x="3786044" y="1634662"/>
                <a:ext cx="4705844" cy="4705844"/>
              </a:xfrm>
              <a:prstGeom prst="blockArc">
                <a:avLst>
                  <a:gd name="adj1" fmla="val 11149224"/>
                  <a:gd name="adj2" fmla="val 15821077"/>
                  <a:gd name="adj3" fmla="val 4175"/>
                </a:avLst>
              </a:prstGeom>
              <a:solidFill>
                <a:srgbClr val="277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현 60"/>
              <p:cNvSpPr/>
              <p:nvPr/>
            </p:nvSpPr>
            <p:spPr>
              <a:xfrm rot="4935169">
                <a:off x="3998080" y="1511549"/>
                <a:ext cx="4333628" cy="4333627"/>
              </a:xfrm>
              <a:prstGeom prst="chord">
                <a:avLst>
                  <a:gd name="adj1" fmla="val 2700000"/>
                  <a:gd name="adj2" fmla="val 14085048"/>
                </a:avLst>
              </a:prstGeom>
              <a:solidFill>
                <a:srgbClr val="F7F7F7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8772625" y="3202685"/>
              <a:ext cx="1425608" cy="73866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277CDD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표 제목을</a:t>
              </a:r>
              <a:endParaRPr lang="en-US" altLang="ko-KR" sz="2400" dirty="0">
                <a:solidFill>
                  <a:srgbClr val="277CDD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9AC9E6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써주세요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925364" y="3960630"/>
              <a:ext cx="1120129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2017</a:t>
              </a:r>
              <a:r>
                <a:rPr lang="ko-KR" altLang="en-US" sz="800" dirty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년 </a:t>
              </a:r>
              <a:r>
                <a:rPr lang="ko-KR" altLang="en-US" sz="800" dirty="0" err="1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땡땡보고서</a:t>
              </a:r>
              <a:r>
                <a:rPr lang="ko-KR" altLang="en-US" sz="800" dirty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800" dirty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/ N=100</a:t>
              </a:r>
              <a:r>
                <a:rPr lang="ko-KR" altLang="en-US" sz="800" dirty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명</a:t>
              </a: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8404519" y="5462442"/>
            <a:ext cx="2137410" cy="288636"/>
          </a:xfrm>
          <a:prstGeom prst="roundRect">
            <a:avLst>
              <a:gd name="adj" fmla="val 50000"/>
            </a:avLst>
          </a:prstGeom>
          <a:solidFill>
            <a:srgbClr val="277CDD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628281" y="5467519"/>
            <a:ext cx="1689886" cy="307777"/>
          </a:xfrm>
          <a:prstGeom prst="rect">
            <a:avLst/>
          </a:prstGeom>
          <a:noFill/>
          <a:ln w="3175">
            <a:noFill/>
          </a:ln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내용을 요약해주세요</a:t>
            </a:r>
            <a:endParaRPr lang="ko-KR" altLang="en-US" sz="1400" dirty="0">
              <a:ln w="3175">
                <a:noFill/>
              </a:ln>
              <a:solidFill>
                <a:srgbClr val="5298E4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676073" y="6534849"/>
            <a:ext cx="1359038" cy="95908"/>
            <a:chOff x="6015037" y="6534849"/>
            <a:chExt cx="1359038" cy="95908"/>
          </a:xfrm>
        </p:grpSpPr>
        <p:sp>
          <p:nvSpPr>
            <p:cNvPr id="67" name="타원 66"/>
            <p:cNvSpPr/>
            <p:nvPr/>
          </p:nvSpPr>
          <p:spPr>
            <a:xfrm rot="16200000">
              <a:off x="6015037" y="6535507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6293766" y="6535506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 rot="16200000">
              <a:off x="7001635" y="653616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 rot="16200000">
              <a:off x="7279482" y="653616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571613" y="6534849"/>
              <a:ext cx="247651" cy="95250"/>
            </a:xfrm>
            <a:prstGeom prst="roundRect">
              <a:avLst>
                <a:gd name="adj" fmla="val 50000"/>
              </a:avLst>
            </a:prstGeom>
            <a:solidFill>
              <a:srgbClr val="5298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" y="6230359"/>
            <a:ext cx="1066892" cy="63403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" y="234441"/>
            <a:ext cx="2274005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505075" cy="6858000"/>
          </a:xfrm>
          <a:prstGeom prst="rect">
            <a:avLst/>
          </a:prstGeom>
          <a:solidFill>
            <a:srgbClr val="277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0987" y="2584450"/>
            <a:ext cx="1943100" cy="349250"/>
          </a:xfrm>
          <a:prstGeom prst="roundRect">
            <a:avLst>
              <a:gd name="adj" fmla="val 50000"/>
            </a:avLst>
          </a:pr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0987" y="308610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0987" y="358775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7519" y="2608848"/>
            <a:ext cx="17700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제목을 입력하세요</a:t>
            </a:r>
            <a:endParaRPr lang="ko-KR" altLang="en-US" sz="16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594" y="3127573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594" y="3627538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3389" y="523709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23389" y="492721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23389" y="554697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23389" y="585685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183" y="4960092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두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183" y="5253531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183" y="5574523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 번째 목차 내용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323389" y="4601703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183" y="4634584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첫 번째 목차 내용</a:t>
            </a:r>
          </a:p>
        </p:txBody>
      </p:sp>
      <p:grpSp>
        <p:nvGrpSpPr>
          <p:cNvPr id="1035" name="그룹 1034"/>
          <p:cNvGrpSpPr/>
          <p:nvPr/>
        </p:nvGrpSpPr>
        <p:grpSpPr>
          <a:xfrm>
            <a:off x="5063199" y="1956314"/>
            <a:ext cx="4581728" cy="2978336"/>
            <a:chOff x="6960561" y="2247037"/>
            <a:chExt cx="4581728" cy="2978336"/>
          </a:xfrm>
        </p:grpSpPr>
        <p:sp>
          <p:nvSpPr>
            <p:cNvPr id="1034" name="타원 1033"/>
            <p:cNvSpPr/>
            <p:nvPr/>
          </p:nvSpPr>
          <p:spPr>
            <a:xfrm>
              <a:off x="10895011" y="2604751"/>
              <a:ext cx="444511" cy="444511"/>
            </a:xfrm>
            <a:prstGeom prst="ellipse">
              <a:avLst/>
            </a:prstGeom>
            <a:solidFill>
              <a:srgbClr val="CE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/>
            <p:cNvCxnSpPr/>
            <p:nvPr/>
          </p:nvCxnSpPr>
          <p:spPr>
            <a:xfrm flipH="1">
              <a:off x="7374075" y="2605520"/>
              <a:ext cx="13726" cy="2340000"/>
            </a:xfrm>
            <a:prstGeom prst="line">
              <a:avLst/>
            </a:prstGeom>
            <a:ln w="12700" cap="rnd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8009574" y="3532684"/>
              <a:ext cx="4870" cy="1422000"/>
            </a:xfrm>
            <a:prstGeom prst="line">
              <a:avLst/>
            </a:prstGeom>
            <a:ln w="12700" cap="rnd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8631347" y="3847329"/>
              <a:ext cx="0" cy="1109807"/>
            </a:xfrm>
            <a:prstGeom prst="line">
              <a:avLst/>
            </a:prstGeom>
            <a:ln w="12700" cap="rnd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9248357" y="3471561"/>
              <a:ext cx="0" cy="1477152"/>
            </a:xfrm>
            <a:prstGeom prst="line">
              <a:avLst/>
            </a:prstGeom>
            <a:ln w="12700" cap="rnd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9874893" y="3305632"/>
              <a:ext cx="4762" cy="1654460"/>
            </a:xfrm>
            <a:prstGeom prst="line">
              <a:avLst/>
            </a:prstGeom>
            <a:ln w="12700" cap="rnd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10496666" y="2302432"/>
              <a:ext cx="5417" cy="2657660"/>
            </a:xfrm>
            <a:prstGeom prst="line">
              <a:avLst/>
            </a:prstGeom>
            <a:ln w="12700" cap="rnd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11118440" y="2821601"/>
              <a:ext cx="0" cy="2124000"/>
            </a:xfrm>
            <a:prstGeom prst="line">
              <a:avLst/>
            </a:prstGeom>
            <a:ln w="12700" cap="rnd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7357052" y="2577522"/>
              <a:ext cx="62652" cy="62652"/>
            </a:xfrm>
            <a:prstGeom prst="ellipse">
              <a:avLst/>
            </a:prstGeom>
            <a:solidFill>
              <a:srgbClr val="277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7401243" y="2623061"/>
              <a:ext cx="592668" cy="894387"/>
            </a:xfrm>
            <a:prstGeom prst="line">
              <a:avLst/>
            </a:prstGeom>
            <a:solidFill>
              <a:srgbClr val="F4F5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타원 95"/>
            <p:cNvSpPr/>
            <p:nvPr/>
          </p:nvSpPr>
          <p:spPr>
            <a:xfrm>
              <a:off x="7980629" y="3496441"/>
              <a:ext cx="62652" cy="62652"/>
            </a:xfrm>
            <a:prstGeom prst="ellipse">
              <a:avLst/>
            </a:prstGeom>
            <a:solidFill>
              <a:srgbClr val="277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8600074" y="3831141"/>
              <a:ext cx="62652" cy="62652"/>
            </a:xfrm>
            <a:prstGeom prst="ellipse">
              <a:avLst/>
            </a:prstGeom>
            <a:solidFill>
              <a:srgbClr val="277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9221795" y="3402436"/>
              <a:ext cx="62652" cy="62652"/>
            </a:xfrm>
            <a:prstGeom prst="ellipse">
              <a:avLst/>
            </a:prstGeom>
            <a:solidFill>
              <a:srgbClr val="277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9843568" y="3250135"/>
              <a:ext cx="62652" cy="62652"/>
            </a:xfrm>
            <a:prstGeom prst="ellipse">
              <a:avLst/>
            </a:prstGeom>
            <a:solidFill>
              <a:srgbClr val="277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0465340" y="2247037"/>
              <a:ext cx="62652" cy="62652"/>
            </a:xfrm>
            <a:prstGeom prst="ellipse">
              <a:avLst/>
            </a:prstGeom>
            <a:solidFill>
              <a:srgbClr val="277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1087113" y="2797106"/>
              <a:ext cx="62652" cy="62652"/>
            </a:xfrm>
            <a:prstGeom prst="ellipse">
              <a:avLst/>
            </a:prstGeom>
            <a:solidFill>
              <a:srgbClr val="277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8014444" y="3529353"/>
              <a:ext cx="601948" cy="322868"/>
            </a:xfrm>
            <a:prstGeom prst="line">
              <a:avLst/>
            </a:prstGeom>
            <a:solidFill>
              <a:srgbClr val="F4F5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8647812" y="3451151"/>
              <a:ext cx="587920" cy="399138"/>
            </a:xfrm>
            <a:prstGeom prst="line">
              <a:avLst/>
            </a:prstGeom>
            <a:solidFill>
              <a:srgbClr val="F4F5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9265073" y="3283842"/>
              <a:ext cx="583257" cy="147539"/>
            </a:xfrm>
            <a:prstGeom prst="line">
              <a:avLst/>
            </a:prstGeom>
            <a:solidFill>
              <a:srgbClr val="F4F5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9879655" y="2295752"/>
              <a:ext cx="602003" cy="974943"/>
            </a:xfrm>
            <a:prstGeom prst="line">
              <a:avLst/>
            </a:prstGeom>
            <a:solidFill>
              <a:srgbClr val="F4F5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 flipV="1">
              <a:off x="10502083" y="2283126"/>
              <a:ext cx="598967" cy="527917"/>
            </a:xfrm>
            <a:prstGeom prst="line">
              <a:avLst/>
            </a:prstGeom>
            <a:solidFill>
              <a:srgbClr val="F4F5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3" name="모서리가 둥근 직사각형 142"/>
            <p:cNvSpPr/>
            <p:nvPr/>
          </p:nvSpPr>
          <p:spPr>
            <a:xfrm>
              <a:off x="6960561" y="4957230"/>
              <a:ext cx="4581728" cy="238542"/>
            </a:xfrm>
            <a:prstGeom prst="roundRect">
              <a:avLst>
                <a:gd name="adj" fmla="val 50000"/>
              </a:avLst>
            </a:prstGeom>
            <a:solidFill>
              <a:srgbClr val="277CDD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844966" y="4948374"/>
              <a:ext cx="546945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2010</a:t>
              </a:r>
              <a:endParaRPr lang="ko-KR" altLang="en-US" sz="1200" dirty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0222454" y="4948374"/>
              <a:ext cx="569387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2000</a:t>
              </a:r>
              <a:endParaRPr lang="ko-KR" altLang="en-US" sz="1200" dirty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599941" y="4948374"/>
              <a:ext cx="546945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1990</a:t>
              </a:r>
              <a:endParaRPr lang="ko-KR" altLang="en-US" sz="1200" dirty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977428" y="4948374"/>
              <a:ext cx="551754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1980</a:t>
              </a:r>
              <a:endParaRPr lang="ko-KR" altLang="en-US" sz="1200" dirty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354915" y="4948374"/>
              <a:ext cx="546945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1970</a:t>
              </a:r>
              <a:endParaRPr lang="ko-KR" altLang="en-US" sz="1200" dirty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732402" y="4948374"/>
              <a:ext cx="546945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1960</a:t>
              </a:r>
              <a:endParaRPr lang="ko-KR" altLang="en-US" sz="1200" dirty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109889" y="4948374"/>
              <a:ext cx="548548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 w="3175">
                    <a:noFill/>
                  </a:ln>
                  <a:solidFill>
                    <a:srgbClr val="5298E4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1950</a:t>
              </a:r>
              <a:endParaRPr lang="ko-KR" altLang="en-US" sz="1200" dirty="0">
                <a:ln w="3175">
                  <a:noFill/>
                </a:ln>
                <a:solidFill>
                  <a:srgbClr val="5298E4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666749" y="785419"/>
            <a:ext cx="3377513" cy="707886"/>
            <a:chOff x="5402589" y="988619"/>
            <a:chExt cx="3377513" cy="707886"/>
          </a:xfrm>
        </p:grpSpPr>
        <p:sp>
          <p:nvSpPr>
            <p:cNvPr id="95" name="TextBox 94"/>
            <p:cNvSpPr txBox="1"/>
            <p:nvPr/>
          </p:nvSpPr>
          <p:spPr>
            <a:xfrm>
              <a:off x="5402589" y="988619"/>
              <a:ext cx="646331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rgbClr val="277CDD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표</a:t>
              </a:r>
              <a:endParaRPr lang="ko-KR" altLang="en-US" sz="4000" dirty="0">
                <a:solidFill>
                  <a:srgbClr val="277CDD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32848" y="1142805"/>
              <a:ext cx="2847254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9AC9E6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제목을 입력해 주세요</a:t>
              </a:r>
              <a:endParaRPr lang="ko-KR" altLang="en-US" sz="2400" dirty="0">
                <a:solidFill>
                  <a:srgbClr val="9AC9E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35" name="자유형 134"/>
          <p:cNvSpPr/>
          <p:nvPr/>
        </p:nvSpPr>
        <p:spPr>
          <a:xfrm rot="10800000">
            <a:off x="5327291" y="5404159"/>
            <a:ext cx="4058368" cy="638108"/>
          </a:xfrm>
          <a:custGeom>
            <a:avLst/>
            <a:gdLst>
              <a:gd name="connsiteX0" fmla="*/ 2029184 w 4058368"/>
              <a:gd name="connsiteY0" fmla="*/ 638108 h 638108"/>
              <a:gd name="connsiteX1" fmla="*/ 1915007 w 4058368"/>
              <a:gd name="connsiteY1" fmla="*/ 441251 h 638108"/>
              <a:gd name="connsiteX2" fmla="*/ 0 w 4058368"/>
              <a:gd name="connsiteY2" fmla="*/ 441251 h 638108"/>
              <a:gd name="connsiteX3" fmla="*/ 0 w 4058368"/>
              <a:gd name="connsiteY3" fmla="*/ 0 h 638108"/>
              <a:gd name="connsiteX4" fmla="*/ 4058368 w 4058368"/>
              <a:gd name="connsiteY4" fmla="*/ 0 h 638108"/>
              <a:gd name="connsiteX5" fmla="*/ 4058368 w 4058368"/>
              <a:gd name="connsiteY5" fmla="*/ 441251 h 638108"/>
              <a:gd name="connsiteX6" fmla="*/ 2143361 w 4058368"/>
              <a:gd name="connsiteY6" fmla="*/ 441251 h 63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8368" h="638108">
                <a:moveTo>
                  <a:pt x="2029184" y="638108"/>
                </a:moveTo>
                <a:lnTo>
                  <a:pt x="1915007" y="441251"/>
                </a:lnTo>
                <a:lnTo>
                  <a:pt x="0" y="441251"/>
                </a:lnTo>
                <a:lnTo>
                  <a:pt x="0" y="0"/>
                </a:lnTo>
                <a:lnTo>
                  <a:pt x="4058368" y="0"/>
                </a:lnTo>
                <a:lnTo>
                  <a:pt x="4058368" y="441251"/>
                </a:lnTo>
                <a:lnTo>
                  <a:pt x="2143361" y="441251"/>
                </a:lnTo>
                <a:close/>
              </a:path>
            </a:pathLst>
          </a:custGeom>
          <a:solidFill>
            <a:srgbClr val="F4F3F7"/>
          </a:solidFill>
          <a:ln w="25400">
            <a:solidFill>
              <a:srgbClr val="277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378616" y="5661649"/>
            <a:ext cx="195598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내용을 입력해 주세요</a:t>
            </a:r>
            <a:endParaRPr lang="ko-KR" altLang="en-US" sz="16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676073" y="6535504"/>
            <a:ext cx="1359038" cy="95253"/>
            <a:chOff x="6015037" y="6535504"/>
            <a:chExt cx="1359038" cy="95253"/>
          </a:xfrm>
        </p:grpSpPr>
        <p:sp>
          <p:nvSpPr>
            <p:cNvPr id="68" name="타원 67"/>
            <p:cNvSpPr/>
            <p:nvPr/>
          </p:nvSpPr>
          <p:spPr>
            <a:xfrm rot="16200000">
              <a:off x="6015037" y="6535507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 rot="16200000">
              <a:off x="6293766" y="6535506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 rot="16200000">
              <a:off x="6574356" y="6535505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 rot="16200000">
              <a:off x="7279482" y="653616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46958" y="6535504"/>
              <a:ext cx="247651" cy="95250"/>
            </a:xfrm>
            <a:prstGeom prst="roundRect">
              <a:avLst>
                <a:gd name="adj" fmla="val 50000"/>
              </a:avLst>
            </a:prstGeom>
            <a:solidFill>
              <a:srgbClr val="5298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" y="6230359"/>
            <a:ext cx="1066892" cy="63403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" y="234441"/>
            <a:ext cx="2274005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505075" cy="6858000"/>
          </a:xfrm>
          <a:prstGeom prst="rect">
            <a:avLst/>
          </a:prstGeom>
          <a:solidFill>
            <a:srgbClr val="277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0987" y="2584450"/>
            <a:ext cx="1943100" cy="349250"/>
          </a:xfrm>
          <a:prstGeom prst="roundRect">
            <a:avLst>
              <a:gd name="adj" fmla="val 50000"/>
            </a:avLst>
          </a:pr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0987" y="308610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0987" y="3587750"/>
            <a:ext cx="1943100" cy="3492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4F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7519" y="2608848"/>
            <a:ext cx="17700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제목을 입력하세요</a:t>
            </a:r>
            <a:endParaRPr lang="ko-KR" altLang="en-US" sz="16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594" y="3127573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594" y="3627538"/>
            <a:ext cx="168988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4F3F7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소제목을 입력하세요</a:t>
            </a:r>
            <a:endParaRPr lang="ko-KR" altLang="en-US" sz="1400" dirty="0">
              <a:solidFill>
                <a:srgbClr val="F4F3F7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3389" y="523709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23389" y="492721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23389" y="554697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23389" y="5856851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183" y="4960092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두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183" y="5253531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 번째 목차 내용</a:t>
            </a:r>
            <a:endParaRPr lang="ko-KR" altLang="en-US" sz="1200" dirty="0">
              <a:solidFill>
                <a:srgbClr val="F4F3F7">
                  <a:alpha val="55000"/>
                </a:srgb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183" y="5574523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 번째 목차 내용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323389" y="4601703"/>
            <a:ext cx="1858297" cy="0"/>
          </a:xfrm>
          <a:prstGeom prst="line">
            <a:avLst/>
          </a:prstGeom>
          <a:ln w="12700" cap="rnd">
            <a:solidFill>
              <a:srgbClr val="F5F6F4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183" y="4634584"/>
            <a:ext cx="12747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4F3F7">
                    <a:alpha val="55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첫 번째 목차 내용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5666749" y="785419"/>
            <a:ext cx="3377513" cy="707886"/>
            <a:chOff x="5402589" y="988619"/>
            <a:chExt cx="3377513" cy="707886"/>
          </a:xfrm>
        </p:grpSpPr>
        <p:sp>
          <p:nvSpPr>
            <p:cNvPr id="59" name="TextBox 58"/>
            <p:cNvSpPr txBox="1"/>
            <p:nvPr/>
          </p:nvSpPr>
          <p:spPr>
            <a:xfrm>
              <a:off x="5402589" y="988619"/>
              <a:ext cx="646331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rgbClr val="277CDD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표</a:t>
              </a:r>
              <a:endParaRPr lang="ko-KR" altLang="en-US" sz="4000" dirty="0">
                <a:solidFill>
                  <a:srgbClr val="277CDD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32848" y="1142805"/>
              <a:ext cx="2847254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9AC9E6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제목을 입력해 주세요</a:t>
              </a:r>
              <a:endParaRPr lang="ko-KR" altLang="en-US" sz="2400" dirty="0">
                <a:solidFill>
                  <a:srgbClr val="9AC9E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66" name="자유형 65"/>
          <p:cNvSpPr/>
          <p:nvPr/>
        </p:nvSpPr>
        <p:spPr>
          <a:xfrm rot="10800000">
            <a:off x="5327291" y="5404159"/>
            <a:ext cx="4058368" cy="638108"/>
          </a:xfrm>
          <a:custGeom>
            <a:avLst/>
            <a:gdLst>
              <a:gd name="connsiteX0" fmla="*/ 2029184 w 4058368"/>
              <a:gd name="connsiteY0" fmla="*/ 638108 h 638108"/>
              <a:gd name="connsiteX1" fmla="*/ 1915007 w 4058368"/>
              <a:gd name="connsiteY1" fmla="*/ 441251 h 638108"/>
              <a:gd name="connsiteX2" fmla="*/ 0 w 4058368"/>
              <a:gd name="connsiteY2" fmla="*/ 441251 h 638108"/>
              <a:gd name="connsiteX3" fmla="*/ 0 w 4058368"/>
              <a:gd name="connsiteY3" fmla="*/ 0 h 638108"/>
              <a:gd name="connsiteX4" fmla="*/ 4058368 w 4058368"/>
              <a:gd name="connsiteY4" fmla="*/ 0 h 638108"/>
              <a:gd name="connsiteX5" fmla="*/ 4058368 w 4058368"/>
              <a:gd name="connsiteY5" fmla="*/ 441251 h 638108"/>
              <a:gd name="connsiteX6" fmla="*/ 2143361 w 4058368"/>
              <a:gd name="connsiteY6" fmla="*/ 441251 h 63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8368" h="638108">
                <a:moveTo>
                  <a:pt x="2029184" y="638108"/>
                </a:moveTo>
                <a:lnTo>
                  <a:pt x="1915007" y="441251"/>
                </a:lnTo>
                <a:lnTo>
                  <a:pt x="0" y="441251"/>
                </a:lnTo>
                <a:lnTo>
                  <a:pt x="0" y="0"/>
                </a:lnTo>
                <a:lnTo>
                  <a:pt x="4058368" y="0"/>
                </a:lnTo>
                <a:lnTo>
                  <a:pt x="4058368" y="441251"/>
                </a:lnTo>
                <a:lnTo>
                  <a:pt x="2143361" y="441251"/>
                </a:lnTo>
                <a:close/>
              </a:path>
            </a:pathLst>
          </a:custGeom>
          <a:solidFill>
            <a:srgbClr val="F4F3F7"/>
          </a:solidFill>
          <a:ln w="25400">
            <a:solidFill>
              <a:srgbClr val="277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378616" y="5661649"/>
            <a:ext cx="195598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77CD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내용을 입력해 주세요</a:t>
            </a:r>
            <a:endParaRPr lang="ko-KR" altLang="en-US" sz="1600" dirty="0">
              <a:solidFill>
                <a:srgbClr val="277CD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27800" y="2061728"/>
            <a:ext cx="5508259" cy="2806311"/>
            <a:chOff x="4236360" y="2061728"/>
            <a:chExt cx="5508259" cy="2806311"/>
          </a:xfrm>
        </p:grpSpPr>
        <p:sp>
          <p:nvSpPr>
            <p:cNvPr id="11" name="직사각형 10"/>
            <p:cNvSpPr/>
            <p:nvPr/>
          </p:nvSpPr>
          <p:spPr>
            <a:xfrm>
              <a:off x="4963069" y="2164358"/>
              <a:ext cx="4781550" cy="283388"/>
            </a:xfrm>
            <a:prstGeom prst="rect">
              <a:avLst/>
            </a:pr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77356" y="2221912"/>
              <a:ext cx="3964741" cy="166568"/>
            </a:xfrm>
            <a:prstGeom prst="rect">
              <a:avLst/>
            </a:prstGeom>
            <a:pattFill prst="dkUpDiag">
              <a:fgClr>
                <a:srgbClr val="277CDD"/>
              </a:fgClr>
              <a:bgClr>
                <a:srgbClr val="72B4D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963069" y="2734026"/>
              <a:ext cx="4781550" cy="283388"/>
            </a:xfrm>
            <a:prstGeom prst="rect">
              <a:avLst/>
            </a:pr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977357" y="2791600"/>
              <a:ext cx="3297012" cy="166568"/>
            </a:xfrm>
            <a:prstGeom prst="rect">
              <a:avLst/>
            </a:prstGeom>
            <a:pattFill prst="dkUpDiag">
              <a:fgClr>
                <a:srgbClr val="277CDD"/>
              </a:fgClr>
              <a:bgClr>
                <a:srgbClr val="72B4D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963069" y="4443029"/>
              <a:ext cx="4781550" cy="283388"/>
            </a:xfrm>
            <a:prstGeom prst="rect">
              <a:avLst/>
            </a:pr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977357" y="4500664"/>
              <a:ext cx="1483452" cy="166568"/>
            </a:xfrm>
            <a:prstGeom prst="rect">
              <a:avLst/>
            </a:prstGeom>
            <a:pattFill prst="dkUpDiag">
              <a:fgClr>
                <a:srgbClr val="277CDD"/>
              </a:fgClr>
              <a:bgClr>
                <a:srgbClr val="72B4D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963069" y="3873362"/>
              <a:ext cx="4781550" cy="283388"/>
            </a:xfrm>
            <a:prstGeom prst="rect">
              <a:avLst/>
            </a:pr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977357" y="3930976"/>
              <a:ext cx="1300572" cy="166568"/>
            </a:xfrm>
            <a:prstGeom prst="rect">
              <a:avLst/>
            </a:prstGeom>
            <a:pattFill prst="dkUpDiag">
              <a:fgClr>
                <a:srgbClr val="277CDD"/>
              </a:fgClr>
              <a:bgClr>
                <a:srgbClr val="72B4D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963069" y="3303694"/>
              <a:ext cx="4781550" cy="283388"/>
            </a:xfrm>
            <a:prstGeom prst="rect">
              <a:avLst/>
            </a:prstGeom>
            <a:solidFill>
              <a:srgbClr val="F4F3F7"/>
            </a:solidFill>
            <a:ln w="25400">
              <a:solidFill>
                <a:srgbClr val="277C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977357" y="3361288"/>
              <a:ext cx="2248028" cy="166568"/>
            </a:xfrm>
            <a:prstGeom prst="rect">
              <a:avLst/>
            </a:prstGeom>
            <a:pattFill prst="dkUpDiag">
              <a:fgClr>
                <a:srgbClr val="277CDD"/>
              </a:fgClr>
              <a:bgClr>
                <a:srgbClr val="72B4D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910637" y="2221912"/>
              <a:ext cx="821532" cy="166568"/>
            </a:xfrm>
            <a:prstGeom prst="rect">
              <a:avLst/>
            </a:prstGeom>
            <a:pattFill prst="dkUpDiag">
              <a:fgClr>
                <a:srgbClr val="F4F4F4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210550" y="2791600"/>
              <a:ext cx="1521619" cy="166568"/>
            </a:xfrm>
            <a:prstGeom prst="rect">
              <a:avLst/>
            </a:prstGeom>
            <a:pattFill prst="dkUpDiag">
              <a:fgClr>
                <a:srgbClr val="F4F4F4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153275" y="3361288"/>
              <a:ext cx="2578893" cy="166568"/>
            </a:xfrm>
            <a:prstGeom prst="rect">
              <a:avLst/>
            </a:prstGeom>
            <a:pattFill prst="dkUpDiag">
              <a:fgClr>
                <a:srgbClr val="F4F4F4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197008" y="3930976"/>
              <a:ext cx="3535159" cy="166568"/>
            </a:xfrm>
            <a:prstGeom prst="rect">
              <a:avLst/>
            </a:prstGeom>
            <a:pattFill prst="dkUpDiag">
              <a:fgClr>
                <a:srgbClr val="F4F4F4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197007" y="4500664"/>
              <a:ext cx="3535159" cy="166568"/>
            </a:xfrm>
            <a:prstGeom prst="rect">
              <a:avLst/>
            </a:prstGeom>
            <a:pattFill prst="dkUpDiag">
              <a:fgClr>
                <a:srgbClr val="F4F4F4"/>
              </a:fgClr>
              <a:bgClr>
                <a:schemeClr val="bg2">
                  <a:lumMod val="9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360" y="4299856"/>
              <a:ext cx="568183" cy="568183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036" y="3696723"/>
              <a:ext cx="635074" cy="63507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172" y="2612374"/>
              <a:ext cx="502216" cy="502216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7" y="3189804"/>
              <a:ext cx="491092" cy="491092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2358" y="2061728"/>
              <a:ext cx="459840" cy="459840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6676073" y="6533493"/>
            <a:ext cx="1364427" cy="96607"/>
            <a:chOff x="6015037" y="6533493"/>
            <a:chExt cx="1364427" cy="96607"/>
          </a:xfrm>
        </p:grpSpPr>
        <p:sp>
          <p:nvSpPr>
            <p:cNvPr id="76" name="타원 75"/>
            <p:cNvSpPr/>
            <p:nvPr/>
          </p:nvSpPr>
          <p:spPr>
            <a:xfrm rot="16200000">
              <a:off x="6015037" y="6535507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16200000">
              <a:off x="6293766" y="6535506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16200000">
              <a:off x="6574356" y="6535505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16200000">
              <a:off x="6853085" y="6535505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7131813" y="6533493"/>
              <a:ext cx="247651" cy="95250"/>
            </a:xfrm>
            <a:prstGeom prst="roundRect">
              <a:avLst>
                <a:gd name="adj" fmla="val 50000"/>
              </a:avLst>
            </a:prstGeom>
            <a:solidFill>
              <a:srgbClr val="5298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8" name="그림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" y="6230359"/>
            <a:ext cx="1066892" cy="63403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" y="234441"/>
            <a:ext cx="2274005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7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8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12" y="1830575"/>
            <a:ext cx="4785775" cy="298729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23" y="6175576"/>
            <a:ext cx="1487553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9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255</Words>
  <Application>Microsoft Office PowerPoint</Application>
  <PresentationFormat>와이드스크린</PresentationFormat>
  <Paragraphs>105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210 맨발의청춘 R</vt:lpstr>
      <vt:lpstr>210 맨발의청춘 L</vt:lpstr>
      <vt:lpstr>맑은 고딕</vt:lpstr>
      <vt:lpstr>Blueline Paradise</vt:lpstr>
      <vt:lpstr>Taken by Vultures Alternates 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hhj</cp:lastModifiedBy>
  <cp:revision>82</cp:revision>
  <dcterms:created xsi:type="dcterms:W3CDTF">2017-07-26T16:26:30Z</dcterms:created>
  <dcterms:modified xsi:type="dcterms:W3CDTF">2017-07-27T17:58:58Z</dcterms:modified>
</cp:coreProperties>
</file>