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KoPub바탕체 Medium" panose="02020603020101020101" pitchFamily="18" charset="-12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5239" y="4503386"/>
            <a:ext cx="11397522" cy="1223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화물차 적재 알고리즘</a:t>
            </a:r>
            <a:endParaRPr lang="en-US" sz="7197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97855" y="3670393"/>
            <a:ext cx="5292291" cy="678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8346605"/>
            <a:ext cx="1485900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알고리즘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3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팀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869873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9149FD2-EF74-8B1B-B7A5-E5EA5384BFDE}"/>
              </a:ext>
            </a:extLst>
          </p:cNvPr>
          <p:cNvSpPr txBox="1"/>
          <p:nvPr/>
        </p:nvSpPr>
        <p:spPr>
          <a:xfrm>
            <a:off x="457200" y="9050855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260D97D-7C54-35CF-2C8A-7510EAE3BCD7}"/>
              </a:ext>
            </a:extLst>
          </p:cNvPr>
          <p:cNvSpPr txBox="1"/>
          <p:nvPr/>
        </p:nvSpPr>
        <p:spPr>
          <a:xfrm>
            <a:off x="457200" y="940298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6AB6D2-30F2-5D7A-5841-5710CEE8873E}"/>
              </a:ext>
            </a:extLst>
          </p:cNvPr>
          <p:cNvSpPr txBox="1"/>
          <p:nvPr/>
        </p:nvSpPr>
        <p:spPr>
          <a:xfrm>
            <a:off x="457200" y="9755107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96285" y="2254255"/>
            <a:ext cx="5357228" cy="7004045"/>
            <a:chOff x="0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40167" y="5038377"/>
            <a:ext cx="2496432" cy="24964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50159" y="5038377"/>
            <a:ext cx="2496432" cy="24964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369310" y="5038377"/>
            <a:ext cx="2496432" cy="24964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7846" y="2804747"/>
            <a:ext cx="862765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06713" y="6081171"/>
            <a:ext cx="1363340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간결한 전달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88192" y="6069458"/>
            <a:ext cx="1620366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논리적인 구성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68238" y="6069458"/>
            <a:ext cx="1698575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시각 자료 활용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1632" y="7888658"/>
            <a:ext cx="2913502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전문 용어를 최소화하고,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쉬운 단어와 구문으로 설명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2418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흐름을 명확하게 유지하고,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슬라이드의 연결성을 강조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04333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차트, 그래프, 이미지 등을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적절하게 활용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70238" y="5572518"/>
            <a:ext cx="2989213" cy="1222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+123-456-7890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1663" y="6464693"/>
            <a:ext cx="540633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hello@reallygreatsite.com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46871" y="3823907"/>
            <a:ext cx="3840510" cy="157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마케팅팀</a:t>
            </a:r>
            <a:r>
              <a:rPr lang="en-US" sz="4500" b="1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</a:t>
            </a: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이수진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153776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LARANA</a:t>
            </a:r>
            <a:endParaRPr lang="en-US" sz="30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"/>
              <a:sym typeface="Ralew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89101" y="5553468"/>
            <a:ext cx="27518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64545" y="6464693"/>
            <a:ext cx="26714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97789" y="263015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097789" y="346125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097789" y="4362134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097789" y="519323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097789" y="604177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097789" y="685543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097789" y="772142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69946" y="4627050"/>
            <a:ext cx="2938136" cy="918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en-US" sz="5305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12174" y="2077403"/>
            <a:ext cx="870626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배경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현황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분석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비교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algn="l">
              <a:lnSpc>
                <a:spcPts val="6690"/>
              </a:lnSpc>
            </a:pPr>
            <a:r>
              <a:rPr lang="en-US" sz="3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표</a:t>
            </a:r>
          </a:p>
          <a:p>
            <a:pPr algn="l">
              <a:lnSpc>
                <a:spcPts val="6690"/>
              </a:lnSpc>
            </a:pPr>
            <a:r>
              <a:rPr lang="en-US" sz="3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결론</a:t>
            </a:r>
            <a:endParaRPr lang="en-US" sz="3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18096" y="2077403"/>
            <a:ext cx="465237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01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02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03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04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05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06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364317" y="2062062"/>
            <a:ext cx="7679437" cy="7364618"/>
            <a:chOff x="0" y="0"/>
            <a:chExt cx="2022568" cy="1939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4246" y="2062062"/>
            <a:ext cx="7679437" cy="7364618"/>
            <a:chOff x="0" y="0"/>
            <a:chExt cx="2022568" cy="1939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76522" y="2446610"/>
            <a:ext cx="7032037" cy="3914633"/>
            <a:chOff x="0" y="0"/>
            <a:chExt cx="1508960" cy="8400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2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56450" y="2446610"/>
            <a:ext cx="7032037" cy="3914633"/>
            <a:chOff x="0" y="0"/>
            <a:chExt cx="1508960" cy="8400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3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80050" y="6811552"/>
            <a:ext cx="2247971" cy="698372"/>
            <a:chOff x="0" y="0"/>
            <a:chExt cx="592058" cy="183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29385" y="6925788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문제점 분석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948484" y="6811552"/>
            <a:ext cx="2247971" cy="698372"/>
            <a:chOff x="0" y="0"/>
            <a:chExt cx="592058" cy="1839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297818" y="6925788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현재 상황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현황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85131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5202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ahLst/>
              <a:cxn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053459" y="3188954"/>
            <a:ext cx="1535073" cy="1535073"/>
          </a:xfrm>
          <a:custGeom>
            <a:avLst/>
            <a:gdLst/>
            <a:ahLst/>
            <a:cxnLst/>
            <a:rect l="l" t="t" r="r" b="b"/>
            <a:pathLst>
              <a:path w="1535073" h="1535073">
                <a:moveTo>
                  <a:pt x="0" y="0"/>
                </a:moveTo>
                <a:lnTo>
                  <a:pt x="1535074" y="0"/>
                </a:lnTo>
                <a:lnTo>
                  <a:pt x="1535074" y="1535073"/>
                </a:lnTo>
                <a:lnTo>
                  <a:pt x="0" y="1535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328433" y="3172592"/>
            <a:ext cx="1445223" cy="1567796"/>
          </a:xfrm>
          <a:custGeom>
            <a:avLst/>
            <a:gdLst/>
            <a:ahLst/>
            <a:cxnLst/>
            <a:rect l="l" t="t" r="r" b="b"/>
            <a:pathLst>
              <a:path w="1445223" h="1567796">
                <a:moveTo>
                  <a:pt x="0" y="0"/>
                </a:moveTo>
                <a:lnTo>
                  <a:pt x="1445224" y="0"/>
                </a:lnTo>
                <a:lnTo>
                  <a:pt x="1445224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0684988" y="3209228"/>
            <a:ext cx="1494526" cy="1494526"/>
          </a:xfrm>
          <a:custGeom>
            <a:avLst/>
            <a:gdLst/>
            <a:ahLst/>
            <a:cxnLst/>
            <a:rect l="l" t="t" r="r" b="b"/>
            <a:pathLst>
              <a:path w="1494526" h="1494526">
                <a:moveTo>
                  <a:pt x="0" y="0"/>
                </a:moveTo>
                <a:lnTo>
                  <a:pt x="1494525" y="0"/>
                </a:lnTo>
                <a:lnTo>
                  <a:pt x="1494525" y="1494525"/>
                </a:lnTo>
                <a:lnTo>
                  <a:pt x="0" y="1494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662631" y="3172592"/>
            <a:ext cx="1608746" cy="1567796"/>
          </a:xfrm>
          <a:custGeom>
            <a:avLst/>
            <a:gdLst/>
            <a:ahLst/>
            <a:cxnLst/>
            <a:rect l="l" t="t" r="r" b="b"/>
            <a:pathLst>
              <a:path w="1608746" h="1567796">
                <a:moveTo>
                  <a:pt x="0" y="0"/>
                </a:moveTo>
                <a:lnTo>
                  <a:pt x="1608746" y="0"/>
                </a:lnTo>
                <a:lnTo>
                  <a:pt x="1608746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414164" y="5492464"/>
            <a:ext cx="2813665" cy="698372"/>
            <a:chOff x="0" y="0"/>
            <a:chExt cx="741047" cy="183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55883" y="5606700"/>
            <a:ext cx="1930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주요 분석 대상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77720" y="5492464"/>
            <a:ext cx="2509060" cy="698372"/>
            <a:chOff x="0" y="0"/>
            <a:chExt cx="660822" cy="183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ahLst/>
              <a:cxn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657600" y="5606700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 분석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404880" y="5492464"/>
            <a:ext cx="3292329" cy="698372"/>
            <a:chOff x="0" y="0"/>
            <a:chExt cx="867115" cy="183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67115" cy="183933"/>
            </a:xfrm>
            <a:custGeom>
              <a:avLst/>
              <a:gdLst/>
              <a:ahLst/>
              <a:cxnLst/>
              <a:rect l="l" t="t" r="r" b="b"/>
              <a:pathLst>
                <a:path w="867115" h="183933">
                  <a:moveTo>
                    <a:pt x="91967" y="0"/>
                  </a:moveTo>
                  <a:lnTo>
                    <a:pt x="775149" y="0"/>
                  </a:lnTo>
                  <a:cubicBezTo>
                    <a:pt x="799540" y="0"/>
                    <a:pt x="822932" y="9689"/>
                    <a:pt x="840179" y="26936"/>
                  </a:cubicBezTo>
                  <a:cubicBezTo>
                    <a:pt x="857426" y="44184"/>
                    <a:pt x="867115" y="67576"/>
                    <a:pt x="867115" y="91967"/>
                  </a:cubicBezTo>
                  <a:lnTo>
                    <a:pt x="867115" y="91967"/>
                  </a:lnTo>
                  <a:cubicBezTo>
                    <a:pt x="867115" y="116358"/>
                    <a:pt x="857426" y="139750"/>
                    <a:pt x="840179" y="156997"/>
                  </a:cubicBezTo>
                  <a:cubicBezTo>
                    <a:pt x="822932" y="174244"/>
                    <a:pt x="799540" y="183933"/>
                    <a:pt x="775149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67115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895432" y="5606700"/>
            <a:ext cx="2311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변수 및 요인 분석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311391" y="5492464"/>
            <a:ext cx="2311226" cy="698372"/>
            <a:chOff x="0" y="0"/>
            <a:chExt cx="608718" cy="18393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ahLst/>
              <a:cxn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838391" y="5606700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비교 분석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분석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6631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36680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17885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652639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비교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02306" y="2175666"/>
            <a:ext cx="6819393" cy="7251014"/>
            <a:chOff x="0" y="0"/>
            <a:chExt cx="9092524" cy="966801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92524" cy="9668019"/>
              <a:chOff x="0" y="0"/>
              <a:chExt cx="1796054" cy="190973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96054" cy="1909732"/>
              </a:xfrm>
              <a:custGeom>
                <a:avLst/>
                <a:gdLst/>
                <a:ahLst/>
                <a:cxnLst/>
                <a:rect l="l" t="t" r="r" b="b"/>
                <a:pathLst>
                  <a:path w="1796054" h="1909732">
                    <a:moveTo>
                      <a:pt x="0" y="0"/>
                    </a:moveTo>
                    <a:lnTo>
                      <a:pt x="1796054" y="0"/>
                    </a:lnTo>
                    <a:lnTo>
                      <a:pt x="1796054" y="1909732"/>
                    </a:lnTo>
                    <a:lnTo>
                      <a:pt x="0" y="19097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09080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796054" cy="19478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047615" y="753846"/>
              <a:ext cx="2997294" cy="931162"/>
              <a:chOff x="0" y="0"/>
              <a:chExt cx="592058" cy="1839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513395" y="922036"/>
              <a:ext cx="2065735" cy="565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자사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258819" y="373818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258819" y="5281772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360995" y="2788773"/>
              <a:ext cx="237053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저렴한 가격 정책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71475" y="4370460"/>
              <a:ext cx="3749576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기본적인 제품/서비스 제공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80875" y="5952146"/>
              <a:ext cx="493077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무료 배송 및 빠른 배송 서비스 제공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12637" y="7533830"/>
              <a:ext cx="4667251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간편하고 신속한 A/S 서비스 제공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258819" y="6825359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1258819" y="836894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65686" y="2175666"/>
            <a:ext cx="6819393" cy="7251014"/>
            <a:chOff x="0" y="0"/>
            <a:chExt cx="1796054" cy="19097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96054" cy="1909732"/>
            </a:xfrm>
            <a:custGeom>
              <a:avLst/>
              <a:gdLst/>
              <a:ahLst/>
              <a:cxnLst/>
              <a:rect l="l" t="t" r="r" b="b"/>
              <a:pathLst>
                <a:path w="1796054" h="1909732">
                  <a:moveTo>
                    <a:pt x="0" y="0"/>
                  </a:moveTo>
                  <a:lnTo>
                    <a:pt x="1796054" y="0"/>
                  </a:lnTo>
                  <a:lnTo>
                    <a:pt x="1796054" y="1909732"/>
                  </a:lnTo>
                  <a:lnTo>
                    <a:pt x="0" y="1909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96054" cy="1947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451397" y="2741050"/>
            <a:ext cx="2247971" cy="698372"/>
            <a:chOff x="0" y="0"/>
            <a:chExt cx="592058" cy="183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9080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800732" y="2855286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경쟁사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369350" y="5423348"/>
            <a:ext cx="154930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VS</a:t>
            </a:r>
          </a:p>
        </p:txBody>
      </p:sp>
      <p:sp>
        <p:nvSpPr>
          <p:cNvPr id="28" name="AutoShape 28"/>
          <p:cNvSpPr/>
          <p:nvPr/>
        </p:nvSpPr>
        <p:spPr>
          <a:xfrm flipV="1">
            <a:off x="11109800" y="497930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29" name="AutoShape 29"/>
          <p:cNvSpPr/>
          <p:nvPr/>
        </p:nvSpPr>
        <p:spPr>
          <a:xfrm flipV="1">
            <a:off x="11109800" y="613699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00372" y="4252959"/>
            <a:ext cx="2550021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다양한 가격대 상품 제공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69180" y="5439223"/>
            <a:ext cx="2812405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프리미엄 제품/서비스 제공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387274" y="6625487"/>
            <a:ext cx="4376217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일부 유료 배송, 배송 기간 다소 길 수 있음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220177" y="7811751"/>
            <a:ext cx="471041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A/S 절차 다소 복잡하고 소요 시간 길 수 있음</a:t>
            </a:r>
          </a:p>
        </p:txBody>
      </p:sp>
      <p:sp>
        <p:nvSpPr>
          <p:cNvPr id="34" name="AutoShape 34"/>
          <p:cNvSpPr/>
          <p:nvPr/>
        </p:nvSpPr>
        <p:spPr>
          <a:xfrm flipV="1">
            <a:off x="11109800" y="729468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5" name="AutoShape 35"/>
          <p:cNvSpPr/>
          <p:nvPr/>
        </p:nvSpPr>
        <p:spPr>
          <a:xfrm flipV="1">
            <a:off x="11109800" y="8452374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72589" y="2461529"/>
            <a:ext cx="8884294" cy="6796771"/>
            <a:chOff x="0" y="0"/>
            <a:chExt cx="2339896" cy="1790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39896" cy="1790096"/>
            </a:xfrm>
            <a:custGeom>
              <a:avLst/>
              <a:gdLst/>
              <a:ahLst/>
              <a:cxnLst/>
              <a:rect l="l" t="t" r="r" b="b"/>
              <a:pathLst>
                <a:path w="2339896" h="1790096">
                  <a:moveTo>
                    <a:pt x="0" y="0"/>
                  </a:moveTo>
                  <a:lnTo>
                    <a:pt x="2339896" y="0"/>
                  </a:lnTo>
                  <a:lnTo>
                    <a:pt x="2339896" y="1790096"/>
                  </a:lnTo>
                  <a:lnTo>
                    <a:pt x="0" y="1790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39896" cy="182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25" y="2791738"/>
            <a:ext cx="9056420" cy="6645647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3676681" y="4820403"/>
            <a:ext cx="807829" cy="613950"/>
          </a:xfrm>
          <a:custGeom>
            <a:avLst/>
            <a:gdLst/>
            <a:ahLst/>
            <a:cxnLst/>
            <a:rect l="l" t="t" r="r" b="b"/>
            <a:pathLst>
              <a:path w="807829" h="613950">
                <a:moveTo>
                  <a:pt x="0" y="0"/>
                </a:moveTo>
                <a:lnTo>
                  <a:pt x="807829" y="0"/>
                </a:lnTo>
                <a:lnTo>
                  <a:pt x="807829" y="613950"/>
                </a:lnTo>
                <a:lnTo>
                  <a:pt x="0" y="613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차트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6956" y="5775476"/>
            <a:ext cx="6067279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2075" y="2884573"/>
            <a:ext cx="905321" cy="624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차트 제목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96748"/>
              </p:ext>
            </p:extLst>
          </p:nvPr>
        </p:nvGraphicFramePr>
        <p:xfrm>
          <a:off x="1673876" y="3959114"/>
          <a:ext cx="14940248" cy="5130413"/>
        </p:xfrm>
        <a:graphic>
          <a:graphicData uri="http://schemas.openxmlformats.org/drawingml/2006/table">
            <a:tbl>
              <a:tblPr/>
              <a:tblGrid>
                <a:gridCol w="2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651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구분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특징1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특징4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특징5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특징6 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항목1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00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5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923832" y="765070"/>
            <a:ext cx="7550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14024" y="2430839"/>
            <a:ext cx="1161866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477</Words>
  <Application>Microsoft Office PowerPoint</Application>
  <PresentationFormat>사용자 지정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KoPub바탕체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5</cp:revision>
  <dcterms:created xsi:type="dcterms:W3CDTF">2006-08-16T00:00:00Z</dcterms:created>
  <dcterms:modified xsi:type="dcterms:W3CDTF">2024-11-23T14:53:50Z</dcterms:modified>
  <dc:identifier>DAGST9L-x8M</dc:identifier>
</cp:coreProperties>
</file>