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59" r:id="rId5"/>
    <p:sldId id="260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D3B3"/>
    <a:srgbClr val="28B2C2"/>
    <a:srgbClr val="FFCCFF"/>
    <a:srgbClr val="FFC000"/>
    <a:srgbClr val="5B9BD5"/>
    <a:srgbClr val="E2F0D9"/>
    <a:srgbClr val="30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D78C-71A9-4BE6-B438-C718AF53044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0352902-22F2-4F8A-A98B-238DC8A4A1DF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목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표</a:t>
          </a:r>
        </a:p>
      </dgm:t>
    </dgm:pt>
    <dgm:pt modelId="{AB7E1A05-E3AC-4B36-8601-83D4763CD1D7}" type="parTrans" cxnId="{7D594604-3925-4B2E-8015-687BF16EA1A3}">
      <dgm:prSet/>
      <dgm:spPr/>
      <dgm:t>
        <a:bodyPr/>
        <a:lstStyle/>
        <a:p>
          <a:pPr latinLnBrk="1"/>
          <a:endParaRPr lang="ko-KR" altLang="en-US"/>
        </a:p>
      </dgm:t>
    </dgm:pt>
    <dgm:pt modelId="{1F962CE2-8327-4814-BD19-BC0B62D4F65F}" type="sibTrans" cxnId="{7D594604-3925-4B2E-8015-687BF16EA1A3}">
      <dgm:prSet/>
      <dgm:spPr/>
      <dgm:t>
        <a:bodyPr/>
        <a:lstStyle/>
        <a:p>
          <a:pPr latinLnBrk="1"/>
          <a:endParaRPr lang="ko-KR" altLang="en-US"/>
        </a:p>
      </dgm:t>
    </dgm:pt>
    <dgm:pt modelId="{A60A47B3-E203-4650-B13D-1E32B10F7594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구현 방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법</a:t>
          </a:r>
        </a:p>
      </dgm:t>
    </dgm:pt>
    <dgm:pt modelId="{17077F85-24AD-4CED-AAD1-576E10CD5AA3}" type="parTrans" cxnId="{D232BA6E-2EC1-4B4C-8552-21906AEF0353}">
      <dgm:prSet/>
      <dgm:spPr/>
      <dgm:t>
        <a:bodyPr/>
        <a:lstStyle/>
        <a:p>
          <a:pPr latinLnBrk="1"/>
          <a:endParaRPr lang="ko-KR" altLang="en-US"/>
        </a:p>
      </dgm:t>
    </dgm:pt>
    <dgm:pt modelId="{09DB7115-A39E-4016-B1B2-8CA88A144BAA}" type="sibTrans" cxnId="{D232BA6E-2EC1-4B4C-8552-21906AEF0353}">
      <dgm:prSet/>
      <dgm:spPr/>
      <dgm:t>
        <a:bodyPr/>
        <a:lstStyle/>
        <a:p>
          <a:pPr latinLnBrk="1"/>
          <a:endParaRPr lang="ko-KR" altLang="en-US"/>
        </a:p>
      </dgm:t>
    </dgm:pt>
    <dgm:pt modelId="{49750C03-3411-4BCE-8051-6002C7B6DD6F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rPr>
            <a:t>사용 알고리</a:t>
          </a:r>
          <a:r>
            <a:rPr lang="ko-KR" altLang="en-US" sz="2800" u="sng" dirty="0">
              <a:latin typeface="-윤고딕330" panose="02030504000101010101" pitchFamily="18" charset="-127"/>
              <a:ea typeface="-윤고딕330" panose="02030504000101010101" pitchFamily="18" charset="-127"/>
            </a:rPr>
            <a:t>즘</a:t>
          </a:r>
        </a:p>
      </dgm:t>
    </dgm:pt>
    <dgm:pt modelId="{F2B37C49-1D57-496D-B77A-14E5F2258A62}" type="parTrans" cxnId="{D46B9D36-D235-4B44-8B22-FB77672712A8}">
      <dgm:prSet/>
      <dgm:spPr/>
      <dgm:t>
        <a:bodyPr/>
        <a:lstStyle/>
        <a:p>
          <a:pPr latinLnBrk="1"/>
          <a:endParaRPr lang="ko-KR" altLang="en-US"/>
        </a:p>
      </dgm:t>
    </dgm:pt>
    <dgm:pt modelId="{902CD171-AAED-4E8F-A176-B69633F945F3}" type="sibTrans" cxnId="{D46B9D36-D235-4B44-8B22-FB77672712A8}">
      <dgm:prSet/>
      <dgm:spPr/>
      <dgm:t>
        <a:bodyPr/>
        <a:lstStyle/>
        <a:p>
          <a:pPr latinLnBrk="1"/>
          <a:endParaRPr lang="ko-KR" altLang="en-US"/>
        </a:p>
      </dgm:t>
    </dgm:pt>
    <dgm:pt modelId="{0A2C63D3-F383-4D79-83C2-2233314340E7}" type="pres">
      <dgm:prSet presAssocID="{FBA0D78C-71A9-4BE6-B438-C718AF530449}" presName="linear" presStyleCnt="0">
        <dgm:presLayoutVars>
          <dgm:dir/>
          <dgm:animLvl val="lvl"/>
          <dgm:resizeHandles val="exact"/>
        </dgm:presLayoutVars>
      </dgm:prSet>
      <dgm:spPr/>
    </dgm:pt>
    <dgm:pt modelId="{F6F9A11B-B2E4-4249-A5B1-C7A5781DD404}" type="pres">
      <dgm:prSet presAssocID="{70352902-22F2-4F8A-A98B-238DC8A4A1DF}" presName="parentLin" presStyleCnt="0"/>
      <dgm:spPr/>
    </dgm:pt>
    <dgm:pt modelId="{F8508CC7-C77A-4532-9578-5DC8E07B31D7}" type="pres">
      <dgm:prSet presAssocID="{70352902-22F2-4F8A-A98B-238DC8A4A1DF}" presName="parentLeftMargin" presStyleLbl="node1" presStyleIdx="0" presStyleCnt="3"/>
      <dgm:spPr/>
    </dgm:pt>
    <dgm:pt modelId="{E02A7CB2-FE6D-4359-BE42-6D56C2391A53}" type="pres">
      <dgm:prSet presAssocID="{70352902-22F2-4F8A-A98B-238DC8A4A1DF}" presName="parentText" presStyleLbl="node1" presStyleIdx="0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</dgm:pt>
    <dgm:pt modelId="{A7BD7888-9768-4D0A-9C4A-82D05FA587FC}" type="pres">
      <dgm:prSet presAssocID="{70352902-22F2-4F8A-A98B-238DC8A4A1DF}" presName="negativeSpace" presStyleCnt="0"/>
      <dgm:spPr/>
    </dgm:pt>
    <dgm:pt modelId="{43CB29A7-455F-45C7-9CA0-4898312366C8}" type="pres">
      <dgm:prSet presAssocID="{70352902-22F2-4F8A-A98B-238DC8A4A1DF}" presName="childText" presStyleLbl="conFgAcc1" presStyleIdx="0" presStyleCnt="3">
        <dgm:presLayoutVars>
          <dgm:bulletEnabled val="1"/>
        </dgm:presLayoutVars>
      </dgm:prSet>
      <dgm:spPr>
        <a:ln w="19050">
          <a:solidFill>
            <a:srgbClr val="FFC000"/>
          </a:solidFill>
        </a:ln>
      </dgm:spPr>
    </dgm:pt>
    <dgm:pt modelId="{7ACBBDF2-8989-4CD6-9A0A-C6D49833B4D7}" type="pres">
      <dgm:prSet presAssocID="{1F962CE2-8327-4814-BD19-BC0B62D4F65F}" presName="spaceBetweenRectangles" presStyleCnt="0"/>
      <dgm:spPr/>
    </dgm:pt>
    <dgm:pt modelId="{21F86973-2472-4F96-81F4-4F09D96ABD98}" type="pres">
      <dgm:prSet presAssocID="{A60A47B3-E203-4650-B13D-1E32B10F7594}" presName="parentLin" presStyleCnt="0"/>
      <dgm:spPr/>
    </dgm:pt>
    <dgm:pt modelId="{C4B43CB1-C561-4B36-8A89-1FF3E3938F3C}" type="pres">
      <dgm:prSet presAssocID="{A60A47B3-E203-4650-B13D-1E32B10F7594}" presName="parentLeftMargin" presStyleLbl="node1" presStyleIdx="0" presStyleCnt="3"/>
      <dgm:spPr/>
    </dgm:pt>
    <dgm:pt modelId="{9B7793F7-0486-483B-B5C1-372D2A9D950B}" type="pres">
      <dgm:prSet presAssocID="{A60A47B3-E203-4650-B13D-1E32B10F7594}" presName="parentText" presStyleLbl="node1" presStyleIdx="1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</dgm:pt>
    <dgm:pt modelId="{4BD21554-A848-421D-9430-F878FF39DF3F}" type="pres">
      <dgm:prSet presAssocID="{A60A47B3-E203-4650-B13D-1E32B10F7594}" presName="negativeSpace" presStyleCnt="0"/>
      <dgm:spPr/>
    </dgm:pt>
    <dgm:pt modelId="{A511FB72-5435-45F6-A2C8-15357A2C4CA2}" type="pres">
      <dgm:prSet presAssocID="{A60A47B3-E203-4650-B13D-1E32B10F7594}" presName="childText" presStyleLbl="conFgAcc1" presStyleIdx="1" presStyleCnt="3">
        <dgm:presLayoutVars>
          <dgm:bulletEnabled val="1"/>
        </dgm:presLayoutVars>
      </dgm:prSet>
      <dgm:spPr>
        <a:ln w="19050">
          <a:solidFill>
            <a:srgbClr val="30E845"/>
          </a:solidFill>
        </a:ln>
      </dgm:spPr>
    </dgm:pt>
    <dgm:pt modelId="{98AFDEDA-35D0-4340-8BBD-AAF9C7934800}" type="pres">
      <dgm:prSet presAssocID="{09DB7115-A39E-4016-B1B2-8CA88A144BAA}" presName="spaceBetweenRectangles" presStyleCnt="0"/>
      <dgm:spPr/>
    </dgm:pt>
    <dgm:pt modelId="{ED5A127C-68D7-49D8-A38F-C3A5925C44FE}" type="pres">
      <dgm:prSet presAssocID="{49750C03-3411-4BCE-8051-6002C7B6DD6F}" presName="parentLin" presStyleCnt="0"/>
      <dgm:spPr/>
    </dgm:pt>
    <dgm:pt modelId="{F8D4BEA9-B2B4-40F8-A031-E1FBB3401B7E}" type="pres">
      <dgm:prSet presAssocID="{49750C03-3411-4BCE-8051-6002C7B6DD6F}" presName="parentLeftMargin" presStyleLbl="node1" presStyleIdx="1" presStyleCnt="3"/>
      <dgm:spPr/>
    </dgm:pt>
    <dgm:pt modelId="{F468BAB3-3C9B-4DDA-A652-F00E4A030B9E}" type="pres">
      <dgm:prSet presAssocID="{49750C03-3411-4BCE-8051-6002C7B6DD6F}" presName="parentText" presStyleLbl="node1" presStyleIdx="2" presStyleCnt="3" custScaleX="61770" custScaleY="36075" custLinFactNeighborX="-100000" custLinFactNeighborY="-15179">
        <dgm:presLayoutVars>
          <dgm:chMax val="0"/>
          <dgm:bulletEnabled val="1"/>
        </dgm:presLayoutVars>
      </dgm:prSet>
      <dgm:spPr/>
    </dgm:pt>
    <dgm:pt modelId="{42EF43C9-B9CD-4388-8814-50CD83B8515E}" type="pres">
      <dgm:prSet presAssocID="{49750C03-3411-4BCE-8051-6002C7B6DD6F}" presName="negativeSpace" presStyleCnt="0"/>
      <dgm:spPr/>
    </dgm:pt>
    <dgm:pt modelId="{84183FAC-29EF-488E-BA91-A38536FAB0E5}" type="pres">
      <dgm:prSet presAssocID="{49750C03-3411-4BCE-8051-6002C7B6DD6F}" presName="childText" presStyleLbl="conFgAcc1" presStyleIdx="2" presStyleCnt="3">
        <dgm:presLayoutVars>
          <dgm:bulletEnabled val="1"/>
        </dgm:presLayoutVars>
      </dgm:prSet>
      <dgm:spPr>
        <a:ln w="19050">
          <a:solidFill>
            <a:srgbClr val="5B9BD5"/>
          </a:solidFill>
        </a:ln>
      </dgm:spPr>
    </dgm:pt>
  </dgm:ptLst>
  <dgm:cxnLst>
    <dgm:cxn modelId="{7D594604-3925-4B2E-8015-687BF16EA1A3}" srcId="{FBA0D78C-71A9-4BE6-B438-C718AF530449}" destId="{70352902-22F2-4F8A-A98B-238DC8A4A1DF}" srcOrd="0" destOrd="0" parTransId="{AB7E1A05-E3AC-4B36-8601-83D4763CD1D7}" sibTransId="{1F962CE2-8327-4814-BD19-BC0B62D4F65F}"/>
    <dgm:cxn modelId="{F1CB8A1D-E8AA-4C61-AAC8-0077B84588CC}" type="presOf" srcId="{70352902-22F2-4F8A-A98B-238DC8A4A1DF}" destId="{F8508CC7-C77A-4532-9578-5DC8E07B31D7}" srcOrd="0" destOrd="0" presId="urn:microsoft.com/office/officeart/2005/8/layout/list1"/>
    <dgm:cxn modelId="{D46B9D36-D235-4B44-8B22-FB77672712A8}" srcId="{FBA0D78C-71A9-4BE6-B438-C718AF530449}" destId="{49750C03-3411-4BCE-8051-6002C7B6DD6F}" srcOrd="2" destOrd="0" parTransId="{F2B37C49-1D57-496D-B77A-14E5F2258A62}" sibTransId="{902CD171-AAED-4E8F-A176-B69633F945F3}"/>
    <dgm:cxn modelId="{947F7D5E-86CA-40F9-BB09-7CA77A161A8B}" type="presOf" srcId="{A60A47B3-E203-4650-B13D-1E32B10F7594}" destId="{C4B43CB1-C561-4B36-8A89-1FF3E3938F3C}" srcOrd="0" destOrd="0" presId="urn:microsoft.com/office/officeart/2005/8/layout/list1"/>
    <dgm:cxn modelId="{D232BA6E-2EC1-4B4C-8552-21906AEF0353}" srcId="{FBA0D78C-71A9-4BE6-B438-C718AF530449}" destId="{A60A47B3-E203-4650-B13D-1E32B10F7594}" srcOrd="1" destOrd="0" parTransId="{17077F85-24AD-4CED-AAD1-576E10CD5AA3}" sibTransId="{09DB7115-A39E-4016-B1B2-8CA88A144BAA}"/>
    <dgm:cxn modelId="{ADF0B258-A72A-4B64-94A9-405733AEC706}" type="presOf" srcId="{70352902-22F2-4F8A-A98B-238DC8A4A1DF}" destId="{E02A7CB2-FE6D-4359-BE42-6D56C2391A53}" srcOrd="1" destOrd="0" presId="urn:microsoft.com/office/officeart/2005/8/layout/list1"/>
    <dgm:cxn modelId="{C015C19E-B065-43EF-811C-9A9CB0D37F8D}" type="presOf" srcId="{A60A47B3-E203-4650-B13D-1E32B10F7594}" destId="{9B7793F7-0486-483B-B5C1-372D2A9D950B}" srcOrd="1" destOrd="0" presId="urn:microsoft.com/office/officeart/2005/8/layout/list1"/>
    <dgm:cxn modelId="{4D8675B5-5999-43AD-A065-605C7DC527BC}" type="presOf" srcId="{FBA0D78C-71A9-4BE6-B438-C718AF530449}" destId="{0A2C63D3-F383-4D79-83C2-2233314340E7}" srcOrd="0" destOrd="0" presId="urn:microsoft.com/office/officeart/2005/8/layout/list1"/>
    <dgm:cxn modelId="{0315C9EC-FC65-486D-98DB-28A3CC1F2090}" type="presOf" srcId="{49750C03-3411-4BCE-8051-6002C7B6DD6F}" destId="{F468BAB3-3C9B-4DDA-A652-F00E4A030B9E}" srcOrd="1" destOrd="0" presId="urn:microsoft.com/office/officeart/2005/8/layout/list1"/>
    <dgm:cxn modelId="{ED682FFE-4FDA-4B06-93A7-A92484DB3EB6}" type="presOf" srcId="{49750C03-3411-4BCE-8051-6002C7B6DD6F}" destId="{F8D4BEA9-B2B4-40F8-A031-E1FBB3401B7E}" srcOrd="0" destOrd="0" presId="urn:microsoft.com/office/officeart/2005/8/layout/list1"/>
    <dgm:cxn modelId="{1A8A92F9-CA7B-4C78-B27B-40C2F0B9FEFB}" type="presParOf" srcId="{0A2C63D3-F383-4D79-83C2-2233314340E7}" destId="{F6F9A11B-B2E4-4249-A5B1-C7A5781DD404}" srcOrd="0" destOrd="0" presId="urn:microsoft.com/office/officeart/2005/8/layout/list1"/>
    <dgm:cxn modelId="{DDF2F7C9-8F8C-4116-B543-B4D496098725}" type="presParOf" srcId="{F6F9A11B-B2E4-4249-A5B1-C7A5781DD404}" destId="{F8508CC7-C77A-4532-9578-5DC8E07B31D7}" srcOrd="0" destOrd="0" presId="urn:microsoft.com/office/officeart/2005/8/layout/list1"/>
    <dgm:cxn modelId="{B9F5D582-1A70-4E59-8742-ED87C8E73016}" type="presParOf" srcId="{F6F9A11B-B2E4-4249-A5B1-C7A5781DD404}" destId="{E02A7CB2-FE6D-4359-BE42-6D56C2391A53}" srcOrd="1" destOrd="0" presId="urn:microsoft.com/office/officeart/2005/8/layout/list1"/>
    <dgm:cxn modelId="{EF2787ED-C278-44E1-87C0-21E58B72CE53}" type="presParOf" srcId="{0A2C63D3-F383-4D79-83C2-2233314340E7}" destId="{A7BD7888-9768-4D0A-9C4A-82D05FA587FC}" srcOrd="1" destOrd="0" presId="urn:microsoft.com/office/officeart/2005/8/layout/list1"/>
    <dgm:cxn modelId="{656192C5-F6BC-481B-A366-BE619A03BD5C}" type="presParOf" srcId="{0A2C63D3-F383-4D79-83C2-2233314340E7}" destId="{43CB29A7-455F-45C7-9CA0-4898312366C8}" srcOrd="2" destOrd="0" presId="urn:microsoft.com/office/officeart/2005/8/layout/list1"/>
    <dgm:cxn modelId="{CF421DE9-F5B2-4127-848A-C20729204017}" type="presParOf" srcId="{0A2C63D3-F383-4D79-83C2-2233314340E7}" destId="{7ACBBDF2-8989-4CD6-9A0A-C6D49833B4D7}" srcOrd="3" destOrd="0" presId="urn:microsoft.com/office/officeart/2005/8/layout/list1"/>
    <dgm:cxn modelId="{BD50C959-04BA-46B3-AA8D-7159763088A1}" type="presParOf" srcId="{0A2C63D3-F383-4D79-83C2-2233314340E7}" destId="{21F86973-2472-4F96-81F4-4F09D96ABD98}" srcOrd="4" destOrd="0" presId="urn:microsoft.com/office/officeart/2005/8/layout/list1"/>
    <dgm:cxn modelId="{395767D4-3B5C-49AA-82F9-FC3120E334BC}" type="presParOf" srcId="{21F86973-2472-4F96-81F4-4F09D96ABD98}" destId="{C4B43CB1-C561-4B36-8A89-1FF3E3938F3C}" srcOrd="0" destOrd="0" presId="urn:microsoft.com/office/officeart/2005/8/layout/list1"/>
    <dgm:cxn modelId="{BF7A7078-A318-4B6D-BB49-E649963F52B7}" type="presParOf" srcId="{21F86973-2472-4F96-81F4-4F09D96ABD98}" destId="{9B7793F7-0486-483B-B5C1-372D2A9D950B}" srcOrd="1" destOrd="0" presId="urn:microsoft.com/office/officeart/2005/8/layout/list1"/>
    <dgm:cxn modelId="{409DD2B1-216B-4958-AE56-BF1BEEA365D9}" type="presParOf" srcId="{0A2C63D3-F383-4D79-83C2-2233314340E7}" destId="{4BD21554-A848-421D-9430-F878FF39DF3F}" srcOrd="5" destOrd="0" presId="urn:microsoft.com/office/officeart/2005/8/layout/list1"/>
    <dgm:cxn modelId="{5D81CBB5-242D-4108-9F1C-9C910342CD57}" type="presParOf" srcId="{0A2C63D3-F383-4D79-83C2-2233314340E7}" destId="{A511FB72-5435-45F6-A2C8-15357A2C4CA2}" srcOrd="6" destOrd="0" presId="urn:microsoft.com/office/officeart/2005/8/layout/list1"/>
    <dgm:cxn modelId="{603D98C9-EFC9-42A1-863F-74BF32A0BCE9}" type="presParOf" srcId="{0A2C63D3-F383-4D79-83C2-2233314340E7}" destId="{98AFDEDA-35D0-4340-8BBD-AAF9C7934800}" srcOrd="7" destOrd="0" presId="urn:microsoft.com/office/officeart/2005/8/layout/list1"/>
    <dgm:cxn modelId="{7F485117-10B4-489E-81EF-2DD15A204617}" type="presParOf" srcId="{0A2C63D3-F383-4D79-83C2-2233314340E7}" destId="{ED5A127C-68D7-49D8-A38F-C3A5925C44FE}" srcOrd="8" destOrd="0" presId="urn:microsoft.com/office/officeart/2005/8/layout/list1"/>
    <dgm:cxn modelId="{73E6728D-AD78-416B-B715-B13B82ED53E0}" type="presParOf" srcId="{ED5A127C-68D7-49D8-A38F-C3A5925C44FE}" destId="{F8D4BEA9-B2B4-40F8-A031-E1FBB3401B7E}" srcOrd="0" destOrd="0" presId="urn:microsoft.com/office/officeart/2005/8/layout/list1"/>
    <dgm:cxn modelId="{2AC9FC02-BB4D-4202-8FDE-9D443CE8366C}" type="presParOf" srcId="{ED5A127C-68D7-49D8-A38F-C3A5925C44FE}" destId="{F468BAB3-3C9B-4DDA-A652-F00E4A030B9E}" srcOrd="1" destOrd="0" presId="urn:microsoft.com/office/officeart/2005/8/layout/list1"/>
    <dgm:cxn modelId="{D90800A8-48B5-43BF-A2D4-F102B60D251E}" type="presParOf" srcId="{0A2C63D3-F383-4D79-83C2-2233314340E7}" destId="{42EF43C9-B9CD-4388-8814-50CD83B8515E}" srcOrd="9" destOrd="0" presId="urn:microsoft.com/office/officeart/2005/8/layout/list1"/>
    <dgm:cxn modelId="{663C87D1-58A7-4C58-9E57-0315C25D4EB8}" type="presParOf" srcId="{0A2C63D3-F383-4D79-83C2-2233314340E7}" destId="{84183FAC-29EF-488E-BA91-A38536FAB0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B29A7-455F-45C7-9CA0-4898312366C8}">
      <dsp:nvSpPr>
        <dsp:cNvPr id="0" name=""/>
        <dsp:cNvSpPr/>
      </dsp:nvSpPr>
      <dsp:spPr>
        <a:xfrm>
          <a:off x="0" y="13011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A7CB2-FE6D-4359-BE42-6D56C2391A53}">
      <dsp:nvSpPr>
        <dsp:cNvPr id="0" name=""/>
        <dsp:cNvSpPr/>
      </dsp:nvSpPr>
      <dsp:spPr>
        <a:xfrm>
          <a:off x="0" y="0"/>
          <a:ext cx="4498022" cy="6815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목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표</a:t>
          </a:r>
        </a:p>
      </dsp:txBody>
      <dsp:txXfrm>
        <a:off x="33271" y="33271"/>
        <a:ext cx="4431480" cy="615015"/>
      </dsp:txXfrm>
    </dsp:sp>
    <dsp:sp modelId="{A511FB72-5435-45F6-A2C8-15357A2C4CA2}">
      <dsp:nvSpPr>
        <dsp:cNvPr id="0" name=""/>
        <dsp:cNvSpPr/>
      </dsp:nvSpPr>
      <dsp:spPr>
        <a:xfrm>
          <a:off x="0" y="1708329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30E8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93F7-0486-483B-B5C1-372D2A9D950B}">
      <dsp:nvSpPr>
        <dsp:cNvPr id="0" name=""/>
        <dsp:cNvSpPr/>
      </dsp:nvSpPr>
      <dsp:spPr>
        <a:xfrm>
          <a:off x="0" y="1684637"/>
          <a:ext cx="4498022" cy="68155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구현 방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법</a:t>
          </a:r>
        </a:p>
      </dsp:txBody>
      <dsp:txXfrm>
        <a:off x="33271" y="1717908"/>
        <a:ext cx="4431480" cy="615015"/>
      </dsp:txXfrm>
    </dsp:sp>
    <dsp:sp modelId="{84183FAC-29EF-488E-BA91-A38536FAB0E5}">
      <dsp:nvSpPr>
        <dsp:cNvPr id="0" name=""/>
        <dsp:cNvSpPr/>
      </dsp:nvSpPr>
      <dsp:spPr>
        <a:xfrm>
          <a:off x="0" y="3403646"/>
          <a:ext cx="10402697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5B9B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8BAB3-3C9B-4DDA-A652-F00E4A030B9E}">
      <dsp:nvSpPr>
        <dsp:cNvPr id="0" name=""/>
        <dsp:cNvSpPr/>
      </dsp:nvSpPr>
      <dsp:spPr>
        <a:xfrm>
          <a:off x="0" y="3379955"/>
          <a:ext cx="4498022" cy="68155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8" tIns="0" rIns="275238" bIns="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사용 알고리</a:t>
          </a:r>
          <a:r>
            <a:rPr lang="ko-KR" altLang="en-US" sz="2800" u="sng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즘</a:t>
          </a:r>
        </a:p>
      </dsp:txBody>
      <dsp:txXfrm>
        <a:off x="33271" y="3413226"/>
        <a:ext cx="4431480" cy="61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6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23-07-27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kumarajarshi/life-expectancy-wh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ADBCB-47D2-8064-0BFC-A96D1B3973D0}"/>
              </a:ext>
            </a:extLst>
          </p:cNvPr>
          <p:cNvGrpSpPr/>
          <p:nvPr/>
        </p:nvGrpSpPr>
        <p:grpSpPr>
          <a:xfrm>
            <a:off x="214540" y="4294510"/>
            <a:ext cx="11639550" cy="3348034"/>
            <a:chOff x="276225" y="263524"/>
            <a:chExt cx="11639550" cy="333921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154E7D2A-BE65-8EF9-8A1F-6F14088AD563}"/>
                </a:ext>
              </a:extLst>
            </p:cNvPr>
            <p:cNvSpPr/>
            <p:nvPr/>
          </p:nvSpPr>
          <p:spPr>
            <a:xfrm>
              <a:off x="276225" y="263524"/>
              <a:ext cx="11639550" cy="3339212"/>
            </a:xfrm>
            <a:prstGeom prst="round2SameRect">
              <a:avLst>
                <a:gd name="adj1" fmla="val 4932"/>
                <a:gd name="adj2" fmla="val 0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FCD36D3C-1F39-B69B-ADEB-680DEFB877A7}"/>
                </a:ext>
              </a:extLst>
            </p:cNvPr>
            <p:cNvSpPr/>
            <p:nvPr/>
          </p:nvSpPr>
          <p:spPr>
            <a:xfrm>
              <a:off x="276225" y="677862"/>
              <a:ext cx="11639550" cy="292487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E64B2FFE-26E4-E720-B29C-A15F550E81B0}"/>
                </a:ext>
              </a:extLst>
            </p:cNvPr>
            <p:cNvSpPr/>
            <p:nvPr/>
          </p:nvSpPr>
          <p:spPr>
            <a:xfrm flipV="1">
              <a:off x="1207919" y="428699"/>
              <a:ext cx="515716" cy="249162"/>
            </a:xfrm>
            <a:custGeom>
              <a:avLst/>
              <a:gdLst>
                <a:gd name="connsiteX0" fmla="*/ 0 w 423864"/>
                <a:gd name="connsiteY0" fmla="*/ 0 h 204785"/>
                <a:gd name="connsiteX1" fmla="*/ 238125 w 423864"/>
                <a:gd name="connsiteY1" fmla="*/ 0 h 204785"/>
                <a:gd name="connsiteX2" fmla="*/ 423864 w 423864"/>
                <a:gd name="connsiteY2" fmla="*/ 185739 h 204785"/>
                <a:gd name="connsiteX3" fmla="*/ 423864 w 423864"/>
                <a:gd name="connsiteY3" fmla="*/ 204785 h 204785"/>
                <a:gd name="connsiteX4" fmla="*/ 185739 w 423864"/>
                <a:gd name="connsiteY4" fmla="*/ 204785 h 204785"/>
                <a:gd name="connsiteX5" fmla="*/ 185739 w 423864"/>
                <a:gd name="connsiteY5" fmla="*/ 185739 h 204785"/>
                <a:gd name="connsiteX6" fmla="*/ 0 w 423864"/>
                <a:gd name="connsiteY6" fmla="*/ 0 h 2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864" h="204785">
                  <a:moveTo>
                    <a:pt x="0" y="0"/>
                  </a:moveTo>
                  <a:lnTo>
                    <a:pt x="238125" y="0"/>
                  </a:lnTo>
                  <a:cubicBezTo>
                    <a:pt x="340706" y="0"/>
                    <a:pt x="423864" y="83158"/>
                    <a:pt x="423864" y="185739"/>
                  </a:cubicBezTo>
                  <a:lnTo>
                    <a:pt x="423864" y="204785"/>
                  </a:lnTo>
                  <a:lnTo>
                    <a:pt x="185739" y="204785"/>
                  </a:lnTo>
                  <a:lnTo>
                    <a:pt x="185739" y="185739"/>
                  </a:lnTo>
                  <a:cubicBezTo>
                    <a:pt x="185739" y="83158"/>
                    <a:pt x="102581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55CE65-E496-4979-14C1-055F719CD235}"/>
                </a:ext>
              </a:extLst>
            </p:cNvPr>
            <p:cNvSpPr txBox="1"/>
            <p:nvPr/>
          </p:nvSpPr>
          <p:spPr>
            <a:xfrm>
              <a:off x="276225" y="289960"/>
              <a:ext cx="10650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>
                  <a:solidFill>
                    <a:prstClr val="white"/>
                  </a:solidFill>
                </a:rPr>
                <a:t>6</a:t>
              </a:r>
              <a:r>
                <a:rPr lang="ko-KR" altLang="en-US" sz="16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CD18CF9-08F1-DB54-811B-C095592ED674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5A0324E-D20D-3C8F-81DF-257150795065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DA68A44-4216-F310-8A7C-47BCFA5F400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53561FA5-A324-30F8-9D14-5F8319E394B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5E9A6AB2-3D2B-E0EA-E6E7-2847995AE82A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688CB97-5B46-17F0-F214-64F4B83D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955498-E8F9-0ED8-5CAA-1B1497B71D99}"/>
              </a:ext>
            </a:extLst>
          </p:cNvPr>
          <p:cNvSpPr/>
          <p:nvPr/>
        </p:nvSpPr>
        <p:spPr>
          <a:xfrm>
            <a:off x="978010" y="4713708"/>
            <a:ext cx="8280568" cy="1624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통계학과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권우혁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창의융합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김선원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융합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   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손민섭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동양철학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홍성훈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2A68C7-45FA-2771-2857-2A92CE0EE896}"/>
              </a:ext>
            </a:extLst>
          </p:cNvPr>
          <p:cNvSpPr/>
          <p:nvPr/>
        </p:nvSpPr>
        <p:spPr>
          <a:xfrm>
            <a:off x="3259985" y="2288518"/>
            <a:ext cx="5672030" cy="1209861"/>
          </a:xfrm>
          <a:prstGeom prst="roundRect">
            <a:avLst>
              <a:gd name="adj" fmla="val 280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기어, 메탈웨어, 교통, 바퀴이(가) 표시된 사진">
            <a:extLst>
              <a:ext uri="{FF2B5EF4-FFF2-40B4-BE49-F238E27FC236}">
                <a16:creationId xmlns:a16="http://schemas.microsoft.com/office/drawing/2014/main" id="{6DB92FDB-D030-A45E-664C-252E783E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418093"/>
            <a:ext cx="5753100" cy="3643630"/>
          </a:xfrm>
          <a:prstGeom prst="rect">
            <a:avLst/>
          </a:prstGeom>
        </p:spPr>
      </p:pic>
      <p:pic>
        <p:nvPicPr>
          <p:cNvPr id="12" name="그림 11" descr="기어, 메탈웨어, 교통, 바퀴이(가) 표시된 사진">
            <a:extLst>
              <a:ext uri="{FF2B5EF4-FFF2-40B4-BE49-F238E27FC236}">
                <a16:creationId xmlns:a16="http://schemas.microsoft.com/office/drawing/2014/main" id="{6200CE37-957B-DDD2-44C8-4873528C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8" y="-1291848"/>
            <a:ext cx="5753100" cy="3643630"/>
          </a:xfrm>
          <a:prstGeom prst="rect">
            <a:avLst/>
          </a:prstGeom>
          <a:scene3d>
            <a:camera prst="orthographicFront">
              <a:rot lat="21599965" lon="0" rev="10799999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6A32C7-1C65-6E45-F304-26807E68D304}"/>
              </a:ext>
            </a:extLst>
          </p:cNvPr>
          <p:cNvSpPr txBox="1"/>
          <p:nvPr/>
        </p:nvSpPr>
        <p:spPr>
          <a:xfrm>
            <a:off x="2933422" y="2351782"/>
            <a:ext cx="63251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ln w="3175">
                  <a:solidFill>
                    <a:schemeClr val="tx1"/>
                  </a:solidFill>
                </a:ln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선형회귀 학습과 예측</a:t>
            </a:r>
            <a:endParaRPr lang="en-US" altLang="ko-KR" sz="4400" kern="0" dirty="0">
              <a:ln w="3175">
                <a:solidFill>
                  <a:schemeClr val="tx1"/>
                </a:solidFill>
              </a:ln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latinLnBrk="0">
              <a:defRPr/>
            </a:pPr>
            <a:r>
              <a:rPr lang="ko-KR" altLang="en-US" sz="2000" kern="0" dirty="0">
                <a:ln w="3175">
                  <a:solidFill>
                    <a:schemeClr val="tx1"/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각 국가의 연도별 기대수명</a:t>
            </a:r>
            <a:endParaRPr lang="en-US" altLang="ko-KR" sz="2000" kern="0" dirty="0">
              <a:ln w="3175">
                <a:solidFill>
                  <a:schemeClr val="tx1"/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차례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A89B29-799E-6FD4-AFC2-3DA2BC460C1E}"/>
              </a:ext>
            </a:extLst>
          </p:cNvPr>
          <p:cNvSpPr/>
          <p:nvPr/>
        </p:nvSpPr>
        <p:spPr>
          <a:xfrm>
            <a:off x="1433908" y="4806523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30A428A-F908-C3B6-3797-5544D5E6A13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894374" y="2472338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49507355-7C41-E2F3-99E0-3FAFBD792CF5}"/>
              </a:ext>
            </a:extLst>
          </p:cNvPr>
          <p:cNvSpPr>
            <a:spLocks/>
          </p:cNvSpPr>
          <p:nvPr/>
        </p:nvSpPr>
        <p:spPr bwMode="auto">
          <a:xfrm>
            <a:off x="2445923" y="3714434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8" name="자유형 23">
            <a:extLst>
              <a:ext uri="{FF2B5EF4-FFF2-40B4-BE49-F238E27FC236}">
                <a16:creationId xmlns:a16="http://schemas.microsoft.com/office/drawing/2014/main" id="{EC2AA6B8-0E5D-E655-C54E-7648E3870553}"/>
              </a:ext>
            </a:extLst>
          </p:cNvPr>
          <p:cNvSpPr>
            <a:spLocks/>
          </p:cNvSpPr>
          <p:nvPr/>
        </p:nvSpPr>
        <p:spPr bwMode="auto">
          <a:xfrm>
            <a:off x="4659966" y="3120716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6D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51A96-8797-D6BD-0DBA-95FCF9F62810}"/>
              </a:ext>
            </a:extLst>
          </p:cNvPr>
          <p:cNvSpPr/>
          <p:nvPr/>
        </p:nvSpPr>
        <p:spPr>
          <a:xfrm>
            <a:off x="1561833" y="4069381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준비 및 목표 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A378F-6E91-D3EA-36F7-21B3B936673F}"/>
              </a:ext>
            </a:extLst>
          </p:cNvPr>
          <p:cNvSpPr txBox="1"/>
          <p:nvPr/>
        </p:nvSpPr>
        <p:spPr>
          <a:xfrm>
            <a:off x="2107240" y="290572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770551-ECCA-382B-D544-9517375D6B09}"/>
              </a:ext>
            </a:extLst>
          </p:cNvPr>
          <p:cNvSpPr/>
          <p:nvPr/>
        </p:nvSpPr>
        <p:spPr>
          <a:xfrm>
            <a:off x="3669648" y="4166451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0EE5C-71CC-A17E-1D83-33B9E2D110FE}"/>
              </a:ext>
            </a:extLst>
          </p:cNvPr>
          <p:cNvSpPr/>
          <p:nvPr/>
        </p:nvSpPr>
        <p:spPr>
          <a:xfrm>
            <a:off x="3797573" y="3429308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CF6DE5-3ACF-11B3-613D-9DBB1539B372}"/>
              </a:ext>
            </a:extLst>
          </p:cNvPr>
          <p:cNvSpPr txBox="1"/>
          <p:nvPr/>
        </p:nvSpPr>
        <p:spPr>
          <a:xfrm>
            <a:off x="4342980" y="226565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6B81B9-474A-0CE2-88F5-39F16AD2FFF0}"/>
              </a:ext>
            </a:extLst>
          </p:cNvPr>
          <p:cNvSpPr/>
          <p:nvPr/>
        </p:nvSpPr>
        <p:spPr>
          <a:xfrm>
            <a:off x="5905389" y="3526378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AD96FA-2DA9-AB24-D232-75AD4556B50C}"/>
              </a:ext>
            </a:extLst>
          </p:cNvPr>
          <p:cNvSpPr/>
          <p:nvPr/>
        </p:nvSpPr>
        <p:spPr>
          <a:xfrm>
            <a:off x="6033314" y="2789235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학습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FE4E3-6044-FF81-4569-97CF4AE9F260}"/>
              </a:ext>
            </a:extLst>
          </p:cNvPr>
          <p:cNvSpPr txBox="1"/>
          <p:nvPr/>
        </p:nvSpPr>
        <p:spPr>
          <a:xfrm>
            <a:off x="6578721" y="162557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D68464-886B-30AE-12ED-D557D6E9FF83}"/>
              </a:ext>
            </a:extLst>
          </p:cNvPr>
          <p:cNvSpPr/>
          <p:nvPr/>
        </p:nvSpPr>
        <p:spPr>
          <a:xfrm>
            <a:off x="8141130" y="2886305"/>
            <a:ext cx="2235741" cy="402223"/>
          </a:xfrm>
          <a:prstGeom prst="rect">
            <a:avLst/>
          </a:pr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BCCC324-EE1C-11D7-142F-329BBC1CAE89}"/>
              </a:ext>
            </a:extLst>
          </p:cNvPr>
          <p:cNvSpPr>
            <a:spLocks/>
          </p:cNvSpPr>
          <p:nvPr/>
        </p:nvSpPr>
        <p:spPr bwMode="auto">
          <a:xfrm>
            <a:off x="9153145" y="1794216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6D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9020A6-14F9-6E64-C162-ADE27CF6235E}"/>
              </a:ext>
            </a:extLst>
          </p:cNvPr>
          <p:cNvSpPr/>
          <p:nvPr/>
        </p:nvSpPr>
        <p:spPr>
          <a:xfrm>
            <a:off x="8269054" y="2149162"/>
            <a:ext cx="19798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예측과 평가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4095E-455F-1758-CF4F-46ED1595857C}"/>
              </a:ext>
            </a:extLst>
          </p:cNvPr>
          <p:cNvSpPr txBox="1"/>
          <p:nvPr/>
        </p:nvSpPr>
        <p:spPr>
          <a:xfrm>
            <a:off x="8814462" y="985504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46353C-BF3A-F8FF-6357-D8A119A8DCFD}"/>
              </a:ext>
            </a:extLst>
          </p:cNvPr>
          <p:cNvGrpSpPr/>
          <p:nvPr/>
        </p:nvGrpSpPr>
        <p:grpSpPr>
          <a:xfrm>
            <a:off x="1433908" y="1594414"/>
            <a:ext cx="8942963" cy="1920218"/>
            <a:chOff x="1606707" y="1964427"/>
            <a:chExt cx="8942963" cy="192021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226DC63-DE0D-B2A5-C6D9-EFDBAEA5E9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562AEB6-A0D3-F0B0-1510-B057E5B60C3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6FA734A-E10D-E72B-6B2C-B1A14FBAAC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A6A0448-7EE8-3DB7-6F2F-F80B51A3C545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5DDE023-913D-1C77-EBEC-C4DEA75A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238304-5AFA-CD44-ED7F-47C865F6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B90226E-874D-E6F9-8E80-CB180F3D7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16D3B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a typeface="Tmon몬소리 Black" panose="02000A03000000000000" pitchFamily="2" charset="-127"/>
                  </a:rPr>
                  <a:t>데이터 준비 및 목표 설정</a:t>
                </a:r>
                <a:endParaRPr lang="en-US" altLang="ko-KR" sz="1400" b="1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2C38A109-22E0-6AF7-3029-16DF79AF06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1" y="1634502"/>
            <a:ext cx="6184130" cy="40872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0C72EB7-B82B-1AA5-04B9-248A035CD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21" y="850727"/>
            <a:ext cx="6248400" cy="34022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27000" dist="381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E633E75-4741-DC44-74C8-BEAB04B2CF21}"/>
              </a:ext>
            </a:extLst>
          </p:cNvPr>
          <p:cNvSpPr/>
          <p:nvPr/>
        </p:nvSpPr>
        <p:spPr>
          <a:xfrm>
            <a:off x="1301537" y="1816726"/>
            <a:ext cx="3703983" cy="569844"/>
          </a:xfrm>
          <a:prstGeom prst="wedgeRoundRectCallout">
            <a:avLst>
              <a:gd name="adj1" fmla="val 53406"/>
              <a:gd name="adj2" fmla="val -3982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C7417-7DA9-D813-369A-8B30F65901B4}"/>
              </a:ext>
            </a:extLst>
          </p:cNvPr>
          <p:cNvSpPr txBox="1"/>
          <p:nvPr/>
        </p:nvSpPr>
        <p:spPr>
          <a:xfrm>
            <a:off x="1301537" y="1881883"/>
            <a:ext cx="422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Life Expectancy (WHO) | Kaggle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F4EE472-3DB2-C8C4-CFDD-60464877436D}"/>
              </a:ext>
            </a:extLst>
          </p:cNvPr>
          <p:cNvSpPr/>
          <p:nvPr/>
        </p:nvSpPr>
        <p:spPr>
          <a:xfrm>
            <a:off x="420990" y="3060908"/>
            <a:ext cx="4584530" cy="311923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47553-8DB0-621F-ADCF-54EB9B438D5B}"/>
              </a:ext>
            </a:extLst>
          </p:cNvPr>
          <p:cNvSpPr txBox="1"/>
          <p:nvPr/>
        </p:nvSpPr>
        <p:spPr>
          <a:xfrm>
            <a:off x="721392" y="3743360"/>
            <a:ext cx="4211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WHO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발표한 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각 국가 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~ 2015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년 사이의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기대수명에 대한 관측 데이터셋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193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개국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22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 컬럼의 데이터셋으로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약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3000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데이터가 준비되어 있음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데이터 준비 및 목표 설정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4AF98CE-E3DF-85E0-EA8D-3379ACBC2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5141"/>
              </p:ext>
            </p:extLst>
          </p:nvPr>
        </p:nvGraphicFramePr>
        <p:xfrm>
          <a:off x="887896" y="1150680"/>
          <a:ext cx="10402697" cy="502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F58CA-3A0A-44E9-9B43-62207D85A87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CBCF-E087-5B50-0C11-2EFF1338F23A}"/>
              </a:ext>
            </a:extLst>
          </p:cNvPr>
          <p:cNvSpPr txBox="1"/>
          <p:nvPr/>
        </p:nvSpPr>
        <p:spPr>
          <a:xfrm>
            <a:off x="1207919" y="3682000"/>
            <a:ext cx="65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 방식을 기반으로 여러 알고리즘을 적용해 보고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효율적인 알고리즘을 선택하여 최종 모델 완성하기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8832-4210-B099-02FD-10BA50A80B64}"/>
              </a:ext>
            </a:extLst>
          </p:cNvPr>
          <p:cNvSpPr txBox="1"/>
          <p:nvPr/>
        </p:nvSpPr>
        <p:spPr>
          <a:xfrm>
            <a:off x="1179443" y="2034209"/>
            <a:ext cx="65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2000~201n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까지의 데이터를 학습시켜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201n~2015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까지의 데이터를 예측하는 모델을 구현하기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75738-B685-9B68-2C82-B63345EB9CF1}"/>
              </a:ext>
            </a:extLst>
          </p:cNvPr>
          <p:cNvSpPr txBox="1"/>
          <p:nvPr/>
        </p:nvSpPr>
        <p:spPr>
          <a:xfrm>
            <a:off x="1179443" y="5211860"/>
            <a:ext cx="653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SVR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1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</a:t>
                </a:r>
                <a:r>
                  <a:rPr lang="ko-KR" altLang="en-US" sz="14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A1B077-B873-A82C-AD93-910A31D4DBB4}"/>
              </a:ext>
            </a:extLst>
          </p:cNvPr>
          <p:cNvGrpSpPr/>
          <p:nvPr/>
        </p:nvGrpSpPr>
        <p:grpSpPr>
          <a:xfrm rot="5400000">
            <a:off x="4142270" y="-1867053"/>
            <a:ext cx="3907461" cy="9574696"/>
            <a:chOff x="894591" y="1649589"/>
            <a:chExt cx="10223209" cy="399604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6E739A4-C432-FA18-DFD2-0E87E4517D67}"/>
                </a:ext>
              </a:extLst>
            </p:cNvPr>
            <p:cNvSpPr/>
            <p:nvPr/>
          </p:nvSpPr>
          <p:spPr>
            <a:xfrm rot="16200000">
              <a:off x="561587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4" rIns="124461" bIns="2664026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C94D9BC-CC22-5059-D92D-00FD3A12F330}"/>
                </a:ext>
              </a:extLst>
            </p:cNvPr>
            <p:cNvSpPr/>
            <p:nvPr/>
          </p:nvSpPr>
          <p:spPr>
            <a:xfrm>
              <a:off x="1560598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E12B5CB-0EF5-1450-7E06-DA072EDAEB7C}"/>
                </a:ext>
              </a:extLst>
            </p:cNvPr>
            <p:cNvSpPr/>
            <p:nvPr/>
          </p:nvSpPr>
          <p:spPr>
            <a:xfrm rot="16200000">
              <a:off x="4008174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rgbClr val="28B2C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2" rIns="124461" bIns="2664028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37" name="순서도: 추출 36">
              <a:extLst>
                <a:ext uri="{FF2B5EF4-FFF2-40B4-BE49-F238E27FC236}">
                  <a16:creationId xmlns:a16="http://schemas.microsoft.com/office/drawing/2014/main" id="{96E21621-D253-7739-D5CD-57D70318E211}"/>
                </a:ext>
              </a:extLst>
            </p:cNvPr>
            <p:cNvSpPr/>
            <p:nvPr/>
          </p:nvSpPr>
          <p:spPr>
            <a:xfrm rot="5400000">
              <a:off x="4064081" y="4826881"/>
              <a:ext cx="587493" cy="499505"/>
            </a:xfrm>
            <a:prstGeom prst="flowChartExtra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73EA95B-D0D0-CDB6-D279-424DAF467CB2}"/>
                </a:ext>
              </a:extLst>
            </p:cNvPr>
            <p:cNvSpPr/>
            <p:nvPr/>
          </p:nvSpPr>
          <p:spPr>
            <a:xfrm>
              <a:off x="5007185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78519AC-0812-1527-85DA-DD89789532A6}"/>
                </a:ext>
              </a:extLst>
            </p:cNvPr>
            <p:cNvSpPr/>
            <p:nvPr/>
          </p:nvSpPr>
          <p:spPr>
            <a:xfrm rot="16200000">
              <a:off x="7454760" y="1982593"/>
              <a:ext cx="3996043" cy="3330036"/>
            </a:xfrm>
            <a:custGeom>
              <a:avLst/>
              <a:gdLst>
                <a:gd name="connsiteX0" fmla="*/ 0 w 3330035"/>
                <a:gd name="connsiteY0" fmla="*/ 166502 h 3996042"/>
                <a:gd name="connsiteX1" fmla="*/ 166502 w 3330035"/>
                <a:gd name="connsiteY1" fmla="*/ 0 h 3996042"/>
                <a:gd name="connsiteX2" fmla="*/ 3163533 w 3330035"/>
                <a:gd name="connsiteY2" fmla="*/ 0 h 3996042"/>
                <a:gd name="connsiteX3" fmla="*/ 3330035 w 3330035"/>
                <a:gd name="connsiteY3" fmla="*/ 166502 h 3996042"/>
                <a:gd name="connsiteX4" fmla="*/ 3330035 w 3330035"/>
                <a:gd name="connsiteY4" fmla="*/ 3829540 h 3996042"/>
                <a:gd name="connsiteX5" fmla="*/ 3163533 w 3330035"/>
                <a:gd name="connsiteY5" fmla="*/ 3996042 h 3996042"/>
                <a:gd name="connsiteX6" fmla="*/ 166502 w 3330035"/>
                <a:gd name="connsiteY6" fmla="*/ 3996042 h 3996042"/>
                <a:gd name="connsiteX7" fmla="*/ 0 w 3330035"/>
                <a:gd name="connsiteY7" fmla="*/ 3829540 h 3996042"/>
                <a:gd name="connsiteX8" fmla="*/ 0 w 3330035"/>
                <a:gd name="connsiteY8" fmla="*/ 166502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035" h="3996042">
                  <a:moveTo>
                    <a:pt x="3191283" y="1"/>
                  </a:moveTo>
                  <a:cubicBezTo>
                    <a:pt x="3267914" y="1"/>
                    <a:pt x="3330035" y="89455"/>
                    <a:pt x="3330035" y="199803"/>
                  </a:cubicBezTo>
                  <a:lnTo>
                    <a:pt x="3330035" y="3796239"/>
                  </a:lnTo>
                  <a:cubicBezTo>
                    <a:pt x="3330035" y="3906587"/>
                    <a:pt x="3267914" y="3996041"/>
                    <a:pt x="3191283" y="3996041"/>
                  </a:cubicBezTo>
                  <a:lnTo>
                    <a:pt x="138752" y="3996041"/>
                  </a:lnTo>
                  <a:cubicBezTo>
                    <a:pt x="62121" y="3996041"/>
                    <a:pt x="0" y="3906587"/>
                    <a:pt x="0" y="3796239"/>
                  </a:cubicBezTo>
                  <a:lnTo>
                    <a:pt x="0" y="199803"/>
                  </a:lnTo>
                  <a:cubicBezTo>
                    <a:pt x="0" y="89455"/>
                    <a:pt x="62121" y="1"/>
                    <a:pt x="138752" y="1"/>
                  </a:cubicBezTo>
                  <a:lnTo>
                    <a:pt x="3191283" y="1"/>
                  </a:lnTo>
                  <a:close/>
                </a:path>
              </a:pathLst>
            </a:custGeom>
            <a:solidFill>
              <a:srgbClr val="5B9BD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9287" tIns="96013" rIns="124461" bIns="2664027" numCol="1" spcCol="1270" anchor="t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 dirty="0"/>
            </a:p>
          </p:txBody>
        </p:sp>
        <p:sp>
          <p:nvSpPr>
            <p:cNvPr id="40" name="순서도: 추출 39">
              <a:extLst>
                <a:ext uri="{FF2B5EF4-FFF2-40B4-BE49-F238E27FC236}">
                  <a16:creationId xmlns:a16="http://schemas.microsoft.com/office/drawing/2014/main" id="{04C855E4-2914-0430-485B-497AB1A8A682}"/>
                </a:ext>
              </a:extLst>
            </p:cNvPr>
            <p:cNvSpPr/>
            <p:nvPr/>
          </p:nvSpPr>
          <p:spPr>
            <a:xfrm rot="5400000">
              <a:off x="7510668" y="4826881"/>
              <a:ext cx="587493" cy="499505"/>
            </a:xfrm>
            <a:prstGeom prst="flowChartExtract">
              <a:avLst/>
            </a:prstGeom>
            <a:solidFill>
              <a:srgbClr val="28B2C2"/>
            </a:solidFill>
            <a:ln>
              <a:solidFill>
                <a:srgbClr val="28B2C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91F69EF-0A88-719A-9F18-38B563D613BD}"/>
                </a:ext>
              </a:extLst>
            </p:cNvPr>
            <p:cNvSpPr/>
            <p:nvPr/>
          </p:nvSpPr>
          <p:spPr>
            <a:xfrm>
              <a:off x="8453771" y="1649590"/>
              <a:ext cx="2480876" cy="3996042"/>
            </a:xfrm>
            <a:custGeom>
              <a:avLst/>
              <a:gdLst>
                <a:gd name="connsiteX0" fmla="*/ 0 w 2480876"/>
                <a:gd name="connsiteY0" fmla="*/ 0 h 3996042"/>
                <a:gd name="connsiteX1" fmla="*/ 2480876 w 2480876"/>
                <a:gd name="connsiteY1" fmla="*/ 0 h 3996042"/>
                <a:gd name="connsiteX2" fmla="*/ 2480876 w 2480876"/>
                <a:gd name="connsiteY2" fmla="*/ 3996042 h 3996042"/>
                <a:gd name="connsiteX3" fmla="*/ 0 w 2480876"/>
                <a:gd name="connsiteY3" fmla="*/ 3996042 h 3996042"/>
                <a:gd name="connsiteX4" fmla="*/ 0 w 2480876"/>
                <a:gd name="connsiteY4" fmla="*/ 0 h 399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876" h="3996042">
                  <a:moveTo>
                    <a:pt x="0" y="0"/>
                  </a:moveTo>
                  <a:lnTo>
                    <a:pt x="2480876" y="0"/>
                  </a:lnTo>
                  <a:lnTo>
                    <a:pt x="2480876" y="3996042"/>
                  </a:lnTo>
                  <a:lnTo>
                    <a:pt x="0" y="399604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68336C-1788-B915-5257-67041F88F4C4}"/>
              </a:ext>
            </a:extLst>
          </p:cNvPr>
          <p:cNvSpPr txBox="1"/>
          <p:nvPr/>
        </p:nvSpPr>
        <p:spPr>
          <a:xfrm>
            <a:off x="1491217" y="1184298"/>
            <a:ext cx="875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Kaggle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컬럼 설명을 참조하여 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결측치는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채우고 이상치는 삭제하기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71E174-CBBA-3F7E-767B-716880D3A271}"/>
              </a:ext>
            </a:extLst>
          </p:cNvPr>
          <p:cNvSpPr txBox="1"/>
          <p:nvPr/>
        </p:nvSpPr>
        <p:spPr>
          <a:xfrm>
            <a:off x="1465777" y="2481599"/>
            <a:ext cx="6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히트맵을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만들어 상관관계가 너무 높은 컬럼들을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하나만 남기고 삭제하기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88A9F-072E-F13F-0AB7-6DDED856CB8E}"/>
              </a:ext>
            </a:extLst>
          </p:cNvPr>
          <p:cNvSpPr txBox="1"/>
          <p:nvPr/>
        </p:nvSpPr>
        <p:spPr>
          <a:xfrm>
            <a:off x="1491217" y="3805852"/>
            <a:ext cx="86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연도를 기준으로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트레이닝 데이터와 테스트 데이터 분리하기</a:t>
            </a:r>
          </a:p>
        </p:txBody>
      </p:sp>
      <p:pic>
        <p:nvPicPr>
          <p:cNvPr id="46" name="그래픽 45" descr="배지 3 윤곽선">
            <a:extLst>
              <a:ext uri="{FF2B5EF4-FFF2-40B4-BE49-F238E27FC236}">
                <a16:creationId xmlns:a16="http://schemas.microsoft.com/office/drawing/2014/main" id="{4D1F7CF5-2D89-F460-E1AD-6D1F87F4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507" y="3742340"/>
            <a:ext cx="914400" cy="914400"/>
          </a:xfrm>
          <a:prstGeom prst="rect">
            <a:avLst/>
          </a:prstGeom>
        </p:spPr>
      </p:pic>
      <p:pic>
        <p:nvPicPr>
          <p:cNvPr id="48" name="그래픽 47" descr="배지 윤곽선">
            <a:extLst>
              <a:ext uri="{FF2B5EF4-FFF2-40B4-BE49-F238E27FC236}">
                <a16:creationId xmlns:a16="http://schemas.microsoft.com/office/drawing/2014/main" id="{0FA3AE59-51A3-CBFC-4E2C-9CA149E84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9507" y="2479156"/>
            <a:ext cx="914400" cy="914400"/>
          </a:xfrm>
          <a:prstGeom prst="rect">
            <a:avLst/>
          </a:prstGeom>
        </p:spPr>
      </p:pic>
      <p:pic>
        <p:nvPicPr>
          <p:cNvPr id="50" name="그래픽 49" descr="배지 1 윤곽선">
            <a:extLst>
              <a:ext uri="{FF2B5EF4-FFF2-40B4-BE49-F238E27FC236}">
                <a16:creationId xmlns:a16="http://schemas.microsoft.com/office/drawing/2014/main" id="{4A59E64F-9685-1AA3-72F3-DC02BC2B5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9507" y="1109499"/>
            <a:ext cx="914400" cy="914400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EACA4A3-95EE-DE52-ED94-690E92D8EEC8}"/>
              </a:ext>
            </a:extLst>
          </p:cNvPr>
          <p:cNvSpPr/>
          <p:nvPr/>
        </p:nvSpPr>
        <p:spPr>
          <a:xfrm>
            <a:off x="1308651" y="4942530"/>
            <a:ext cx="9574696" cy="1272789"/>
          </a:xfrm>
          <a:custGeom>
            <a:avLst/>
            <a:gdLst>
              <a:gd name="connsiteX0" fmla="*/ 0 w 3330035"/>
              <a:gd name="connsiteY0" fmla="*/ 166502 h 3996042"/>
              <a:gd name="connsiteX1" fmla="*/ 166502 w 3330035"/>
              <a:gd name="connsiteY1" fmla="*/ 0 h 3996042"/>
              <a:gd name="connsiteX2" fmla="*/ 3163533 w 3330035"/>
              <a:gd name="connsiteY2" fmla="*/ 0 h 3996042"/>
              <a:gd name="connsiteX3" fmla="*/ 3330035 w 3330035"/>
              <a:gd name="connsiteY3" fmla="*/ 166502 h 3996042"/>
              <a:gd name="connsiteX4" fmla="*/ 3330035 w 3330035"/>
              <a:gd name="connsiteY4" fmla="*/ 3829540 h 3996042"/>
              <a:gd name="connsiteX5" fmla="*/ 3163533 w 3330035"/>
              <a:gd name="connsiteY5" fmla="*/ 3996042 h 3996042"/>
              <a:gd name="connsiteX6" fmla="*/ 166502 w 3330035"/>
              <a:gd name="connsiteY6" fmla="*/ 3996042 h 3996042"/>
              <a:gd name="connsiteX7" fmla="*/ 0 w 3330035"/>
              <a:gd name="connsiteY7" fmla="*/ 3829540 h 3996042"/>
              <a:gd name="connsiteX8" fmla="*/ 0 w 3330035"/>
              <a:gd name="connsiteY8" fmla="*/ 166502 h 399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0035" h="3996042">
                <a:moveTo>
                  <a:pt x="3191283" y="1"/>
                </a:moveTo>
                <a:cubicBezTo>
                  <a:pt x="3267914" y="1"/>
                  <a:pt x="3330035" y="89455"/>
                  <a:pt x="3330035" y="199803"/>
                </a:cubicBezTo>
                <a:lnTo>
                  <a:pt x="3330035" y="3796239"/>
                </a:lnTo>
                <a:cubicBezTo>
                  <a:pt x="3330035" y="3906587"/>
                  <a:pt x="3267914" y="3996041"/>
                  <a:pt x="3191283" y="3996041"/>
                </a:cubicBezTo>
                <a:lnTo>
                  <a:pt x="138752" y="3996041"/>
                </a:lnTo>
                <a:cubicBezTo>
                  <a:pt x="62121" y="3996041"/>
                  <a:pt x="0" y="3906587"/>
                  <a:pt x="0" y="3796239"/>
                </a:cubicBezTo>
                <a:lnTo>
                  <a:pt x="0" y="199803"/>
                </a:lnTo>
                <a:cubicBezTo>
                  <a:pt x="0" y="89455"/>
                  <a:pt x="62121" y="1"/>
                  <a:pt x="138752" y="1"/>
                </a:cubicBezTo>
                <a:lnTo>
                  <a:pt x="3191283" y="1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9287" tIns="96013" rIns="124461" bIns="2664027" numCol="1" spcCol="1270" anchor="t" anchorCtr="0">
            <a:noAutofit/>
          </a:bodyPr>
          <a:lstStyle/>
          <a:p>
            <a:pPr marL="0" lvl="0" indent="0" algn="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/>
          </a:p>
        </p:txBody>
      </p:sp>
      <p:sp>
        <p:nvSpPr>
          <p:cNvPr id="63" name="순서도: 추출 62">
            <a:extLst>
              <a:ext uri="{FF2B5EF4-FFF2-40B4-BE49-F238E27FC236}">
                <a16:creationId xmlns:a16="http://schemas.microsoft.com/office/drawing/2014/main" id="{4E0D10F3-7EA9-E2A7-BD74-37F6EFBB24C0}"/>
              </a:ext>
            </a:extLst>
          </p:cNvPr>
          <p:cNvSpPr/>
          <p:nvPr/>
        </p:nvSpPr>
        <p:spPr>
          <a:xfrm rot="10800000">
            <a:off x="1968168" y="4847071"/>
            <a:ext cx="1407659" cy="190918"/>
          </a:xfrm>
          <a:prstGeom prst="flowChartExtra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C0DBB-27E8-E559-108E-A78D3F94C00D}"/>
              </a:ext>
            </a:extLst>
          </p:cNvPr>
          <p:cNvSpPr txBox="1"/>
          <p:nvPr/>
        </p:nvSpPr>
        <p:spPr>
          <a:xfrm>
            <a:off x="1488804" y="5173992"/>
            <a:ext cx="6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스탠다드 스케일링과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원 핫 인코딩으로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데이터 스케일링 하기</a:t>
            </a: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17FFB6D0-6351-9E09-3A8E-B1963DA4EA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9507" y="5092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</a:t>
                </a:r>
                <a:r>
                  <a:rPr lang="ko-KR" altLang="en-US" sz="14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39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</a:t>
                </a:r>
                <a:r>
                  <a:rPr lang="ko-KR" altLang="en-US" sz="14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97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471FE8-50F9-DD29-6382-B9993983BD2C}"/>
              </a:ext>
            </a:extLst>
          </p:cNvPr>
          <p:cNvGrpSpPr/>
          <p:nvPr/>
        </p:nvGrpSpPr>
        <p:grpSpPr>
          <a:xfrm>
            <a:off x="276225" y="173736"/>
            <a:ext cx="11639550" cy="6446140"/>
            <a:chOff x="276225" y="173736"/>
            <a:chExt cx="11639550" cy="644614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35E556F-700D-0BAB-2E72-D02143BBB46F}"/>
                </a:ext>
              </a:extLst>
            </p:cNvPr>
            <p:cNvSpPr/>
            <p:nvPr/>
          </p:nvSpPr>
          <p:spPr>
            <a:xfrm>
              <a:off x="276225" y="263524"/>
              <a:ext cx="11639550" cy="6356352"/>
            </a:xfrm>
            <a:prstGeom prst="round2SameRect">
              <a:avLst>
                <a:gd name="adj1" fmla="val 4932"/>
                <a:gd name="adj2" fmla="val 4211"/>
              </a:avLst>
            </a:prstGeom>
            <a:solidFill>
              <a:srgbClr val="28B2C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26BA66BF-7A19-9E72-6CD7-7CF458793A8C}"/>
                </a:ext>
              </a:extLst>
            </p:cNvPr>
            <p:cNvSpPr/>
            <p:nvPr/>
          </p:nvSpPr>
          <p:spPr>
            <a:xfrm>
              <a:off x="276225" y="677862"/>
              <a:ext cx="11639550" cy="5942014"/>
            </a:xfrm>
            <a:prstGeom prst="round2SameRect">
              <a:avLst>
                <a:gd name="adj1" fmla="val 0"/>
                <a:gd name="adj2" fmla="val 36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9C181EE-00C3-A88C-2213-CE35054E78F2}"/>
                </a:ext>
              </a:extLst>
            </p:cNvPr>
            <p:cNvGrpSpPr/>
            <p:nvPr/>
          </p:nvGrpSpPr>
          <p:grpSpPr>
            <a:xfrm>
              <a:off x="1207919" y="173736"/>
              <a:ext cx="10707856" cy="504126"/>
              <a:chOff x="1325674" y="263524"/>
              <a:chExt cx="8800720" cy="414338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B619FB-E787-B802-3BD4-6F55CFF7EA9A}"/>
                  </a:ext>
                </a:extLst>
              </p:cNvPr>
              <p:cNvSpPr/>
              <p:nvPr/>
            </p:nvSpPr>
            <p:spPr>
              <a:xfrm flipV="1">
                <a:off x="1325674" y="473077"/>
                <a:ext cx="423864" cy="204785"/>
              </a:xfrm>
              <a:custGeom>
                <a:avLst/>
                <a:gdLst>
                  <a:gd name="connsiteX0" fmla="*/ 0 w 423864"/>
                  <a:gd name="connsiteY0" fmla="*/ 0 h 204785"/>
                  <a:gd name="connsiteX1" fmla="*/ 238125 w 423864"/>
                  <a:gd name="connsiteY1" fmla="*/ 0 h 204785"/>
                  <a:gd name="connsiteX2" fmla="*/ 423864 w 423864"/>
                  <a:gd name="connsiteY2" fmla="*/ 185739 h 204785"/>
                  <a:gd name="connsiteX3" fmla="*/ 423864 w 423864"/>
                  <a:gd name="connsiteY3" fmla="*/ 204785 h 204785"/>
                  <a:gd name="connsiteX4" fmla="*/ 185739 w 423864"/>
                  <a:gd name="connsiteY4" fmla="*/ 204785 h 204785"/>
                  <a:gd name="connsiteX5" fmla="*/ 185739 w 423864"/>
                  <a:gd name="connsiteY5" fmla="*/ 185739 h 204785"/>
                  <a:gd name="connsiteX6" fmla="*/ 0 w 423864"/>
                  <a:gd name="connsiteY6" fmla="*/ 0 h 20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864" h="204785">
                    <a:moveTo>
                      <a:pt x="0" y="0"/>
                    </a:moveTo>
                    <a:lnTo>
                      <a:pt x="238125" y="0"/>
                    </a:lnTo>
                    <a:cubicBezTo>
                      <a:pt x="340706" y="0"/>
                      <a:pt x="423864" y="83158"/>
                      <a:pt x="423864" y="185739"/>
                    </a:cubicBezTo>
                    <a:lnTo>
                      <a:pt x="423864" y="204785"/>
                    </a:lnTo>
                    <a:lnTo>
                      <a:pt x="185739" y="204785"/>
                    </a:lnTo>
                    <a:lnTo>
                      <a:pt x="185739" y="185739"/>
                    </a:lnTo>
                    <a:cubicBezTo>
                      <a:pt x="185739" y="83158"/>
                      <a:pt x="102581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B7B08B0B-5E2D-E144-C52E-E38E3A0660B1}"/>
                  </a:ext>
                </a:extLst>
              </p:cNvPr>
              <p:cNvSpPr/>
              <p:nvPr/>
            </p:nvSpPr>
            <p:spPr>
              <a:xfrm>
                <a:off x="1511411" y="263524"/>
                <a:ext cx="8614983" cy="414338"/>
              </a:xfrm>
              <a:prstGeom prst="round2SameRect">
                <a:avLst>
                  <a:gd name="adj1" fmla="val 448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075" lvl="2">
                  <a:defRPr/>
                </a:pPr>
                <a:r>
                  <a:rPr lang="ko-KR" altLang="en-US" sz="1400" b="1" i="1" kern="0" dirty="0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</a:t>
                </a:r>
                <a:r>
                  <a:rPr lang="ko-KR" altLang="en-US" sz="1400" b="1" i="1" kern="0" dirty="0" err="1">
                    <a:ln w="9525"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전처리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CADD-9553-A900-1210-EE20C64B4A6E}"/>
                </a:ext>
              </a:extLst>
            </p:cNvPr>
            <p:cNvSpPr txBox="1"/>
            <p:nvPr/>
          </p:nvSpPr>
          <p:spPr>
            <a:xfrm>
              <a:off x="420990" y="349142"/>
              <a:ext cx="9456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A668E9-EB2A-2773-F1BB-CE79CFDC2B78}"/>
                </a:ext>
              </a:extLst>
            </p:cNvPr>
            <p:cNvSpPr/>
            <p:nvPr/>
          </p:nvSpPr>
          <p:spPr>
            <a:xfrm>
              <a:off x="9753601" y="342642"/>
              <a:ext cx="1536992" cy="3937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</a:rPr>
                <a:t>CONTENT</a:t>
              </a:r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1B4F7-8B81-96BD-9550-2D0F93F505E0}"/>
                </a:ext>
              </a:extLst>
            </p:cNvPr>
            <p:cNvSpPr/>
            <p:nvPr/>
          </p:nvSpPr>
          <p:spPr>
            <a:xfrm>
              <a:off x="11357852" y="342642"/>
              <a:ext cx="392400" cy="393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3ADFD-5900-AB6E-B2B3-BD2F6CBC36D7}"/>
                </a:ext>
              </a:extLst>
            </p:cNvPr>
            <p:cNvGrpSpPr/>
            <p:nvPr/>
          </p:nvGrpSpPr>
          <p:grpSpPr>
            <a:xfrm>
              <a:off x="11463394" y="428700"/>
              <a:ext cx="187007" cy="221257"/>
              <a:chOff x="7903029" y="1102744"/>
              <a:chExt cx="178934" cy="211706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30C8AFF8-F319-9872-84E2-441C77483F03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7661534"/>
                  <a:gd name="adj2" fmla="val 3290856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BC6FA750-EBE7-2D49-795E-3A4E41196B56}"/>
                  </a:ext>
                </a:extLst>
              </p:cNvPr>
              <p:cNvSpPr/>
              <p:nvPr/>
            </p:nvSpPr>
            <p:spPr>
              <a:xfrm>
                <a:off x="7903029" y="1102744"/>
                <a:ext cx="159658" cy="159658"/>
              </a:xfrm>
              <a:prstGeom prst="arc">
                <a:avLst>
                  <a:gd name="adj1" fmla="val 5171035"/>
                  <a:gd name="adj2" fmla="val 6163513"/>
                </a:avLst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509B5A-00CB-16D0-9CAC-7AE4CA6AA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127" y="1250723"/>
                <a:ext cx="52836" cy="63727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17651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196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Tmon몬소리 Black</vt:lpstr>
      <vt:lpstr>맑은 고딕</vt:lpstr>
      <vt:lpstr>-윤고딕330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김선원</cp:lastModifiedBy>
  <cp:revision>6</cp:revision>
  <dcterms:created xsi:type="dcterms:W3CDTF">2023-07-23T08:14:44Z</dcterms:created>
  <dcterms:modified xsi:type="dcterms:W3CDTF">2023-07-27T06:57:01Z</dcterms:modified>
</cp:coreProperties>
</file>