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59" r:id="rId5"/>
    <p:sldId id="260" r:id="rId6"/>
    <p:sldId id="266" r:id="rId7"/>
    <p:sldId id="265" r:id="rId8"/>
    <p:sldId id="264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6D3B3"/>
    <a:srgbClr val="28B2C2"/>
    <a:srgbClr val="FFCCFF"/>
    <a:srgbClr val="FFC000"/>
    <a:srgbClr val="5B9BD5"/>
    <a:srgbClr val="E2F0D9"/>
    <a:srgbClr val="30E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0D78C-71A9-4BE6-B438-C718AF53044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0352902-22F2-4F8A-A98B-238DC8A4A1DF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목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표</a:t>
          </a:r>
        </a:p>
      </dgm:t>
    </dgm:pt>
    <dgm:pt modelId="{AB7E1A05-E3AC-4B36-8601-83D4763CD1D7}" type="parTrans" cxnId="{7D594604-3925-4B2E-8015-687BF16EA1A3}">
      <dgm:prSet/>
      <dgm:spPr/>
      <dgm:t>
        <a:bodyPr/>
        <a:lstStyle/>
        <a:p>
          <a:pPr latinLnBrk="1"/>
          <a:endParaRPr lang="ko-KR" altLang="en-US"/>
        </a:p>
      </dgm:t>
    </dgm:pt>
    <dgm:pt modelId="{1F962CE2-8327-4814-BD19-BC0B62D4F65F}" type="sibTrans" cxnId="{7D594604-3925-4B2E-8015-687BF16EA1A3}">
      <dgm:prSet/>
      <dgm:spPr/>
      <dgm:t>
        <a:bodyPr/>
        <a:lstStyle/>
        <a:p>
          <a:pPr latinLnBrk="1"/>
          <a:endParaRPr lang="ko-KR" altLang="en-US"/>
        </a:p>
      </dgm:t>
    </dgm:pt>
    <dgm:pt modelId="{A60A47B3-E203-4650-B13D-1E32B10F7594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구현 방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법</a:t>
          </a:r>
        </a:p>
      </dgm:t>
    </dgm:pt>
    <dgm:pt modelId="{17077F85-24AD-4CED-AAD1-576E10CD5AA3}" type="parTrans" cxnId="{D232BA6E-2EC1-4B4C-8552-21906AEF0353}">
      <dgm:prSet/>
      <dgm:spPr/>
      <dgm:t>
        <a:bodyPr/>
        <a:lstStyle/>
        <a:p>
          <a:pPr latinLnBrk="1"/>
          <a:endParaRPr lang="ko-KR" altLang="en-US"/>
        </a:p>
      </dgm:t>
    </dgm:pt>
    <dgm:pt modelId="{09DB7115-A39E-4016-B1B2-8CA88A144BAA}" type="sibTrans" cxnId="{D232BA6E-2EC1-4B4C-8552-21906AEF0353}">
      <dgm:prSet/>
      <dgm:spPr/>
      <dgm:t>
        <a:bodyPr/>
        <a:lstStyle/>
        <a:p>
          <a:pPr latinLnBrk="1"/>
          <a:endParaRPr lang="ko-KR" altLang="en-US"/>
        </a:p>
      </dgm:t>
    </dgm:pt>
    <dgm:pt modelId="{49750C03-3411-4BCE-8051-6002C7B6DD6F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사용 알고리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즘</a:t>
          </a:r>
        </a:p>
      </dgm:t>
    </dgm:pt>
    <dgm:pt modelId="{F2B37C49-1D57-496D-B77A-14E5F2258A62}" type="parTrans" cxnId="{D46B9D36-D235-4B44-8B22-FB77672712A8}">
      <dgm:prSet/>
      <dgm:spPr/>
      <dgm:t>
        <a:bodyPr/>
        <a:lstStyle/>
        <a:p>
          <a:pPr latinLnBrk="1"/>
          <a:endParaRPr lang="ko-KR" altLang="en-US"/>
        </a:p>
      </dgm:t>
    </dgm:pt>
    <dgm:pt modelId="{902CD171-AAED-4E8F-A176-B69633F945F3}" type="sibTrans" cxnId="{D46B9D36-D235-4B44-8B22-FB77672712A8}">
      <dgm:prSet/>
      <dgm:spPr/>
      <dgm:t>
        <a:bodyPr/>
        <a:lstStyle/>
        <a:p>
          <a:pPr latinLnBrk="1"/>
          <a:endParaRPr lang="ko-KR" altLang="en-US"/>
        </a:p>
      </dgm:t>
    </dgm:pt>
    <dgm:pt modelId="{0A2C63D3-F383-4D79-83C2-2233314340E7}" type="pres">
      <dgm:prSet presAssocID="{FBA0D78C-71A9-4BE6-B438-C718AF530449}" presName="linear" presStyleCnt="0">
        <dgm:presLayoutVars>
          <dgm:dir/>
          <dgm:animLvl val="lvl"/>
          <dgm:resizeHandles val="exact"/>
        </dgm:presLayoutVars>
      </dgm:prSet>
      <dgm:spPr/>
    </dgm:pt>
    <dgm:pt modelId="{F6F9A11B-B2E4-4249-A5B1-C7A5781DD404}" type="pres">
      <dgm:prSet presAssocID="{70352902-22F2-4F8A-A98B-238DC8A4A1DF}" presName="parentLin" presStyleCnt="0"/>
      <dgm:spPr/>
    </dgm:pt>
    <dgm:pt modelId="{F8508CC7-C77A-4532-9578-5DC8E07B31D7}" type="pres">
      <dgm:prSet presAssocID="{70352902-22F2-4F8A-A98B-238DC8A4A1DF}" presName="parentLeftMargin" presStyleLbl="node1" presStyleIdx="0" presStyleCnt="3"/>
      <dgm:spPr/>
    </dgm:pt>
    <dgm:pt modelId="{E02A7CB2-FE6D-4359-BE42-6D56C2391A53}" type="pres">
      <dgm:prSet presAssocID="{70352902-22F2-4F8A-A98B-238DC8A4A1DF}" presName="parentText" presStyleLbl="node1" presStyleIdx="0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</dgm:pt>
    <dgm:pt modelId="{A7BD7888-9768-4D0A-9C4A-82D05FA587FC}" type="pres">
      <dgm:prSet presAssocID="{70352902-22F2-4F8A-A98B-238DC8A4A1DF}" presName="negativeSpace" presStyleCnt="0"/>
      <dgm:spPr/>
    </dgm:pt>
    <dgm:pt modelId="{43CB29A7-455F-45C7-9CA0-4898312366C8}" type="pres">
      <dgm:prSet presAssocID="{70352902-22F2-4F8A-A98B-238DC8A4A1DF}" presName="childText" presStyleLbl="conFgAcc1" presStyleIdx="0" presStyleCnt="3">
        <dgm:presLayoutVars>
          <dgm:bulletEnabled val="1"/>
        </dgm:presLayoutVars>
      </dgm:prSet>
      <dgm:spPr>
        <a:ln w="19050">
          <a:solidFill>
            <a:srgbClr val="FFC000"/>
          </a:solidFill>
        </a:ln>
      </dgm:spPr>
    </dgm:pt>
    <dgm:pt modelId="{7ACBBDF2-8989-4CD6-9A0A-C6D49833B4D7}" type="pres">
      <dgm:prSet presAssocID="{1F962CE2-8327-4814-BD19-BC0B62D4F65F}" presName="spaceBetweenRectangles" presStyleCnt="0"/>
      <dgm:spPr/>
    </dgm:pt>
    <dgm:pt modelId="{21F86973-2472-4F96-81F4-4F09D96ABD98}" type="pres">
      <dgm:prSet presAssocID="{A60A47B3-E203-4650-B13D-1E32B10F7594}" presName="parentLin" presStyleCnt="0"/>
      <dgm:spPr/>
    </dgm:pt>
    <dgm:pt modelId="{C4B43CB1-C561-4B36-8A89-1FF3E3938F3C}" type="pres">
      <dgm:prSet presAssocID="{A60A47B3-E203-4650-B13D-1E32B10F7594}" presName="parentLeftMargin" presStyleLbl="node1" presStyleIdx="0" presStyleCnt="3"/>
      <dgm:spPr/>
    </dgm:pt>
    <dgm:pt modelId="{9B7793F7-0486-483B-B5C1-372D2A9D950B}" type="pres">
      <dgm:prSet presAssocID="{A60A47B3-E203-4650-B13D-1E32B10F7594}" presName="parentText" presStyleLbl="node1" presStyleIdx="1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</dgm:pt>
    <dgm:pt modelId="{4BD21554-A848-421D-9430-F878FF39DF3F}" type="pres">
      <dgm:prSet presAssocID="{A60A47B3-E203-4650-B13D-1E32B10F7594}" presName="negativeSpace" presStyleCnt="0"/>
      <dgm:spPr/>
    </dgm:pt>
    <dgm:pt modelId="{A511FB72-5435-45F6-A2C8-15357A2C4CA2}" type="pres">
      <dgm:prSet presAssocID="{A60A47B3-E203-4650-B13D-1E32B10F7594}" presName="childText" presStyleLbl="conFgAcc1" presStyleIdx="1" presStyleCnt="3">
        <dgm:presLayoutVars>
          <dgm:bulletEnabled val="1"/>
        </dgm:presLayoutVars>
      </dgm:prSet>
      <dgm:spPr>
        <a:ln w="19050">
          <a:solidFill>
            <a:srgbClr val="30E845"/>
          </a:solidFill>
        </a:ln>
      </dgm:spPr>
    </dgm:pt>
    <dgm:pt modelId="{98AFDEDA-35D0-4340-8BBD-AAF9C7934800}" type="pres">
      <dgm:prSet presAssocID="{09DB7115-A39E-4016-B1B2-8CA88A144BAA}" presName="spaceBetweenRectangles" presStyleCnt="0"/>
      <dgm:spPr/>
    </dgm:pt>
    <dgm:pt modelId="{ED5A127C-68D7-49D8-A38F-C3A5925C44FE}" type="pres">
      <dgm:prSet presAssocID="{49750C03-3411-4BCE-8051-6002C7B6DD6F}" presName="parentLin" presStyleCnt="0"/>
      <dgm:spPr/>
    </dgm:pt>
    <dgm:pt modelId="{F8D4BEA9-B2B4-40F8-A031-E1FBB3401B7E}" type="pres">
      <dgm:prSet presAssocID="{49750C03-3411-4BCE-8051-6002C7B6DD6F}" presName="parentLeftMargin" presStyleLbl="node1" presStyleIdx="1" presStyleCnt="3"/>
      <dgm:spPr/>
    </dgm:pt>
    <dgm:pt modelId="{F468BAB3-3C9B-4DDA-A652-F00E4A030B9E}" type="pres">
      <dgm:prSet presAssocID="{49750C03-3411-4BCE-8051-6002C7B6DD6F}" presName="parentText" presStyleLbl="node1" presStyleIdx="2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</dgm:pt>
    <dgm:pt modelId="{42EF43C9-B9CD-4388-8814-50CD83B8515E}" type="pres">
      <dgm:prSet presAssocID="{49750C03-3411-4BCE-8051-6002C7B6DD6F}" presName="negativeSpace" presStyleCnt="0"/>
      <dgm:spPr/>
    </dgm:pt>
    <dgm:pt modelId="{84183FAC-29EF-488E-BA91-A38536FAB0E5}" type="pres">
      <dgm:prSet presAssocID="{49750C03-3411-4BCE-8051-6002C7B6DD6F}" presName="childText" presStyleLbl="conFgAcc1" presStyleIdx="2" presStyleCnt="3">
        <dgm:presLayoutVars>
          <dgm:bulletEnabled val="1"/>
        </dgm:presLayoutVars>
      </dgm:prSet>
      <dgm:spPr>
        <a:ln w="19050">
          <a:solidFill>
            <a:srgbClr val="5B9BD5"/>
          </a:solidFill>
        </a:ln>
      </dgm:spPr>
    </dgm:pt>
  </dgm:ptLst>
  <dgm:cxnLst>
    <dgm:cxn modelId="{7D594604-3925-4B2E-8015-687BF16EA1A3}" srcId="{FBA0D78C-71A9-4BE6-B438-C718AF530449}" destId="{70352902-22F2-4F8A-A98B-238DC8A4A1DF}" srcOrd="0" destOrd="0" parTransId="{AB7E1A05-E3AC-4B36-8601-83D4763CD1D7}" sibTransId="{1F962CE2-8327-4814-BD19-BC0B62D4F65F}"/>
    <dgm:cxn modelId="{F1CB8A1D-E8AA-4C61-AAC8-0077B84588CC}" type="presOf" srcId="{70352902-22F2-4F8A-A98B-238DC8A4A1DF}" destId="{F8508CC7-C77A-4532-9578-5DC8E07B31D7}" srcOrd="0" destOrd="0" presId="urn:microsoft.com/office/officeart/2005/8/layout/list1"/>
    <dgm:cxn modelId="{D46B9D36-D235-4B44-8B22-FB77672712A8}" srcId="{FBA0D78C-71A9-4BE6-B438-C718AF530449}" destId="{49750C03-3411-4BCE-8051-6002C7B6DD6F}" srcOrd="2" destOrd="0" parTransId="{F2B37C49-1D57-496D-B77A-14E5F2258A62}" sibTransId="{902CD171-AAED-4E8F-A176-B69633F945F3}"/>
    <dgm:cxn modelId="{947F7D5E-86CA-40F9-BB09-7CA77A161A8B}" type="presOf" srcId="{A60A47B3-E203-4650-B13D-1E32B10F7594}" destId="{C4B43CB1-C561-4B36-8A89-1FF3E3938F3C}" srcOrd="0" destOrd="0" presId="urn:microsoft.com/office/officeart/2005/8/layout/list1"/>
    <dgm:cxn modelId="{D232BA6E-2EC1-4B4C-8552-21906AEF0353}" srcId="{FBA0D78C-71A9-4BE6-B438-C718AF530449}" destId="{A60A47B3-E203-4650-B13D-1E32B10F7594}" srcOrd="1" destOrd="0" parTransId="{17077F85-24AD-4CED-AAD1-576E10CD5AA3}" sibTransId="{09DB7115-A39E-4016-B1B2-8CA88A144BAA}"/>
    <dgm:cxn modelId="{ADF0B258-A72A-4B64-94A9-405733AEC706}" type="presOf" srcId="{70352902-22F2-4F8A-A98B-238DC8A4A1DF}" destId="{E02A7CB2-FE6D-4359-BE42-6D56C2391A53}" srcOrd="1" destOrd="0" presId="urn:microsoft.com/office/officeart/2005/8/layout/list1"/>
    <dgm:cxn modelId="{C015C19E-B065-43EF-811C-9A9CB0D37F8D}" type="presOf" srcId="{A60A47B3-E203-4650-B13D-1E32B10F7594}" destId="{9B7793F7-0486-483B-B5C1-372D2A9D950B}" srcOrd="1" destOrd="0" presId="urn:microsoft.com/office/officeart/2005/8/layout/list1"/>
    <dgm:cxn modelId="{4D8675B5-5999-43AD-A065-605C7DC527BC}" type="presOf" srcId="{FBA0D78C-71A9-4BE6-B438-C718AF530449}" destId="{0A2C63D3-F383-4D79-83C2-2233314340E7}" srcOrd="0" destOrd="0" presId="urn:microsoft.com/office/officeart/2005/8/layout/list1"/>
    <dgm:cxn modelId="{0315C9EC-FC65-486D-98DB-28A3CC1F2090}" type="presOf" srcId="{49750C03-3411-4BCE-8051-6002C7B6DD6F}" destId="{F468BAB3-3C9B-4DDA-A652-F00E4A030B9E}" srcOrd="1" destOrd="0" presId="urn:microsoft.com/office/officeart/2005/8/layout/list1"/>
    <dgm:cxn modelId="{ED682FFE-4FDA-4B06-93A7-A92484DB3EB6}" type="presOf" srcId="{49750C03-3411-4BCE-8051-6002C7B6DD6F}" destId="{F8D4BEA9-B2B4-40F8-A031-E1FBB3401B7E}" srcOrd="0" destOrd="0" presId="urn:microsoft.com/office/officeart/2005/8/layout/list1"/>
    <dgm:cxn modelId="{1A8A92F9-CA7B-4C78-B27B-40C2F0B9FEFB}" type="presParOf" srcId="{0A2C63D3-F383-4D79-83C2-2233314340E7}" destId="{F6F9A11B-B2E4-4249-A5B1-C7A5781DD404}" srcOrd="0" destOrd="0" presId="urn:microsoft.com/office/officeart/2005/8/layout/list1"/>
    <dgm:cxn modelId="{DDF2F7C9-8F8C-4116-B543-B4D496098725}" type="presParOf" srcId="{F6F9A11B-B2E4-4249-A5B1-C7A5781DD404}" destId="{F8508CC7-C77A-4532-9578-5DC8E07B31D7}" srcOrd="0" destOrd="0" presId="urn:microsoft.com/office/officeart/2005/8/layout/list1"/>
    <dgm:cxn modelId="{B9F5D582-1A70-4E59-8742-ED87C8E73016}" type="presParOf" srcId="{F6F9A11B-B2E4-4249-A5B1-C7A5781DD404}" destId="{E02A7CB2-FE6D-4359-BE42-6D56C2391A53}" srcOrd="1" destOrd="0" presId="urn:microsoft.com/office/officeart/2005/8/layout/list1"/>
    <dgm:cxn modelId="{EF2787ED-C278-44E1-87C0-21E58B72CE53}" type="presParOf" srcId="{0A2C63D3-F383-4D79-83C2-2233314340E7}" destId="{A7BD7888-9768-4D0A-9C4A-82D05FA587FC}" srcOrd="1" destOrd="0" presId="urn:microsoft.com/office/officeart/2005/8/layout/list1"/>
    <dgm:cxn modelId="{656192C5-F6BC-481B-A366-BE619A03BD5C}" type="presParOf" srcId="{0A2C63D3-F383-4D79-83C2-2233314340E7}" destId="{43CB29A7-455F-45C7-9CA0-4898312366C8}" srcOrd="2" destOrd="0" presId="urn:microsoft.com/office/officeart/2005/8/layout/list1"/>
    <dgm:cxn modelId="{CF421DE9-F5B2-4127-848A-C20729204017}" type="presParOf" srcId="{0A2C63D3-F383-4D79-83C2-2233314340E7}" destId="{7ACBBDF2-8989-4CD6-9A0A-C6D49833B4D7}" srcOrd="3" destOrd="0" presId="urn:microsoft.com/office/officeart/2005/8/layout/list1"/>
    <dgm:cxn modelId="{BD50C959-04BA-46B3-AA8D-7159763088A1}" type="presParOf" srcId="{0A2C63D3-F383-4D79-83C2-2233314340E7}" destId="{21F86973-2472-4F96-81F4-4F09D96ABD98}" srcOrd="4" destOrd="0" presId="urn:microsoft.com/office/officeart/2005/8/layout/list1"/>
    <dgm:cxn modelId="{395767D4-3B5C-49AA-82F9-FC3120E334BC}" type="presParOf" srcId="{21F86973-2472-4F96-81F4-4F09D96ABD98}" destId="{C4B43CB1-C561-4B36-8A89-1FF3E3938F3C}" srcOrd="0" destOrd="0" presId="urn:microsoft.com/office/officeart/2005/8/layout/list1"/>
    <dgm:cxn modelId="{BF7A7078-A318-4B6D-BB49-E649963F52B7}" type="presParOf" srcId="{21F86973-2472-4F96-81F4-4F09D96ABD98}" destId="{9B7793F7-0486-483B-B5C1-372D2A9D950B}" srcOrd="1" destOrd="0" presId="urn:microsoft.com/office/officeart/2005/8/layout/list1"/>
    <dgm:cxn modelId="{409DD2B1-216B-4958-AE56-BF1BEEA365D9}" type="presParOf" srcId="{0A2C63D3-F383-4D79-83C2-2233314340E7}" destId="{4BD21554-A848-421D-9430-F878FF39DF3F}" srcOrd="5" destOrd="0" presId="urn:microsoft.com/office/officeart/2005/8/layout/list1"/>
    <dgm:cxn modelId="{5D81CBB5-242D-4108-9F1C-9C910342CD57}" type="presParOf" srcId="{0A2C63D3-F383-4D79-83C2-2233314340E7}" destId="{A511FB72-5435-45F6-A2C8-15357A2C4CA2}" srcOrd="6" destOrd="0" presId="urn:microsoft.com/office/officeart/2005/8/layout/list1"/>
    <dgm:cxn modelId="{603D98C9-EFC9-42A1-863F-74BF32A0BCE9}" type="presParOf" srcId="{0A2C63D3-F383-4D79-83C2-2233314340E7}" destId="{98AFDEDA-35D0-4340-8BBD-AAF9C7934800}" srcOrd="7" destOrd="0" presId="urn:microsoft.com/office/officeart/2005/8/layout/list1"/>
    <dgm:cxn modelId="{7F485117-10B4-489E-81EF-2DD15A204617}" type="presParOf" srcId="{0A2C63D3-F383-4D79-83C2-2233314340E7}" destId="{ED5A127C-68D7-49D8-A38F-C3A5925C44FE}" srcOrd="8" destOrd="0" presId="urn:microsoft.com/office/officeart/2005/8/layout/list1"/>
    <dgm:cxn modelId="{73E6728D-AD78-416B-B715-B13B82ED53E0}" type="presParOf" srcId="{ED5A127C-68D7-49D8-A38F-C3A5925C44FE}" destId="{F8D4BEA9-B2B4-40F8-A031-E1FBB3401B7E}" srcOrd="0" destOrd="0" presId="urn:microsoft.com/office/officeart/2005/8/layout/list1"/>
    <dgm:cxn modelId="{2AC9FC02-BB4D-4202-8FDE-9D443CE8366C}" type="presParOf" srcId="{ED5A127C-68D7-49D8-A38F-C3A5925C44FE}" destId="{F468BAB3-3C9B-4DDA-A652-F00E4A030B9E}" srcOrd="1" destOrd="0" presId="urn:microsoft.com/office/officeart/2005/8/layout/list1"/>
    <dgm:cxn modelId="{D90800A8-48B5-43BF-A2D4-F102B60D251E}" type="presParOf" srcId="{0A2C63D3-F383-4D79-83C2-2233314340E7}" destId="{42EF43C9-B9CD-4388-8814-50CD83B8515E}" srcOrd="9" destOrd="0" presId="urn:microsoft.com/office/officeart/2005/8/layout/list1"/>
    <dgm:cxn modelId="{663C87D1-58A7-4C58-9E57-0315C25D4EB8}" type="presParOf" srcId="{0A2C63D3-F383-4D79-83C2-2233314340E7}" destId="{84183FAC-29EF-488E-BA91-A38536FAB0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EC64A-ACA6-4E13-9EF4-7DD28C5723DA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310EED-3EBD-428F-B9C3-2EB86A38AE73}">
      <dgm:prSet phldrT="[텍스트]"/>
      <dgm:spPr/>
      <dgm:t>
        <a:bodyPr/>
        <a:lstStyle/>
        <a:p>
          <a:pPr latinLnBrk="1"/>
          <a:r>
            <a:rPr lang="en-US" altLang="ko-KR" b="1" i="0" dirty="0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Linear Regression</a:t>
          </a:r>
          <a:endParaRPr lang="ko-KR" altLang="en-US" i="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CDE412B6-31EA-43AE-A2A7-43A9F3944113}" type="parTrans" cxnId="{1CCD81D6-25F1-4DA8-8929-E6CE42FB782A}">
      <dgm:prSet/>
      <dgm:spPr/>
      <dgm:t>
        <a:bodyPr/>
        <a:lstStyle/>
        <a:p>
          <a:pPr latinLnBrk="1"/>
          <a:endParaRPr lang="ko-KR" altLang="en-US"/>
        </a:p>
      </dgm:t>
    </dgm:pt>
    <dgm:pt modelId="{375143AA-BB2E-4B9B-9CC7-CD8BBBA76EAD}" type="sibTrans" cxnId="{1CCD81D6-25F1-4DA8-8929-E6CE42FB782A}">
      <dgm:prSet/>
      <dgm:spPr/>
      <dgm:t>
        <a:bodyPr/>
        <a:lstStyle/>
        <a:p>
          <a:pPr latinLnBrk="1"/>
          <a:endParaRPr lang="ko-KR" altLang="en-US"/>
        </a:p>
      </dgm:t>
    </dgm:pt>
    <dgm:pt modelId="{58220369-C43F-4728-A500-D3BAE81C4A9A}">
      <dgm:prSet phldrT="[텍스트]"/>
      <dgm:spPr/>
      <dgm:t>
        <a:bodyPr/>
        <a:lstStyle/>
        <a:p>
          <a:pPr latinLnBrk="1"/>
          <a:r>
            <a:rPr lang="ko-KR" altLang="en-US" b="0" dirty="0">
              <a:latin typeface="-윤고딕330" panose="02030504000101010101" pitchFamily="18" charset="-127"/>
              <a:ea typeface="-윤고딕330" panose="02030504000101010101" pitchFamily="18" charset="-127"/>
            </a:rPr>
            <a:t>중간성능의 오차율을 보여주었다</a:t>
          </a:r>
          <a:r>
            <a:rPr lang="en-US" altLang="ko-KR" b="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b="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0712417B-E239-47D4-A478-FE6AE090D180}" type="parTrans" cxnId="{715EA671-C9FA-45FB-A516-E72B5E9D6C5A}">
      <dgm:prSet/>
      <dgm:spPr/>
      <dgm:t>
        <a:bodyPr/>
        <a:lstStyle/>
        <a:p>
          <a:pPr latinLnBrk="1"/>
          <a:endParaRPr lang="ko-KR" altLang="en-US"/>
        </a:p>
      </dgm:t>
    </dgm:pt>
    <dgm:pt modelId="{59BE1032-95C7-48F8-A6DD-DC7498DF9866}" type="sibTrans" cxnId="{715EA671-C9FA-45FB-A516-E72B5E9D6C5A}">
      <dgm:prSet/>
      <dgm:spPr/>
      <dgm:t>
        <a:bodyPr/>
        <a:lstStyle/>
        <a:p>
          <a:pPr latinLnBrk="1"/>
          <a:endParaRPr lang="ko-KR" altLang="en-US"/>
        </a:p>
      </dgm:t>
    </dgm:pt>
    <dgm:pt modelId="{AFB6AADE-C0E4-4A28-9607-566B9CCF2662}">
      <dgm:prSet phldrT="[텍스트]"/>
      <dgm:spPr/>
      <dgm:t>
        <a:bodyPr/>
        <a:lstStyle/>
        <a:p>
          <a:pPr latinLnBrk="1"/>
          <a:r>
            <a:rPr lang="ko-KR" altLang="en-US" b="0" dirty="0">
              <a:latin typeface="-윤고딕330" panose="02030504000101010101" pitchFamily="18" charset="-127"/>
              <a:ea typeface="-윤고딕330" panose="02030504000101010101" pitchFamily="18" charset="-127"/>
            </a:rPr>
            <a:t>그래프의 아래쪽으로 데이터가 몰리는 현상이 보인다</a:t>
          </a:r>
          <a:r>
            <a:rPr lang="en-US" altLang="ko-KR" b="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b="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50695C9B-ADCF-4DE1-BF3F-96E12B916C35}" type="parTrans" cxnId="{474B0A65-0376-4AF0-99D1-F1FD49B8E78F}">
      <dgm:prSet/>
      <dgm:spPr/>
      <dgm:t>
        <a:bodyPr/>
        <a:lstStyle/>
        <a:p>
          <a:pPr latinLnBrk="1"/>
          <a:endParaRPr lang="ko-KR" altLang="en-US"/>
        </a:p>
      </dgm:t>
    </dgm:pt>
    <dgm:pt modelId="{FB8A324F-F63D-43D6-B059-901E55FA6A26}" type="sibTrans" cxnId="{474B0A65-0376-4AF0-99D1-F1FD49B8E78F}">
      <dgm:prSet/>
      <dgm:spPr/>
      <dgm:t>
        <a:bodyPr/>
        <a:lstStyle/>
        <a:p>
          <a:pPr latinLnBrk="1"/>
          <a:endParaRPr lang="ko-KR" altLang="en-US"/>
        </a:p>
      </dgm:t>
    </dgm:pt>
    <dgm:pt modelId="{C9F2E036-D5FA-4347-9135-1B3964ED9FC0}">
      <dgm:prSet phldrT="[텍스트]"/>
      <dgm:spPr/>
      <dgm:t>
        <a:bodyPr/>
        <a:lstStyle/>
        <a:p>
          <a:pPr latinLnBrk="1"/>
          <a:r>
            <a:rPr lang="en-US" altLang="ko-KR" b="1" i="0" dirty="0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Random Forest Regressor</a:t>
          </a:r>
          <a:endParaRPr lang="ko-KR" altLang="en-US" i="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669817F5-1312-425B-83EC-2F32FF5F305D}" type="parTrans" cxnId="{400586DA-7A11-444F-9300-0EC83339C75E}">
      <dgm:prSet/>
      <dgm:spPr/>
      <dgm:t>
        <a:bodyPr/>
        <a:lstStyle/>
        <a:p>
          <a:pPr latinLnBrk="1"/>
          <a:endParaRPr lang="ko-KR" altLang="en-US"/>
        </a:p>
      </dgm:t>
    </dgm:pt>
    <dgm:pt modelId="{FFF7CF6B-E71F-4A45-AE6E-AAC79BFA251E}" type="sibTrans" cxnId="{400586DA-7A11-444F-9300-0EC83339C75E}">
      <dgm:prSet/>
      <dgm:spPr/>
      <dgm:t>
        <a:bodyPr/>
        <a:lstStyle/>
        <a:p>
          <a:pPr latinLnBrk="1"/>
          <a:endParaRPr lang="ko-KR" altLang="en-US"/>
        </a:p>
      </dgm:t>
    </dgm:pt>
    <dgm:pt modelId="{4EF09503-7390-456C-B5F0-966F978CE7DA}">
      <dgm:prSet phldrT="[텍스트]"/>
      <dgm:spPr/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오차율이 가장 적은 알고리즘이었다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D83F411E-D5B2-4D9D-B6F1-5DBCCEA03FC3}" type="parTrans" cxnId="{549CC94D-E985-4088-AFA6-77C779CB55E8}">
      <dgm:prSet/>
      <dgm:spPr/>
      <dgm:t>
        <a:bodyPr/>
        <a:lstStyle/>
        <a:p>
          <a:pPr latinLnBrk="1"/>
          <a:endParaRPr lang="ko-KR" altLang="en-US"/>
        </a:p>
      </dgm:t>
    </dgm:pt>
    <dgm:pt modelId="{13B75BBB-F719-494F-8B11-AC3FEA7C50C9}" type="sibTrans" cxnId="{549CC94D-E985-4088-AFA6-77C779CB55E8}">
      <dgm:prSet/>
      <dgm:spPr/>
      <dgm:t>
        <a:bodyPr/>
        <a:lstStyle/>
        <a:p>
          <a:pPr latinLnBrk="1"/>
          <a:endParaRPr lang="ko-KR" altLang="en-US"/>
        </a:p>
      </dgm:t>
    </dgm:pt>
    <dgm:pt modelId="{32BD9A6C-036E-4567-AD00-65A547459F6E}">
      <dgm:prSet phldrT="[텍스트]"/>
      <dgm:spPr/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따라서 과적합을 의심해 볼 필요가 있다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1E4F0CD4-D4AA-4E89-A655-D40992D40854}" type="parTrans" cxnId="{3983C18D-55A6-46C1-9D00-E9769EC30CF0}">
      <dgm:prSet/>
      <dgm:spPr/>
      <dgm:t>
        <a:bodyPr/>
        <a:lstStyle/>
        <a:p>
          <a:pPr latinLnBrk="1"/>
          <a:endParaRPr lang="ko-KR" altLang="en-US"/>
        </a:p>
      </dgm:t>
    </dgm:pt>
    <dgm:pt modelId="{C17E58BC-EC17-4C3F-A454-6E7685399472}" type="sibTrans" cxnId="{3983C18D-55A6-46C1-9D00-E9769EC30CF0}">
      <dgm:prSet/>
      <dgm:spPr/>
      <dgm:t>
        <a:bodyPr/>
        <a:lstStyle/>
        <a:p>
          <a:pPr latinLnBrk="1"/>
          <a:endParaRPr lang="ko-KR" altLang="en-US"/>
        </a:p>
      </dgm:t>
    </dgm:pt>
    <dgm:pt modelId="{1BEA6B58-71FD-47A2-B44A-7ABFB9C32DD6}">
      <dgm:prSet phldrT="[텍스트]"/>
      <dgm:spPr/>
      <dgm:t>
        <a:bodyPr/>
        <a:lstStyle/>
        <a:p>
          <a:pPr latinLnBrk="1"/>
          <a:r>
            <a:rPr lang="en-US" altLang="ko-KR" b="1" i="0" dirty="0" err="1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SVR</a:t>
          </a:r>
          <a:endParaRPr lang="ko-KR" altLang="en-US" i="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FE99A6A0-4006-4D40-949B-9224D8D95A1E}" type="parTrans" cxnId="{545D7074-2A2A-4B00-96A5-A9D6F2F7F121}">
      <dgm:prSet/>
      <dgm:spPr/>
      <dgm:t>
        <a:bodyPr/>
        <a:lstStyle/>
        <a:p>
          <a:pPr latinLnBrk="1"/>
          <a:endParaRPr lang="ko-KR" altLang="en-US"/>
        </a:p>
      </dgm:t>
    </dgm:pt>
    <dgm:pt modelId="{FC56F634-B1A6-4661-96D7-A2E28328C38A}" type="sibTrans" cxnId="{545D7074-2A2A-4B00-96A5-A9D6F2F7F121}">
      <dgm:prSet/>
      <dgm:spPr/>
      <dgm:t>
        <a:bodyPr/>
        <a:lstStyle/>
        <a:p>
          <a:pPr latinLnBrk="1"/>
          <a:endParaRPr lang="ko-KR" altLang="en-US"/>
        </a:p>
      </dgm:t>
    </dgm:pt>
    <dgm:pt modelId="{167A4854-3B28-4B76-A753-6D39884A48C1}">
      <dgm:prSet phldrT="[텍스트]"/>
      <dgm:spPr/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가장 </a:t>
          </a:r>
          <a:r>
            <a:rPr lang="ko-KR" altLang="en-US" dirty="0" err="1">
              <a:latin typeface="-윤고딕330" panose="02030504000101010101" pitchFamily="18" charset="-127"/>
              <a:ea typeface="-윤고딕330" panose="02030504000101010101" pitchFamily="18" charset="-127"/>
            </a:rPr>
            <a:t>안좋은</a:t>
          </a:r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 오차율을 보여주었다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7E1F7941-6F3A-4ABB-8DE5-31E5493868A4}" type="parTrans" cxnId="{4CB86B8F-13B4-4F8A-8C87-5E32E60C0C7B}">
      <dgm:prSet/>
      <dgm:spPr/>
      <dgm:t>
        <a:bodyPr/>
        <a:lstStyle/>
        <a:p>
          <a:pPr latinLnBrk="1"/>
          <a:endParaRPr lang="ko-KR" altLang="en-US"/>
        </a:p>
      </dgm:t>
    </dgm:pt>
    <dgm:pt modelId="{143B6E9C-7F1D-46AC-999D-11CD258FCEDF}" type="sibTrans" cxnId="{4CB86B8F-13B4-4F8A-8C87-5E32E60C0C7B}">
      <dgm:prSet/>
      <dgm:spPr/>
      <dgm:t>
        <a:bodyPr/>
        <a:lstStyle/>
        <a:p>
          <a:pPr latinLnBrk="1"/>
          <a:endParaRPr lang="ko-KR" altLang="en-US"/>
        </a:p>
      </dgm:t>
    </dgm:pt>
    <dgm:pt modelId="{A894A79F-3196-4900-8799-43A822ADE1B2}">
      <dgm:prSet phldrT="[텍스트]"/>
      <dgm:spPr/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그래프가 점들의 가운데를 지나는 것이 보인다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B78EA0A5-1A00-4F57-A7A3-27F969794379}" type="parTrans" cxnId="{38909EC2-FD44-43C0-9F9A-E7CC293C8078}">
      <dgm:prSet/>
      <dgm:spPr/>
      <dgm:t>
        <a:bodyPr/>
        <a:lstStyle/>
        <a:p>
          <a:pPr latinLnBrk="1"/>
          <a:endParaRPr lang="ko-KR" altLang="en-US"/>
        </a:p>
      </dgm:t>
    </dgm:pt>
    <dgm:pt modelId="{FFB3DE86-88B2-49F0-B6C6-97275B05C25C}" type="sibTrans" cxnId="{38909EC2-FD44-43C0-9F9A-E7CC293C8078}">
      <dgm:prSet/>
      <dgm:spPr/>
      <dgm:t>
        <a:bodyPr/>
        <a:lstStyle/>
        <a:p>
          <a:pPr latinLnBrk="1"/>
          <a:endParaRPr lang="ko-KR" altLang="en-US"/>
        </a:p>
      </dgm:t>
    </dgm:pt>
    <dgm:pt modelId="{BE4D7C83-70D5-4EDC-A974-05E09D927CB0}" type="pres">
      <dgm:prSet presAssocID="{44FEC64A-ACA6-4E13-9EF4-7DD28C5723DA}" presName="linear" presStyleCnt="0">
        <dgm:presLayoutVars>
          <dgm:dir/>
          <dgm:resizeHandles val="exact"/>
        </dgm:presLayoutVars>
      </dgm:prSet>
      <dgm:spPr/>
    </dgm:pt>
    <dgm:pt modelId="{C02A2B76-4CA1-4A08-96DA-1A27977E0E68}" type="pres">
      <dgm:prSet presAssocID="{06310EED-3EBD-428F-B9C3-2EB86A38AE73}" presName="comp" presStyleCnt="0"/>
      <dgm:spPr/>
    </dgm:pt>
    <dgm:pt modelId="{DD18D2BE-9BD5-4C8E-AB43-5D0786955A11}" type="pres">
      <dgm:prSet presAssocID="{06310EED-3EBD-428F-B9C3-2EB86A38AE73}" presName="box" presStyleLbl="node1" presStyleIdx="0" presStyleCnt="3"/>
      <dgm:spPr/>
    </dgm:pt>
    <dgm:pt modelId="{4EFBE82C-F5EC-4BF7-9C5E-60059AEE6CEB}" type="pres">
      <dgm:prSet presAssocID="{06310EED-3EBD-428F-B9C3-2EB86A38AE73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FFD85187-9744-4CAA-AACC-CF469C36C37C}" type="pres">
      <dgm:prSet presAssocID="{06310EED-3EBD-428F-B9C3-2EB86A38AE73}" presName="text" presStyleLbl="node1" presStyleIdx="0" presStyleCnt="3">
        <dgm:presLayoutVars>
          <dgm:bulletEnabled val="1"/>
        </dgm:presLayoutVars>
      </dgm:prSet>
      <dgm:spPr/>
    </dgm:pt>
    <dgm:pt modelId="{625989CB-D527-4B90-AEE1-984BD7818769}" type="pres">
      <dgm:prSet presAssocID="{375143AA-BB2E-4B9B-9CC7-CD8BBBA76EAD}" presName="spacer" presStyleCnt="0"/>
      <dgm:spPr/>
    </dgm:pt>
    <dgm:pt modelId="{76BCBE49-8B76-45B6-84FC-FC74837DED12}" type="pres">
      <dgm:prSet presAssocID="{C9F2E036-D5FA-4347-9135-1B3964ED9FC0}" presName="comp" presStyleCnt="0"/>
      <dgm:spPr/>
    </dgm:pt>
    <dgm:pt modelId="{8BD05C22-B991-469E-9D24-1EF1624CC7FA}" type="pres">
      <dgm:prSet presAssocID="{C9F2E036-D5FA-4347-9135-1B3964ED9FC0}" presName="box" presStyleLbl="node1" presStyleIdx="1" presStyleCnt="3"/>
      <dgm:spPr/>
    </dgm:pt>
    <dgm:pt modelId="{3446C4EB-C101-455C-8055-4F6FA8BDE0E9}" type="pres">
      <dgm:prSet presAssocID="{C9F2E036-D5FA-4347-9135-1B3964ED9FC0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19F1E340-0436-4A80-80DE-F235C728D199}" type="pres">
      <dgm:prSet presAssocID="{C9F2E036-D5FA-4347-9135-1B3964ED9FC0}" presName="text" presStyleLbl="node1" presStyleIdx="1" presStyleCnt="3">
        <dgm:presLayoutVars>
          <dgm:bulletEnabled val="1"/>
        </dgm:presLayoutVars>
      </dgm:prSet>
      <dgm:spPr/>
    </dgm:pt>
    <dgm:pt modelId="{1173E171-C456-4341-ACE5-5DAAB12C0A1E}" type="pres">
      <dgm:prSet presAssocID="{FFF7CF6B-E71F-4A45-AE6E-AAC79BFA251E}" presName="spacer" presStyleCnt="0"/>
      <dgm:spPr/>
    </dgm:pt>
    <dgm:pt modelId="{F63953B0-52AF-459F-876C-BEC26B0B2AD2}" type="pres">
      <dgm:prSet presAssocID="{1BEA6B58-71FD-47A2-B44A-7ABFB9C32DD6}" presName="comp" presStyleCnt="0"/>
      <dgm:spPr/>
    </dgm:pt>
    <dgm:pt modelId="{2CDF8092-6E89-4AA6-8A68-BD59FFC75893}" type="pres">
      <dgm:prSet presAssocID="{1BEA6B58-71FD-47A2-B44A-7ABFB9C32DD6}" presName="box" presStyleLbl="node1" presStyleIdx="2" presStyleCnt="3"/>
      <dgm:spPr/>
    </dgm:pt>
    <dgm:pt modelId="{7F522747-9735-46C6-BCC0-6C95BCBA5245}" type="pres">
      <dgm:prSet presAssocID="{1BEA6B58-71FD-47A2-B44A-7ABFB9C32DD6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62B362B8-9CF9-4186-9A2C-252807868475}" type="pres">
      <dgm:prSet presAssocID="{1BEA6B58-71FD-47A2-B44A-7ABFB9C32DD6}" presName="text" presStyleLbl="node1" presStyleIdx="2" presStyleCnt="3">
        <dgm:presLayoutVars>
          <dgm:bulletEnabled val="1"/>
        </dgm:presLayoutVars>
      </dgm:prSet>
      <dgm:spPr/>
    </dgm:pt>
  </dgm:ptLst>
  <dgm:cxnLst>
    <dgm:cxn modelId="{DDAC9C0F-97A7-444A-9D20-7610354B9BEE}" type="presOf" srcId="{4EF09503-7390-456C-B5F0-966F978CE7DA}" destId="{19F1E340-0436-4A80-80DE-F235C728D199}" srcOrd="1" destOrd="1" presId="urn:microsoft.com/office/officeart/2005/8/layout/vList4"/>
    <dgm:cxn modelId="{F8315D13-E03B-41E5-BE7D-B1F25951CD71}" type="presOf" srcId="{58220369-C43F-4728-A500-D3BAE81C4A9A}" destId="{FFD85187-9744-4CAA-AACC-CF469C36C37C}" srcOrd="1" destOrd="1" presId="urn:microsoft.com/office/officeart/2005/8/layout/vList4"/>
    <dgm:cxn modelId="{E6C4B21D-294E-4433-AAF9-11498108744A}" type="presOf" srcId="{44FEC64A-ACA6-4E13-9EF4-7DD28C5723DA}" destId="{BE4D7C83-70D5-4EDC-A974-05E09D927CB0}" srcOrd="0" destOrd="0" presId="urn:microsoft.com/office/officeart/2005/8/layout/vList4"/>
    <dgm:cxn modelId="{CCBDAF24-FAE9-418C-AC3C-D45C5FF337E6}" type="presOf" srcId="{06310EED-3EBD-428F-B9C3-2EB86A38AE73}" destId="{FFD85187-9744-4CAA-AACC-CF469C36C37C}" srcOrd="1" destOrd="0" presId="urn:microsoft.com/office/officeart/2005/8/layout/vList4"/>
    <dgm:cxn modelId="{C4ACBE26-710A-4DD3-A9F8-885F98F5BD99}" type="presOf" srcId="{32BD9A6C-036E-4567-AD00-65A547459F6E}" destId="{19F1E340-0436-4A80-80DE-F235C728D199}" srcOrd="1" destOrd="2" presId="urn:microsoft.com/office/officeart/2005/8/layout/vList4"/>
    <dgm:cxn modelId="{1E3B1C27-50C2-4748-BC8F-5B7526581048}" type="presOf" srcId="{1BEA6B58-71FD-47A2-B44A-7ABFB9C32DD6}" destId="{2CDF8092-6E89-4AA6-8A68-BD59FFC75893}" srcOrd="0" destOrd="0" presId="urn:microsoft.com/office/officeart/2005/8/layout/vList4"/>
    <dgm:cxn modelId="{1CD58C5B-3FFD-4D03-A485-53ADBB36C776}" type="presOf" srcId="{AFB6AADE-C0E4-4A28-9607-566B9CCF2662}" destId="{DD18D2BE-9BD5-4C8E-AB43-5D0786955A11}" srcOrd="0" destOrd="2" presId="urn:microsoft.com/office/officeart/2005/8/layout/vList4"/>
    <dgm:cxn modelId="{2B199D5B-FE19-441C-BED6-B9B73723343D}" type="presOf" srcId="{AFB6AADE-C0E4-4A28-9607-566B9CCF2662}" destId="{FFD85187-9744-4CAA-AACC-CF469C36C37C}" srcOrd="1" destOrd="2" presId="urn:microsoft.com/office/officeart/2005/8/layout/vList4"/>
    <dgm:cxn modelId="{5586565E-6F86-474E-B6C4-53BA3EC34C18}" type="presOf" srcId="{C9F2E036-D5FA-4347-9135-1B3964ED9FC0}" destId="{19F1E340-0436-4A80-80DE-F235C728D199}" srcOrd="1" destOrd="0" presId="urn:microsoft.com/office/officeart/2005/8/layout/vList4"/>
    <dgm:cxn modelId="{474B0A65-0376-4AF0-99D1-F1FD49B8E78F}" srcId="{06310EED-3EBD-428F-B9C3-2EB86A38AE73}" destId="{AFB6AADE-C0E4-4A28-9607-566B9CCF2662}" srcOrd="1" destOrd="0" parTransId="{50695C9B-ADCF-4DE1-BF3F-96E12B916C35}" sibTransId="{FB8A324F-F63D-43D6-B059-901E55FA6A26}"/>
    <dgm:cxn modelId="{1A4FB447-C4A7-4616-8EB0-A78A26F558CB}" type="presOf" srcId="{C9F2E036-D5FA-4347-9135-1B3964ED9FC0}" destId="{8BD05C22-B991-469E-9D24-1EF1624CC7FA}" srcOrd="0" destOrd="0" presId="urn:microsoft.com/office/officeart/2005/8/layout/vList4"/>
    <dgm:cxn modelId="{549CC94D-E985-4088-AFA6-77C779CB55E8}" srcId="{C9F2E036-D5FA-4347-9135-1B3964ED9FC0}" destId="{4EF09503-7390-456C-B5F0-966F978CE7DA}" srcOrd="0" destOrd="0" parTransId="{D83F411E-D5B2-4D9D-B6F1-5DBCCEA03FC3}" sibTransId="{13B75BBB-F719-494F-8B11-AC3FEA7C50C9}"/>
    <dgm:cxn modelId="{6320F46D-5867-43BA-8924-BD747B71C150}" type="presOf" srcId="{1BEA6B58-71FD-47A2-B44A-7ABFB9C32DD6}" destId="{62B362B8-9CF9-4186-9A2C-252807868475}" srcOrd="1" destOrd="0" presId="urn:microsoft.com/office/officeart/2005/8/layout/vList4"/>
    <dgm:cxn modelId="{715EA671-C9FA-45FB-A516-E72B5E9D6C5A}" srcId="{06310EED-3EBD-428F-B9C3-2EB86A38AE73}" destId="{58220369-C43F-4728-A500-D3BAE81C4A9A}" srcOrd="0" destOrd="0" parTransId="{0712417B-E239-47D4-A478-FE6AE090D180}" sibTransId="{59BE1032-95C7-48F8-A6DD-DC7498DF9866}"/>
    <dgm:cxn modelId="{545D7074-2A2A-4B00-96A5-A9D6F2F7F121}" srcId="{44FEC64A-ACA6-4E13-9EF4-7DD28C5723DA}" destId="{1BEA6B58-71FD-47A2-B44A-7ABFB9C32DD6}" srcOrd="2" destOrd="0" parTransId="{FE99A6A0-4006-4D40-949B-9224D8D95A1E}" sibTransId="{FC56F634-B1A6-4661-96D7-A2E28328C38A}"/>
    <dgm:cxn modelId="{5951D688-E041-4242-8466-FF2CFB072510}" type="presOf" srcId="{58220369-C43F-4728-A500-D3BAE81C4A9A}" destId="{DD18D2BE-9BD5-4C8E-AB43-5D0786955A11}" srcOrd="0" destOrd="1" presId="urn:microsoft.com/office/officeart/2005/8/layout/vList4"/>
    <dgm:cxn modelId="{3983C18D-55A6-46C1-9D00-E9769EC30CF0}" srcId="{C9F2E036-D5FA-4347-9135-1B3964ED9FC0}" destId="{32BD9A6C-036E-4567-AD00-65A547459F6E}" srcOrd="1" destOrd="0" parTransId="{1E4F0CD4-D4AA-4E89-A655-D40992D40854}" sibTransId="{C17E58BC-EC17-4C3F-A454-6E7685399472}"/>
    <dgm:cxn modelId="{4CB86B8F-13B4-4F8A-8C87-5E32E60C0C7B}" srcId="{1BEA6B58-71FD-47A2-B44A-7ABFB9C32DD6}" destId="{167A4854-3B28-4B76-A753-6D39884A48C1}" srcOrd="0" destOrd="0" parTransId="{7E1F7941-6F3A-4ABB-8DE5-31E5493868A4}" sibTransId="{143B6E9C-7F1D-46AC-999D-11CD258FCEDF}"/>
    <dgm:cxn modelId="{3D5C4891-FD61-4322-BD5B-8DE629B163F8}" type="presOf" srcId="{06310EED-3EBD-428F-B9C3-2EB86A38AE73}" destId="{DD18D2BE-9BD5-4C8E-AB43-5D0786955A11}" srcOrd="0" destOrd="0" presId="urn:microsoft.com/office/officeart/2005/8/layout/vList4"/>
    <dgm:cxn modelId="{3B984D9A-5A77-4DEF-91DE-0C9BF0811406}" type="presOf" srcId="{A894A79F-3196-4900-8799-43A822ADE1B2}" destId="{2CDF8092-6E89-4AA6-8A68-BD59FFC75893}" srcOrd="0" destOrd="2" presId="urn:microsoft.com/office/officeart/2005/8/layout/vList4"/>
    <dgm:cxn modelId="{F037B09F-AB88-4B94-96BD-D47EC0CD31DE}" type="presOf" srcId="{A894A79F-3196-4900-8799-43A822ADE1B2}" destId="{62B362B8-9CF9-4186-9A2C-252807868475}" srcOrd="1" destOrd="2" presId="urn:microsoft.com/office/officeart/2005/8/layout/vList4"/>
    <dgm:cxn modelId="{62F12DA5-65E2-428F-9949-8453AAB68F39}" type="presOf" srcId="{4EF09503-7390-456C-B5F0-966F978CE7DA}" destId="{8BD05C22-B991-469E-9D24-1EF1624CC7FA}" srcOrd="0" destOrd="1" presId="urn:microsoft.com/office/officeart/2005/8/layout/vList4"/>
    <dgm:cxn modelId="{51D915A7-2AE9-43D8-B55A-430C5C02673E}" type="presOf" srcId="{32BD9A6C-036E-4567-AD00-65A547459F6E}" destId="{8BD05C22-B991-469E-9D24-1EF1624CC7FA}" srcOrd="0" destOrd="2" presId="urn:microsoft.com/office/officeart/2005/8/layout/vList4"/>
    <dgm:cxn modelId="{38909EC2-FD44-43C0-9F9A-E7CC293C8078}" srcId="{1BEA6B58-71FD-47A2-B44A-7ABFB9C32DD6}" destId="{A894A79F-3196-4900-8799-43A822ADE1B2}" srcOrd="1" destOrd="0" parTransId="{B78EA0A5-1A00-4F57-A7A3-27F969794379}" sibTransId="{FFB3DE86-88B2-49F0-B6C6-97275B05C25C}"/>
    <dgm:cxn modelId="{098E53D0-E003-4125-9A23-321056777739}" type="presOf" srcId="{167A4854-3B28-4B76-A753-6D39884A48C1}" destId="{2CDF8092-6E89-4AA6-8A68-BD59FFC75893}" srcOrd="0" destOrd="1" presId="urn:microsoft.com/office/officeart/2005/8/layout/vList4"/>
    <dgm:cxn modelId="{29CC85D0-4A17-427A-947E-18C0BB539BC8}" type="presOf" srcId="{167A4854-3B28-4B76-A753-6D39884A48C1}" destId="{62B362B8-9CF9-4186-9A2C-252807868475}" srcOrd="1" destOrd="1" presId="urn:microsoft.com/office/officeart/2005/8/layout/vList4"/>
    <dgm:cxn modelId="{1CCD81D6-25F1-4DA8-8929-E6CE42FB782A}" srcId="{44FEC64A-ACA6-4E13-9EF4-7DD28C5723DA}" destId="{06310EED-3EBD-428F-B9C3-2EB86A38AE73}" srcOrd="0" destOrd="0" parTransId="{CDE412B6-31EA-43AE-A2A7-43A9F3944113}" sibTransId="{375143AA-BB2E-4B9B-9CC7-CD8BBBA76EAD}"/>
    <dgm:cxn modelId="{400586DA-7A11-444F-9300-0EC83339C75E}" srcId="{44FEC64A-ACA6-4E13-9EF4-7DD28C5723DA}" destId="{C9F2E036-D5FA-4347-9135-1B3964ED9FC0}" srcOrd="1" destOrd="0" parTransId="{669817F5-1312-425B-83EC-2F32FF5F305D}" sibTransId="{FFF7CF6B-E71F-4A45-AE6E-AAC79BFA251E}"/>
    <dgm:cxn modelId="{D3D52509-99BB-46F8-A18F-992B3382827F}" type="presParOf" srcId="{BE4D7C83-70D5-4EDC-A974-05E09D927CB0}" destId="{C02A2B76-4CA1-4A08-96DA-1A27977E0E68}" srcOrd="0" destOrd="0" presId="urn:microsoft.com/office/officeart/2005/8/layout/vList4"/>
    <dgm:cxn modelId="{A80A26A1-19E7-4111-AFDC-E6D27F41ABD4}" type="presParOf" srcId="{C02A2B76-4CA1-4A08-96DA-1A27977E0E68}" destId="{DD18D2BE-9BD5-4C8E-AB43-5D0786955A11}" srcOrd="0" destOrd="0" presId="urn:microsoft.com/office/officeart/2005/8/layout/vList4"/>
    <dgm:cxn modelId="{55F43D90-C83B-4C9B-9CE0-32A2D1A72320}" type="presParOf" srcId="{C02A2B76-4CA1-4A08-96DA-1A27977E0E68}" destId="{4EFBE82C-F5EC-4BF7-9C5E-60059AEE6CEB}" srcOrd="1" destOrd="0" presId="urn:microsoft.com/office/officeart/2005/8/layout/vList4"/>
    <dgm:cxn modelId="{166A2256-6ACB-482D-A52A-43F0F6BF3FC4}" type="presParOf" srcId="{C02A2B76-4CA1-4A08-96DA-1A27977E0E68}" destId="{FFD85187-9744-4CAA-AACC-CF469C36C37C}" srcOrd="2" destOrd="0" presId="urn:microsoft.com/office/officeart/2005/8/layout/vList4"/>
    <dgm:cxn modelId="{53510B6B-8882-44E0-A246-CB8688D0CAB1}" type="presParOf" srcId="{BE4D7C83-70D5-4EDC-A974-05E09D927CB0}" destId="{625989CB-D527-4B90-AEE1-984BD7818769}" srcOrd="1" destOrd="0" presId="urn:microsoft.com/office/officeart/2005/8/layout/vList4"/>
    <dgm:cxn modelId="{6F26741F-C81E-4E05-A4E8-91A0C2D87063}" type="presParOf" srcId="{BE4D7C83-70D5-4EDC-A974-05E09D927CB0}" destId="{76BCBE49-8B76-45B6-84FC-FC74837DED12}" srcOrd="2" destOrd="0" presId="urn:microsoft.com/office/officeart/2005/8/layout/vList4"/>
    <dgm:cxn modelId="{27DAE97F-A512-4E4F-A58B-279FD7B3B2CE}" type="presParOf" srcId="{76BCBE49-8B76-45B6-84FC-FC74837DED12}" destId="{8BD05C22-B991-469E-9D24-1EF1624CC7FA}" srcOrd="0" destOrd="0" presId="urn:microsoft.com/office/officeart/2005/8/layout/vList4"/>
    <dgm:cxn modelId="{4C3F8269-73F2-4013-B5F0-A33CF2D3B5DF}" type="presParOf" srcId="{76BCBE49-8B76-45B6-84FC-FC74837DED12}" destId="{3446C4EB-C101-455C-8055-4F6FA8BDE0E9}" srcOrd="1" destOrd="0" presId="urn:microsoft.com/office/officeart/2005/8/layout/vList4"/>
    <dgm:cxn modelId="{3A958F06-BF46-4E7D-82D5-2EDF29414073}" type="presParOf" srcId="{76BCBE49-8B76-45B6-84FC-FC74837DED12}" destId="{19F1E340-0436-4A80-80DE-F235C728D199}" srcOrd="2" destOrd="0" presId="urn:microsoft.com/office/officeart/2005/8/layout/vList4"/>
    <dgm:cxn modelId="{8ADB8566-E4FD-46FB-80F0-1E68E1128B59}" type="presParOf" srcId="{BE4D7C83-70D5-4EDC-A974-05E09D927CB0}" destId="{1173E171-C456-4341-ACE5-5DAAB12C0A1E}" srcOrd="3" destOrd="0" presId="urn:microsoft.com/office/officeart/2005/8/layout/vList4"/>
    <dgm:cxn modelId="{102CE7C2-B291-4E30-A007-900BAC67EF6B}" type="presParOf" srcId="{BE4D7C83-70D5-4EDC-A974-05E09D927CB0}" destId="{F63953B0-52AF-459F-876C-BEC26B0B2AD2}" srcOrd="4" destOrd="0" presId="urn:microsoft.com/office/officeart/2005/8/layout/vList4"/>
    <dgm:cxn modelId="{B13C450A-4B81-484E-8DEB-ED296E106C77}" type="presParOf" srcId="{F63953B0-52AF-459F-876C-BEC26B0B2AD2}" destId="{2CDF8092-6E89-4AA6-8A68-BD59FFC75893}" srcOrd="0" destOrd="0" presId="urn:microsoft.com/office/officeart/2005/8/layout/vList4"/>
    <dgm:cxn modelId="{547A697F-4009-4F21-BD9F-FEF2E8FB94CD}" type="presParOf" srcId="{F63953B0-52AF-459F-876C-BEC26B0B2AD2}" destId="{7F522747-9735-46C6-BCC0-6C95BCBA5245}" srcOrd="1" destOrd="0" presId="urn:microsoft.com/office/officeart/2005/8/layout/vList4"/>
    <dgm:cxn modelId="{BA00E915-6858-444A-8351-10CB040E7DF3}" type="presParOf" srcId="{F63953B0-52AF-459F-876C-BEC26B0B2AD2}" destId="{62B362B8-9CF9-4186-9A2C-25280786847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B29A7-455F-45C7-9CA0-4898312366C8}">
      <dsp:nvSpPr>
        <dsp:cNvPr id="0" name=""/>
        <dsp:cNvSpPr/>
      </dsp:nvSpPr>
      <dsp:spPr>
        <a:xfrm>
          <a:off x="0" y="13011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A7CB2-FE6D-4359-BE42-6D56C2391A53}">
      <dsp:nvSpPr>
        <dsp:cNvPr id="0" name=""/>
        <dsp:cNvSpPr/>
      </dsp:nvSpPr>
      <dsp:spPr>
        <a:xfrm>
          <a:off x="0" y="0"/>
          <a:ext cx="4498022" cy="6815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목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표</a:t>
          </a:r>
        </a:p>
      </dsp:txBody>
      <dsp:txXfrm>
        <a:off x="33271" y="33271"/>
        <a:ext cx="4431480" cy="615015"/>
      </dsp:txXfrm>
    </dsp:sp>
    <dsp:sp modelId="{A511FB72-5435-45F6-A2C8-15357A2C4CA2}">
      <dsp:nvSpPr>
        <dsp:cNvPr id="0" name=""/>
        <dsp:cNvSpPr/>
      </dsp:nvSpPr>
      <dsp:spPr>
        <a:xfrm>
          <a:off x="0" y="1708329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30E8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93F7-0486-483B-B5C1-372D2A9D950B}">
      <dsp:nvSpPr>
        <dsp:cNvPr id="0" name=""/>
        <dsp:cNvSpPr/>
      </dsp:nvSpPr>
      <dsp:spPr>
        <a:xfrm>
          <a:off x="0" y="1684637"/>
          <a:ext cx="4498022" cy="681557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구현 방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법</a:t>
          </a:r>
        </a:p>
      </dsp:txBody>
      <dsp:txXfrm>
        <a:off x="33271" y="1717908"/>
        <a:ext cx="4431480" cy="615015"/>
      </dsp:txXfrm>
    </dsp:sp>
    <dsp:sp modelId="{84183FAC-29EF-488E-BA91-A38536FAB0E5}">
      <dsp:nvSpPr>
        <dsp:cNvPr id="0" name=""/>
        <dsp:cNvSpPr/>
      </dsp:nvSpPr>
      <dsp:spPr>
        <a:xfrm>
          <a:off x="0" y="3403646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5B9BD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8BAB3-3C9B-4DDA-A652-F00E4A030B9E}">
      <dsp:nvSpPr>
        <dsp:cNvPr id="0" name=""/>
        <dsp:cNvSpPr/>
      </dsp:nvSpPr>
      <dsp:spPr>
        <a:xfrm>
          <a:off x="0" y="3379955"/>
          <a:ext cx="4498022" cy="68155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사용 알고리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즘</a:t>
          </a:r>
        </a:p>
      </dsp:txBody>
      <dsp:txXfrm>
        <a:off x="33271" y="3413226"/>
        <a:ext cx="4431480" cy="61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8D2BE-9BD5-4C8E-AB43-5D0786955A11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b="1" i="0" kern="1200" dirty="0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Linear Regression</a:t>
          </a:r>
          <a:endParaRPr lang="ko-KR" altLang="en-US" sz="2600" i="0" kern="120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b="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중간성능의 오차율을 보여주었다</a:t>
          </a:r>
          <a:r>
            <a:rPr lang="en-US" altLang="ko-KR" sz="2000" b="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b="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b="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그래프의 아래쪽으로 데이터가 몰리는 현상이 보인다</a:t>
          </a:r>
          <a:r>
            <a:rPr lang="en-US" altLang="ko-KR" sz="2000" b="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b="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1794933" y="0"/>
        <a:ext cx="6333066" cy="1693333"/>
      </dsp:txXfrm>
    </dsp:sp>
    <dsp:sp modelId="{4EFBE82C-F5EC-4BF7-9C5E-60059AEE6CEB}">
      <dsp:nvSpPr>
        <dsp:cNvPr id="0" name=""/>
        <dsp:cNvSpPr/>
      </dsp:nvSpPr>
      <dsp:spPr>
        <a:xfrm>
          <a:off x="169333" y="169333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05C22-B991-469E-9D24-1EF1624CC7FA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b="1" i="0" kern="1200" dirty="0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Random Forest Regressor</a:t>
          </a:r>
          <a:endParaRPr lang="ko-KR" altLang="en-US" sz="2600" i="0" kern="120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오차율이 가장 적은 알고리즘이었다</a:t>
          </a:r>
          <a:r>
            <a:rPr lang="en-US" altLang="ko-KR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따라서 과적합을 의심해 볼 필요가 있다</a:t>
          </a:r>
          <a:r>
            <a:rPr lang="en-US" altLang="ko-KR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1794933" y="1862666"/>
        <a:ext cx="6333066" cy="1693333"/>
      </dsp:txXfrm>
    </dsp:sp>
    <dsp:sp modelId="{3446C4EB-C101-455C-8055-4F6FA8BDE0E9}">
      <dsp:nvSpPr>
        <dsp:cNvPr id="0" name=""/>
        <dsp:cNvSpPr/>
      </dsp:nvSpPr>
      <dsp:spPr>
        <a:xfrm>
          <a:off x="169333" y="2032000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F8092-6E89-4AA6-8A68-BD59FFC75893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b="1" i="0" kern="1200" dirty="0" err="1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SVR</a:t>
          </a:r>
          <a:endParaRPr lang="ko-KR" altLang="en-US" sz="2600" i="0" kern="120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가장 </a:t>
          </a:r>
          <a:r>
            <a:rPr lang="ko-KR" altLang="en-US" sz="2000" kern="1200" dirty="0" err="1">
              <a:latin typeface="-윤고딕330" panose="02030504000101010101" pitchFamily="18" charset="-127"/>
              <a:ea typeface="-윤고딕330" panose="02030504000101010101" pitchFamily="18" charset="-127"/>
            </a:rPr>
            <a:t>안좋은</a:t>
          </a: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 오차율을 보여주었다</a:t>
          </a:r>
          <a:r>
            <a:rPr lang="en-US" altLang="ko-KR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그래프가 점들의 가운데를 지나는 것이 보인다</a:t>
          </a:r>
          <a:r>
            <a:rPr lang="en-US" altLang="ko-KR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1794933" y="3725333"/>
        <a:ext cx="6333066" cy="1693333"/>
      </dsp:txXfrm>
    </dsp:sp>
    <dsp:sp modelId="{7F522747-9735-46C6-BCC0-6C95BCBA5245}">
      <dsp:nvSpPr>
        <dsp:cNvPr id="0" name=""/>
        <dsp:cNvSpPr/>
      </dsp:nvSpPr>
      <dsp:spPr>
        <a:xfrm>
          <a:off x="169333" y="3894666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6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kumarajarshi/life-expectancy-wh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2ADBCB-47D2-8064-0BFC-A96D1B3973D0}"/>
              </a:ext>
            </a:extLst>
          </p:cNvPr>
          <p:cNvGrpSpPr/>
          <p:nvPr/>
        </p:nvGrpSpPr>
        <p:grpSpPr>
          <a:xfrm>
            <a:off x="214540" y="4294510"/>
            <a:ext cx="11639550" cy="3348034"/>
            <a:chOff x="276225" y="263524"/>
            <a:chExt cx="11639550" cy="333921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154E7D2A-BE65-8EF9-8A1F-6F14088AD563}"/>
                </a:ext>
              </a:extLst>
            </p:cNvPr>
            <p:cNvSpPr/>
            <p:nvPr/>
          </p:nvSpPr>
          <p:spPr>
            <a:xfrm>
              <a:off x="276225" y="263524"/>
              <a:ext cx="11639550" cy="3339212"/>
            </a:xfrm>
            <a:prstGeom prst="round2SameRect">
              <a:avLst>
                <a:gd name="adj1" fmla="val 4932"/>
                <a:gd name="adj2" fmla="val 0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FCD36D3C-1F39-B69B-ADEB-680DEFB877A7}"/>
                </a:ext>
              </a:extLst>
            </p:cNvPr>
            <p:cNvSpPr/>
            <p:nvPr/>
          </p:nvSpPr>
          <p:spPr>
            <a:xfrm>
              <a:off x="276225" y="677862"/>
              <a:ext cx="11639550" cy="292487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E64B2FFE-26E4-E720-B29C-A15F550E81B0}"/>
                </a:ext>
              </a:extLst>
            </p:cNvPr>
            <p:cNvSpPr/>
            <p:nvPr/>
          </p:nvSpPr>
          <p:spPr>
            <a:xfrm flipV="1">
              <a:off x="1207919" y="428699"/>
              <a:ext cx="515716" cy="249162"/>
            </a:xfrm>
            <a:custGeom>
              <a:avLst/>
              <a:gdLst>
                <a:gd name="connsiteX0" fmla="*/ 0 w 423864"/>
                <a:gd name="connsiteY0" fmla="*/ 0 h 204785"/>
                <a:gd name="connsiteX1" fmla="*/ 238125 w 423864"/>
                <a:gd name="connsiteY1" fmla="*/ 0 h 204785"/>
                <a:gd name="connsiteX2" fmla="*/ 423864 w 423864"/>
                <a:gd name="connsiteY2" fmla="*/ 185739 h 204785"/>
                <a:gd name="connsiteX3" fmla="*/ 423864 w 423864"/>
                <a:gd name="connsiteY3" fmla="*/ 204785 h 204785"/>
                <a:gd name="connsiteX4" fmla="*/ 185739 w 423864"/>
                <a:gd name="connsiteY4" fmla="*/ 204785 h 204785"/>
                <a:gd name="connsiteX5" fmla="*/ 185739 w 423864"/>
                <a:gd name="connsiteY5" fmla="*/ 185739 h 204785"/>
                <a:gd name="connsiteX6" fmla="*/ 0 w 423864"/>
                <a:gd name="connsiteY6" fmla="*/ 0 h 20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864" h="204785">
                  <a:moveTo>
                    <a:pt x="0" y="0"/>
                  </a:moveTo>
                  <a:lnTo>
                    <a:pt x="238125" y="0"/>
                  </a:lnTo>
                  <a:cubicBezTo>
                    <a:pt x="340706" y="0"/>
                    <a:pt x="423864" y="83158"/>
                    <a:pt x="423864" y="185739"/>
                  </a:cubicBezTo>
                  <a:lnTo>
                    <a:pt x="423864" y="204785"/>
                  </a:lnTo>
                  <a:lnTo>
                    <a:pt x="185739" y="204785"/>
                  </a:lnTo>
                  <a:lnTo>
                    <a:pt x="185739" y="185739"/>
                  </a:lnTo>
                  <a:cubicBezTo>
                    <a:pt x="185739" y="83158"/>
                    <a:pt x="102581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55CE65-E496-4979-14C1-055F719CD235}"/>
                </a:ext>
              </a:extLst>
            </p:cNvPr>
            <p:cNvSpPr txBox="1"/>
            <p:nvPr/>
          </p:nvSpPr>
          <p:spPr>
            <a:xfrm>
              <a:off x="276225" y="289960"/>
              <a:ext cx="1065021" cy="3990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6</a:t>
              </a:r>
              <a:r>
                <a:rPr lang="ko-KR" altLang="en-US" sz="2000" b="1" dirty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CD18CF9-08F1-DB54-811B-C095592ED674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DA68A44-4216-F310-8A7C-47BCFA5F400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53561FA5-A324-30F8-9D14-5F8319E394BA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5E9A6AB2-3D2B-E0EA-E6E7-2847995AE82A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688CB97-5B46-17F0-F214-64F4B83D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955498-E8F9-0ED8-5CAA-1B1497B71D99}"/>
              </a:ext>
            </a:extLst>
          </p:cNvPr>
          <p:cNvSpPr/>
          <p:nvPr/>
        </p:nvSpPr>
        <p:spPr>
          <a:xfrm>
            <a:off x="1411347" y="4460121"/>
            <a:ext cx="10442743" cy="1624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통계학과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	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권우혁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창의융합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김선원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융합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   	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손민섭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동양철학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홍성훈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2A68C7-45FA-2771-2857-2A92CE0EE896}"/>
              </a:ext>
            </a:extLst>
          </p:cNvPr>
          <p:cNvSpPr/>
          <p:nvPr/>
        </p:nvSpPr>
        <p:spPr>
          <a:xfrm>
            <a:off x="3259985" y="2288518"/>
            <a:ext cx="5672030" cy="1209861"/>
          </a:xfrm>
          <a:prstGeom prst="roundRect">
            <a:avLst>
              <a:gd name="adj" fmla="val 280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기어, 메탈웨어, 교통, 바퀴이(가) 표시된 사진">
            <a:extLst>
              <a:ext uri="{FF2B5EF4-FFF2-40B4-BE49-F238E27FC236}">
                <a16:creationId xmlns:a16="http://schemas.microsoft.com/office/drawing/2014/main" id="{6DB92FDB-D030-A45E-664C-252E783E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-418093"/>
            <a:ext cx="5753100" cy="3643630"/>
          </a:xfrm>
          <a:prstGeom prst="rect">
            <a:avLst/>
          </a:prstGeom>
        </p:spPr>
      </p:pic>
      <p:pic>
        <p:nvPicPr>
          <p:cNvPr id="12" name="그림 11" descr="기어, 메탈웨어, 교통, 바퀴이(가) 표시된 사진">
            <a:extLst>
              <a:ext uri="{FF2B5EF4-FFF2-40B4-BE49-F238E27FC236}">
                <a16:creationId xmlns:a16="http://schemas.microsoft.com/office/drawing/2014/main" id="{6200CE37-957B-DDD2-44C8-4873528C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08" y="-1291848"/>
            <a:ext cx="5753100" cy="3643630"/>
          </a:xfrm>
          <a:prstGeom prst="rect">
            <a:avLst/>
          </a:prstGeom>
          <a:scene3d>
            <a:camera prst="orthographicFront">
              <a:rot lat="21599965" lon="0" rev="10799999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6A32C7-1C65-6E45-F304-26807E68D304}"/>
              </a:ext>
            </a:extLst>
          </p:cNvPr>
          <p:cNvSpPr txBox="1"/>
          <p:nvPr/>
        </p:nvSpPr>
        <p:spPr>
          <a:xfrm>
            <a:off x="2933422" y="2351782"/>
            <a:ext cx="63251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ln w="3175">
                  <a:solidFill>
                    <a:schemeClr val="tx1"/>
                  </a:solidFill>
                </a:ln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선형회귀 학습과 예측</a:t>
            </a:r>
            <a:endParaRPr lang="en-US" altLang="ko-KR" sz="4400" kern="0" dirty="0">
              <a:ln w="3175">
                <a:solidFill>
                  <a:schemeClr val="tx1"/>
                </a:solidFill>
              </a:ln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latinLnBrk="0">
              <a:defRPr/>
            </a:pPr>
            <a:r>
              <a:rPr lang="ko-KR" altLang="en-US" sz="2000" kern="0" dirty="0">
                <a:ln w="3175">
                  <a:solidFill>
                    <a:schemeClr val="tx1"/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각 국가의 연도별 기대수명</a:t>
            </a:r>
            <a:endParaRPr lang="en-US" altLang="ko-KR" sz="2000" kern="0" dirty="0">
              <a:ln w="3175">
                <a:solidFill>
                  <a:schemeClr val="tx1"/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69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발생했던 문제점들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06C218-EE1E-8911-B8DD-D33095F6F145}"/>
              </a:ext>
            </a:extLst>
          </p:cNvPr>
          <p:cNvGrpSpPr/>
          <p:nvPr/>
        </p:nvGrpSpPr>
        <p:grpSpPr>
          <a:xfrm>
            <a:off x="775659" y="912145"/>
            <a:ext cx="10514933" cy="4932773"/>
            <a:chOff x="901407" y="788663"/>
            <a:chExt cx="6851732" cy="24367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1698155-9C9F-253E-3921-6E3C13A88487}"/>
                </a:ext>
              </a:extLst>
            </p:cNvPr>
            <p:cNvSpPr/>
            <p:nvPr/>
          </p:nvSpPr>
          <p:spPr>
            <a:xfrm>
              <a:off x="2127074" y="788663"/>
              <a:ext cx="5626065" cy="1125497"/>
            </a:xfrm>
            <a:prstGeom prst="roundRect">
              <a:avLst>
                <a:gd name="adj" fmla="val 50000"/>
              </a:avLst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0" kern="12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6906FC4A-E73A-9524-207C-21A250FB4658}"/>
                </a:ext>
              </a:extLst>
            </p:cNvPr>
            <p:cNvSpPr/>
            <p:nvPr/>
          </p:nvSpPr>
          <p:spPr>
            <a:xfrm>
              <a:off x="901407" y="2099867"/>
              <a:ext cx="5626065" cy="1125497"/>
            </a:xfrm>
            <a:prstGeom prst="roundRect">
              <a:avLst>
                <a:gd name="adj" fmla="val 50000"/>
              </a:avLst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3266964"/>
                <a:satOff val="-13592"/>
                <a:lumOff val="3203"/>
                <a:alphaOff val="0"/>
              </a:schemeClr>
            </a:fillRef>
            <a:effectRef idx="3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0" kern="1200" dirty="0"/>
            </a:p>
          </p:txBody>
        </p:sp>
      </p:grpSp>
      <p:sp>
        <p:nvSpPr>
          <p:cNvPr id="33" name="Rectangle 15">
            <a:extLst>
              <a:ext uri="{FF2B5EF4-FFF2-40B4-BE49-F238E27FC236}">
                <a16:creationId xmlns:a16="http://schemas.microsoft.com/office/drawing/2014/main" id="{B2FEB774-C73D-23F2-F13B-EC5EFDC8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991" y="1181272"/>
            <a:ext cx="8707833" cy="174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컬럼 이름의 오타 문제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df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columns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] 명령어를 실행하였지만, 실행되지 않고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키에러가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출력되는 상황이 발생함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문제의 원인은 각 컬럼마다 오타, 스페이스바 공백을 처리하지 않아 발생한 문제였음을 확인함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df.columns를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실행하여 공백을 체크한 후 원본 데이터 수정하여 해결함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EB31AFAD-F454-DA51-2318-302E4D8A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31" y="3832882"/>
            <a:ext cx="8304581" cy="174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2. 너무 많은 데이터로 인한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과적합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문제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Year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컬럼을 기준으로 각국의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2000년부터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2012년까지를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데이터로 사용할 생각이었으나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데이터 수가 너무 많아 과적합이 발생할 것을 우려함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데이터를 줄이고 그만큼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데이터를 늘리도록 코드를 조정하여 문제를 해결함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9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발생했던 문제점들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06C218-EE1E-8911-B8DD-D33095F6F145}"/>
              </a:ext>
            </a:extLst>
          </p:cNvPr>
          <p:cNvGrpSpPr/>
          <p:nvPr/>
        </p:nvGrpSpPr>
        <p:grpSpPr>
          <a:xfrm>
            <a:off x="775659" y="1071562"/>
            <a:ext cx="10514933" cy="4899693"/>
            <a:chOff x="901407" y="3411072"/>
            <a:chExt cx="6851732" cy="2436701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0C803D9-9ACA-7863-5A7F-7C45A3D2BC18}"/>
                </a:ext>
              </a:extLst>
            </p:cNvPr>
            <p:cNvSpPr/>
            <p:nvPr/>
          </p:nvSpPr>
          <p:spPr>
            <a:xfrm>
              <a:off x="2127074" y="3411072"/>
              <a:ext cx="5626065" cy="1125497"/>
            </a:xfrm>
            <a:prstGeom prst="roundRect">
              <a:avLst>
                <a:gd name="adj" fmla="val 50000"/>
              </a:avLst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6533927"/>
                <a:satOff val="-27185"/>
                <a:lumOff val="6405"/>
                <a:alphaOff val="0"/>
              </a:schemeClr>
            </a:fillRef>
            <a:effectRef idx="3">
              <a:schemeClr val="accent4">
                <a:hueOff val="6533927"/>
                <a:satOff val="-27185"/>
                <a:lumOff val="64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0" kern="12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3BD0607-26A4-6B69-23EB-D984F3229E47}"/>
                </a:ext>
              </a:extLst>
            </p:cNvPr>
            <p:cNvSpPr/>
            <p:nvPr/>
          </p:nvSpPr>
          <p:spPr>
            <a:xfrm>
              <a:off x="901407" y="4722276"/>
              <a:ext cx="5626065" cy="1125497"/>
            </a:xfrm>
            <a:prstGeom prst="roundRect">
              <a:avLst>
                <a:gd name="adj" fmla="val 50000"/>
              </a:avLst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3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0" kern="1200" dirty="0"/>
            </a:p>
          </p:txBody>
        </p:sp>
      </p:grpSp>
      <p:sp>
        <p:nvSpPr>
          <p:cNvPr id="37" name="Rectangle 19">
            <a:extLst>
              <a:ext uri="{FF2B5EF4-FFF2-40B4-BE49-F238E27FC236}">
                <a16:creationId xmlns:a16="http://schemas.microsoft.com/office/drawing/2014/main" id="{79FCFB0B-9903-496A-C5CD-5A6EDC75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787" y="1253446"/>
            <a:ext cx="8315803" cy="19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3. 데이터가 너무 적은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Feature로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인한 문제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이후 정확한 학습이 되지 않음을 발견함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원핫인코딩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과정에서 변수들의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갯수가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달라져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10개의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차이가 발생한 것을 확인함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원핫인코딩에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사용되는 컬럼을 확인해 본 결과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Feature </a:t>
            </a:r>
            <a:r>
              <a:rPr lang="ko-KR" altLang="en-US" sz="1600" dirty="0">
                <a:solidFill>
                  <a:srgbClr val="21212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값이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너무 작은 국가가 있음을 발견함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해당되는 국가를 삭제함으로써 문제를 해결함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049DB8BF-B67E-C1CF-3625-17EE3B1A1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19" y="3861587"/>
            <a:ext cx="10687733" cy="20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과적합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해결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중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컬럼 수가 많아 발생한 문제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데이터를 다시 분할하였으나 여전히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과적합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문제를 겪었음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컬럼수가 많아 과적합이 발생한다고 의심하였음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히트맵에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나오지 않은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컬럼중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연관성이 높다고 판단되는 컬럼을 제외한</a:t>
            </a:r>
            <a:r>
              <a:rPr kumimoji="0" lang="en-US" altLang="ko-KR" sz="1600" b="0" i="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baseline="0" dirty="0">
                <a:solidFill>
                  <a:srgbClr val="21212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나머지 컬럼을 삭제하는 것으로 문제를 해결함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00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목차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A89B29-799E-6FD4-AFC2-3DA2BC460C1E}"/>
              </a:ext>
            </a:extLst>
          </p:cNvPr>
          <p:cNvSpPr/>
          <p:nvPr/>
        </p:nvSpPr>
        <p:spPr>
          <a:xfrm>
            <a:off x="1433908" y="4806523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30A428A-F908-C3B6-3797-5544D5E6A13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894374" y="2472338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6D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49507355-7C41-E2F3-99E0-3FAFBD792CF5}"/>
              </a:ext>
            </a:extLst>
          </p:cNvPr>
          <p:cNvSpPr>
            <a:spLocks/>
          </p:cNvSpPr>
          <p:nvPr/>
        </p:nvSpPr>
        <p:spPr bwMode="auto">
          <a:xfrm>
            <a:off x="2445923" y="3714434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6D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8" name="자유형 23">
            <a:extLst>
              <a:ext uri="{FF2B5EF4-FFF2-40B4-BE49-F238E27FC236}">
                <a16:creationId xmlns:a16="http://schemas.microsoft.com/office/drawing/2014/main" id="{EC2AA6B8-0E5D-E655-C54E-7648E3870553}"/>
              </a:ext>
            </a:extLst>
          </p:cNvPr>
          <p:cNvSpPr>
            <a:spLocks/>
          </p:cNvSpPr>
          <p:nvPr/>
        </p:nvSpPr>
        <p:spPr bwMode="auto">
          <a:xfrm>
            <a:off x="4659966" y="3120716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6D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51A96-8797-D6BD-0DBA-95FCF9F62810}"/>
              </a:ext>
            </a:extLst>
          </p:cNvPr>
          <p:cNvSpPr/>
          <p:nvPr/>
        </p:nvSpPr>
        <p:spPr>
          <a:xfrm>
            <a:off x="1561833" y="4069381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준비 및 목표 설정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A378F-6E91-D3EA-36F7-21B3B936673F}"/>
              </a:ext>
            </a:extLst>
          </p:cNvPr>
          <p:cNvSpPr txBox="1"/>
          <p:nvPr/>
        </p:nvSpPr>
        <p:spPr>
          <a:xfrm>
            <a:off x="2107240" y="290572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770551-ECCA-382B-D544-9517375D6B09}"/>
              </a:ext>
            </a:extLst>
          </p:cNvPr>
          <p:cNvSpPr/>
          <p:nvPr/>
        </p:nvSpPr>
        <p:spPr>
          <a:xfrm>
            <a:off x="3669648" y="4166451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0EE5C-71CC-A17E-1D83-33B9E2D110FE}"/>
              </a:ext>
            </a:extLst>
          </p:cNvPr>
          <p:cNvSpPr/>
          <p:nvPr/>
        </p:nvSpPr>
        <p:spPr>
          <a:xfrm>
            <a:off x="3797573" y="3429308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CF6DE5-3ACF-11B3-613D-9DBB1539B372}"/>
              </a:ext>
            </a:extLst>
          </p:cNvPr>
          <p:cNvSpPr txBox="1"/>
          <p:nvPr/>
        </p:nvSpPr>
        <p:spPr>
          <a:xfrm>
            <a:off x="4342980" y="226565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6B81B9-474A-0CE2-88F5-39F16AD2FFF0}"/>
              </a:ext>
            </a:extLst>
          </p:cNvPr>
          <p:cNvSpPr/>
          <p:nvPr/>
        </p:nvSpPr>
        <p:spPr>
          <a:xfrm>
            <a:off x="5905389" y="3526378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AD96FA-2DA9-AB24-D232-75AD4556B50C}"/>
              </a:ext>
            </a:extLst>
          </p:cNvPr>
          <p:cNvSpPr/>
          <p:nvPr/>
        </p:nvSpPr>
        <p:spPr>
          <a:xfrm>
            <a:off x="6033314" y="2789235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학습 및 평가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FE4E3-6044-FF81-4569-97CF4AE9F260}"/>
              </a:ext>
            </a:extLst>
          </p:cNvPr>
          <p:cNvSpPr txBox="1"/>
          <p:nvPr/>
        </p:nvSpPr>
        <p:spPr>
          <a:xfrm>
            <a:off x="6578721" y="162557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D68464-886B-30AE-12ED-D557D6E9FF83}"/>
              </a:ext>
            </a:extLst>
          </p:cNvPr>
          <p:cNvSpPr/>
          <p:nvPr/>
        </p:nvSpPr>
        <p:spPr>
          <a:xfrm>
            <a:off x="8141130" y="2886305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EBCCC324-EE1C-11D7-142F-329BBC1CAE89}"/>
              </a:ext>
            </a:extLst>
          </p:cNvPr>
          <p:cNvSpPr>
            <a:spLocks/>
          </p:cNvSpPr>
          <p:nvPr/>
        </p:nvSpPr>
        <p:spPr bwMode="auto">
          <a:xfrm>
            <a:off x="9153145" y="1794216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6D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9020A6-14F9-6E64-C162-ADE27CF6235E}"/>
              </a:ext>
            </a:extLst>
          </p:cNvPr>
          <p:cNvSpPr/>
          <p:nvPr/>
        </p:nvSpPr>
        <p:spPr>
          <a:xfrm>
            <a:off x="8269054" y="2149162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발생했던 문제점 확인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4095E-455F-1758-CF4F-46ED1595857C}"/>
              </a:ext>
            </a:extLst>
          </p:cNvPr>
          <p:cNvSpPr txBox="1"/>
          <p:nvPr/>
        </p:nvSpPr>
        <p:spPr>
          <a:xfrm>
            <a:off x="8814462" y="985504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46353C-BF3A-F8FF-6357-D8A119A8DCFD}"/>
              </a:ext>
            </a:extLst>
          </p:cNvPr>
          <p:cNvGrpSpPr/>
          <p:nvPr/>
        </p:nvGrpSpPr>
        <p:grpSpPr>
          <a:xfrm>
            <a:off x="1433908" y="1594414"/>
            <a:ext cx="8942963" cy="1920218"/>
            <a:chOff x="1606707" y="1964427"/>
            <a:chExt cx="8942963" cy="192021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226DC63-DE0D-B2A5-C6D9-EFDBAEA5E9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562AEB6-A0D3-F0B0-1510-B057E5B60C3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6FA734A-E10D-E72B-6B2C-B1A14FBAAC7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A6A0448-7EE8-3DB7-6F2F-F80B51A3C545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5DDE023-913D-1C77-EBEC-C4DEA75AD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238304-5AFA-CD44-ED7F-47C865F69CBF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B90226E-874D-E6F9-8E80-CB180F3D7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22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a typeface="Tmon몬소리 Black" panose="02000A03000000000000" pitchFamily="2" charset="-127"/>
                  </a:rPr>
                  <a:t>데이터 준비 및 목표 설정</a:t>
                </a:r>
                <a:endParaRPr lang="en-US" altLang="ko-KR" sz="2000" b="1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2C38A109-22E0-6AF7-3029-16DF79AF06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81" y="1634502"/>
            <a:ext cx="6184130" cy="40872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0C72EB7-B82B-1AA5-04B9-248A035CD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21" y="850727"/>
            <a:ext cx="6248400" cy="340222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27000" dist="381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BE633E75-4741-DC44-74C8-BEAB04B2CF21}"/>
              </a:ext>
            </a:extLst>
          </p:cNvPr>
          <p:cNvSpPr/>
          <p:nvPr/>
        </p:nvSpPr>
        <p:spPr>
          <a:xfrm>
            <a:off x="364189" y="1816726"/>
            <a:ext cx="4641331" cy="569844"/>
          </a:xfrm>
          <a:prstGeom prst="wedgeRoundRectCallout">
            <a:avLst>
              <a:gd name="adj1" fmla="val 53406"/>
              <a:gd name="adj2" fmla="val -3982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C7417-7DA9-D813-369A-8B30F65901B4}"/>
              </a:ext>
            </a:extLst>
          </p:cNvPr>
          <p:cNvSpPr txBox="1"/>
          <p:nvPr/>
        </p:nvSpPr>
        <p:spPr>
          <a:xfrm>
            <a:off x="411618" y="1932371"/>
            <a:ext cx="709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사용한 데이터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Life Expectancy (WHO)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 | Kaggle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FF4EE472-3DB2-C8C4-CFDD-60464877436D}"/>
              </a:ext>
            </a:extLst>
          </p:cNvPr>
          <p:cNvSpPr/>
          <p:nvPr/>
        </p:nvSpPr>
        <p:spPr>
          <a:xfrm>
            <a:off x="420990" y="3060908"/>
            <a:ext cx="4584530" cy="311923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47553-8DB0-621F-ADCF-54EB9B438D5B}"/>
              </a:ext>
            </a:extLst>
          </p:cNvPr>
          <p:cNvSpPr txBox="1"/>
          <p:nvPr/>
        </p:nvSpPr>
        <p:spPr>
          <a:xfrm>
            <a:off x="721392" y="3743360"/>
            <a:ext cx="4211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WHO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발표한 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각 국가 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2000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~ 2015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사이의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기대수명에 대한 관측 데이터셋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193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개국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22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 컬럼의 데이터셋으로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약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3000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데이터가 준비되어 있음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5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데이터 준비 및 목표 설정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B4AF98CE-E3DF-85E0-EA8D-3379ACBC2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5141"/>
              </p:ext>
            </p:extLst>
          </p:nvPr>
        </p:nvGraphicFramePr>
        <p:xfrm>
          <a:off x="887896" y="1150680"/>
          <a:ext cx="10402697" cy="502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2F58CA-3A0A-44E9-9B43-62207D85A87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CBCF-E087-5B50-0C11-2EFF1338F23A}"/>
              </a:ext>
            </a:extLst>
          </p:cNvPr>
          <p:cNvSpPr txBox="1"/>
          <p:nvPr/>
        </p:nvSpPr>
        <p:spPr>
          <a:xfrm>
            <a:off x="1207919" y="3682000"/>
            <a:ext cx="65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선형 회귀 방식을 기반으로 여러 알고리즘을 적용해 보고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효율적인 알고리즘을 선택하여 최종 모델 완성하기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8832-4210-B099-02FD-10BA50A80B64}"/>
              </a:ext>
            </a:extLst>
          </p:cNvPr>
          <p:cNvSpPr txBox="1"/>
          <p:nvPr/>
        </p:nvSpPr>
        <p:spPr>
          <a:xfrm>
            <a:off x="1179443" y="2034209"/>
            <a:ext cx="65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2000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~ 2010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까지의 데이터를 학습시켜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2011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~ 2015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까지의 데이터를 예측하는 모델을 구현하기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75738-B685-9B68-2C82-B63345EB9CF1}"/>
              </a:ext>
            </a:extLst>
          </p:cNvPr>
          <p:cNvSpPr txBox="1"/>
          <p:nvPr/>
        </p:nvSpPr>
        <p:spPr>
          <a:xfrm>
            <a:off x="1179443" y="5211860"/>
            <a:ext cx="653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SVR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1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탐색 및 </a:t>
                </a:r>
                <a:r>
                  <a:rPr lang="ko-KR" altLang="en-US" sz="2000" b="1" i="1" kern="0" dirty="0" err="1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A1B077-B873-A82C-AD93-910A31D4DBB4}"/>
              </a:ext>
            </a:extLst>
          </p:cNvPr>
          <p:cNvGrpSpPr/>
          <p:nvPr/>
        </p:nvGrpSpPr>
        <p:grpSpPr>
          <a:xfrm rot="5400000">
            <a:off x="4142270" y="-1867053"/>
            <a:ext cx="3907461" cy="9574696"/>
            <a:chOff x="894591" y="1649589"/>
            <a:chExt cx="10223209" cy="399604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6E739A4-C432-FA18-DFD2-0E87E4517D67}"/>
                </a:ext>
              </a:extLst>
            </p:cNvPr>
            <p:cNvSpPr/>
            <p:nvPr/>
          </p:nvSpPr>
          <p:spPr>
            <a:xfrm rot="16200000">
              <a:off x="561587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4" rIns="124461" bIns="2664026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C94D9BC-CC22-5059-D92D-00FD3A12F330}"/>
                </a:ext>
              </a:extLst>
            </p:cNvPr>
            <p:cNvSpPr/>
            <p:nvPr/>
          </p:nvSpPr>
          <p:spPr>
            <a:xfrm>
              <a:off x="1560598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E12B5CB-0EF5-1450-7E06-DA072EDAEB7C}"/>
                </a:ext>
              </a:extLst>
            </p:cNvPr>
            <p:cNvSpPr/>
            <p:nvPr/>
          </p:nvSpPr>
          <p:spPr>
            <a:xfrm rot="16200000">
              <a:off x="4008174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rgbClr val="28B2C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2" rIns="124461" bIns="2664028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37" name="순서도: 추출 36">
              <a:extLst>
                <a:ext uri="{FF2B5EF4-FFF2-40B4-BE49-F238E27FC236}">
                  <a16:creationId xmlns:a16="http://schemas.microsoft.com/office/drawing/2014/main" id="{96E21621-D253-7739-D5CD-57D70318E211}"/>
                </a:ext>
              </a:extLst>
            </p:cNvPr>
            <p:cNvSpPr/>
            <p:nvPr/>
          </p:nvSpPr>
          <p:spPr>
            <a:xfrm rot="5400000">
              <a:off x="4064081" y="4826881"/>
              <a:ext cx="587493" cy="499505"/>
            </a:xfrm>
            <a:prstGeom prst="flowChartExtract">
              <a:avLst/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73EA95B-D0D0-CDB6-D279-424DAF467CB2}"/>
                </a:ext>
              </a:extLst>
            </p:cNvPr>
            <p:cNvSpPr/>
            <p:nvPr/>
          </p:nvSpPr>
          <p:spPr>
            <a:xfrm>
              <a:off x="5007185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78519AC-0812-1527-85DA-DD89789532A6}"/>
                </a:ext>
              </a:extLst>
            </p:cNvPr>
            <p:cNvSpPr/>
            <p:nvPr/>
          </p:nvSpPr>
          <p:spPr>
            <a:xfrm rot="16200000">
              <a:off x="7454760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rgbClr val="5B9BD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3" rIns="124461" bIns="2664027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40" name="순서도: 추출 39">
              <a:extLst>
                <a:ext uri="{FF2B5EF4-FFF2-40B4-BE49-F238E27FC236}">
                  <a16:creationId xmlns:a16="http://schemas.microsoft.com/office/drawing/2014/main" id="{04C855E4-2914-0430-485B-497AB1A8A682}"/>
                </a:ext>
              </a:extLst>
            </p:cNvPr>
            <p:cNvSpPr/>
            <p:nvPr/>
          </p:nvSpPr>
          <p:spPr>
            <a:xfrm rot="5400000">
              <a:off x="7510668" y="4826881"/>
              <a:ext cx="587493" cy="499505"/>
            </a:xfrm>
            <a:prstGeom prst="flowChartExtract">
              <a:avLst/>
            </a:prstGeom>
            <a:solidFill>
              <a:srgbClr val="28B2C2"/>
            </a:solidFill>
            <a:ln>
              <a:solidFill>
                <a:srgbClr val="28B2C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91F69EF-0A88-719A-9F18-38B563D613BD}"/>
                </a:ext>
              </a:extLst>
            </p:cNvPr>
            <p:cNvSpPr/>
            <p:nvPr/>
          </p:nvSpPr>
          <p:spPr>
            <a:xfrm>
              <a:off x="8453771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A68336C-1788-B915-5257-67041F88F4C4}"/>
              </a:ext>
            </a:extLst>
          </p:cNvPr>
          <p:cNvSpPr txBox="1"/>
          <p:nvPr/>
        </p:nvSpPr>
        <p:spPr>
          <a:xfrm>
            <a:off x="1491217" y="1184298"/>
            <a:ext cx="875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Kaggle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컬럼 설명을 참조하여 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결측치는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채우고 이상치는 삭제하기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71E174-CBBA-3F7E-767B-716880D3A271}"/>
              </a:ext>
            </a:extLst>
          </p:cNvPr>
          <p:cNvSpPr txBox="1"/>
          <p:nvPr/>
        </p:nvSpPr>
        <p:spPr>
          <a:xfrm>
            <a:off x="1465777" y="2481599"/>
            <a:ext cx="6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히트맵을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만들어 상관관계가 너무 높은 컬럼들을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하나만 남기고 삭제하기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88A9F-072E-F13F-0AB7-6DDED856CB8E}"/>
              </a:ext>
            </a:extLst>
          </p:cNvPr>
          <p:cNvSpPr txBox="1"/>
          <p:nvPr/>
        </p:nvSpPr>
        <p:spPr>
          <a:xfrm>
            <a:off x="1491217" y="3805852"/>
            <a:ext cx="86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연도를 기준으로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트레이닝 데이터와 테스트 데이터 분리하기</a:t>
            </a:r>
          </a:p>
        </p:txBody>
      </p:sp>
      <p:pic>
        <p:nvPicPr>
          <p:cNvPr id="46" name="그래픽 45" descr="배지 3 윤곽선">
            <a:extLst>
              <a:ext uri="{FF2B5EF4-FFF2-40B4-BE49-F238E27FC236}">
                <a16:creationId xmlns:a16="http://schemas.microsoft.com/office/drawing/2014/main" id="{4D1F7CF5-2D89-F460-E1AD-6D1F87F4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507" y="3742340"/>
            <a:ext cx="914400" cy="914400"/>
          </a:xfrm>
          <a:prstGeom prst="rect">
            <a:avLst/>
          </a:prstGeom>
        </p:spPr>
      </p:pic>
      <p:pic>
        <p:nvPicPr>
          <p:cNvPr id="48" name="그래픽 47" descr="배지 윤곽선">
            <a:extLst>
              <a:ext uri="{FF2B5EF4-FFF2-40B4-BE49-F238E27FC236}">
                <a16:creationId xmlns:a16="http://schemas.microsoft.com/office/drawing/2014/main" id="{0FA3AE59-51A3-CBFC-4E2C-9CA149E84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9507" y="2479156"/>
            <a:ext cx="914400" cy="914400"/>
          </a:xfrm>
          <a:prstGeom prst="rect">
            <a:avLst/>
          </a:prstGeom>
        </p:spPr>
      </p:pic>
      <p:pic>
        <p:nvPicPr>
          <p:cNvPr id="50" name="그래픽 49" descr="배지 1 윤곽선">
            <a:extLst>
              <a:ext uri="{FF2B5EF4-FFF2-40B4-BE49-F238E27FC236}">
                <a16:creationId xmlns:a16="http://schemas.microsoft.com/office/drawing/2014/main" id="{4A59E64F-9685-1AA3-72F3-DC02BC2B5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9507" y="1109499"/>
            <a:ext cx="914400" cy="914400"/>
          </a:xfrm>
          <a:prstGeom prst="rect">
            <a:avLst/>
          </a:prstGeom>
        </p:spPr>
      </p:pic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FEACA4A3-95EE-DE52-ED94-690E92D8EEC8}"/>
              </a:ext>
            </a:extLst>
          </p:cNvPr>
          <p:cNvSpPr/>
          <p:nvPr/>
        </p:nvSpPr>
        <p:spPr>
          <a:xfrm>
            <a:off x="1308651" y="4942530"/>
            <a:ext cx="9574696" cy="1272789"/>
          </a:xfrm>
          <a:custGeom>
            <a:avLst/>
            <a:gdLst>
              <a:gd name="connsiteX0" fmla="*/ 0 w 3330035"/>
              <a:gd name="connsiteY0" fmla="*/ 166502 h 3996042"/>
              <a:gd name="connsiteX1" fmla="*/ 166502 w 3330035"/>
              <a:gd name="connsiteY1" fmla="*/ 0 h 3996042"/>
              <a:gd name="connsiteX2" fmla="*/ 3163533 w 3330035"/>
              <a:gd name="connsiteY2" fmla="*/ 0 h 3996042"/>
              <a:gd name="connsiteX3" fmla="*/ 3330035 w 3330035"/>
              <a:gd name="connsiteY3" fmla="*/ 166502 h 3996042"/>
              <a:gd name="connsiteX4" fmla="*/ 3330035 w 3330035"/>
              <a:gd name="connsiteY4" fmla="*/ 3829540 h 3996042"/>
              <a:gd name="connsiteX5" fmla="*/ 3163533 w 3330035"/>
              <a:gd name="connsiteY5" fmla="*/ 3996042 h 3996042"/>
              <a:gd name="connsiteX6" fmla="*/ 166502 w 3330035"/>
              <a:gd name="connsiteY6" fmla="*/ 3996042 h 3996042"/>
              <a:gd name="connsiteX7" fmla="*/ 0 w 3330035"/>
              <a:gd name="connsiteY7" fmla="*/ 3829540 h 3996042"/>
              <a:gd name="connsiteX8" fmla="*/ 0 w 3330035"/>
              <a:gd name="connsiteY8" fmla="*/ 166502 h 399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0035" h="3996042">
                <a:moveTo>
                  <a:pt x="3191283" y="1"/>
                </a:moveTo>
                <a:cubicBezTo>
                  <a:pt x="3267914" y="1"/>
                  <a:pt x="3330035" y="89455"/>
                  <a:pt x="3330035" y="199803"/>
                </a:cubicBezTo>
                <a:lnTo>
                  <a:pt x="3330035" y="3796239"/>
                </a:lnTo>
                <a:cubicBezTo>
                  <a:pt x="3330035" y="3906587"/>
                  <a:pt x="3267914" y="3996041"/>
                  <a:pt x="3191283" y="3996041"/>
                </a:cubicBezTo>
                <a:lnTo>
                  <a:pt x="138752" y="3996041"/>
                </a:lnTo>
                <a:cubicBezTo>
                  <a:pt x="62121" y="3996041"/>
                  <a:pt x="0" y="3906587"/>
                  <a:pt x="0" y="3796239"/>
                </a:cubicBezTo>
                <a:lnTo>
                  <a:pt x="0" y="199803"/>
                </a:lnTo>
                <a:cubicBezTo>
                  <a:pt x="0" y="89455"/>
                  <a:pt x="62121" y="1"/>
                  <a:pt x="138752" y="1"/>
                </a:cubicBezTo>
                <a:lnTo>
                  <a:pt x="3191283" y="1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9287" tIns="96013" rIns="124461" bIns="2664027" numCol="1" spcCol="1270" anchor="t" anchorCtr="0">
            <a:noAutofit/>
          </a:bodyPr>
          <a:lstStyle/>
          <a:p>
            <a:pPr marL="0" lvl="0" indent="0" algn="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800" kern="1200" dirty="0"/>
          </a:p>
        </p:txBody>
      </p:sp>
      <p:sp>
        <p:nvSpPr>
          <p:cNvPr id="63" name="순서도: 추출 62">
            <a:extLst>
              <a:ext uri="{FF2B5EF4-FFF2-40B4-BE49-F238E27FC236}">
                <a16:creationId xmlns:a16="http://schemas.microsoft.com/office/drawing/2014/main" id="{4E0D10F3-7EA9-E2A7-BD74-37F6EFBB24C0}"/>
              </a:ext>
            </a:extLst>
          </p:cNvPr>
          <p:cNvSpPr/>
          <p:nvPr/>
        </p:nvSpPr>
        <p:spPr>
          <a:xfrm rot="10800000">
            <a:off x="1968168" y="4847071"/>
            <a:ext cx="1407659" cy="190918"/>
          </a:xfrm>
          <a:prstGeom prst="flowChartExtra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C0DBB-27E8-E559-108E-A78D3F94C00D}"/>
              </a:ext>
            </a:extLst>
          </p:cNvPr>
          <p:cNvSpPr txBox="1"/>
          <p:nvPr/>
        </p:nvSpPr>
        <p:spPr>
          <a:xfrm>
            <a:off x="1488804" y="5173992"/>
            <a:ext cx="6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스탠다드 스케일링과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원 핫 인코딩으로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데이터 스케일링 하기</a:t>
            </a:r>
          </a:p>
        </p:txBody>
      </p:sp>
      <p:pic>
        <p:nvPicPr>
          <p:cNvPr id="66" name="그래픽 65" descr="배지 4 윤곽선">
            <a:extLst>
              <a:ext uri="{FF2B5EF4-FFF2-40B4-BE49-F238E27FC236}">
                <a16:creationId xmlns:a16="http://schemas.microsoft.com/office/drawing/2014/main" id="{17FFB6D0-6351-9E09-3A8E-B1963DA4EA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9507" y="5092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0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학습 및 평가 </a:t>
                </a:r>
                <a:r>
                  <a:rPr lang="en-US" altLang="ko-KR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Linear Regression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 descr="라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24695A33-5A70-A86C-D240-558ED5AF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0" y="1646329"/>
            <a:ext cx="5340107" cy="400508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DD76A01-69E3-29DA-00E3-8BF87A64B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54" y="1127789"/>
            <a:ext cx="5645440" cy="25210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E23731-377A-CFAD-378A-995F2C615C17}"/>
              </a:ext>
            </a:extLst>
          </p:cNvPr>
          <p:cNvSpPr/>
          <p:nvPr/>
        </p:nvSpPr>
        <p:spPr>
          <a:xfrm>
            <a:off x="6460435" y="1205948"/>
            <a:ext cx="2789582" cy="185530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69599" y="167110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학습 및 평가 </a:t>
                </a:r>
                <a:r>
                  <a:rPr lang="en-US" altLang="ko-KR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Random Forest Regressor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 descr="그래프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93A73D5E-7DEE-6044-11B9-D887375BC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65" y="1667135"/>
            <a:ext cx="5221234" cy="3950216"/>
          </a:xfrm>
          <a:prstGeom prst="rect">
            <a:avLst/>
          </a:prstGeom>
        </p:spPr>
      </p:pic>
      <p:pic>
        <p:nvPicPr>
          <p:cNvPr id="8" name="그림 7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CA11499A-A700-4049-F0B4-BDB52BCB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99" y="1144054"/>
            <a:ext cx="5812192" cy="22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학습 및 평가 </a:t>
                </a:r>
                <a:r>
                  <a:rPr lang="en-US" altLang="ko-KR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en-US" altLang="ko-KR" sz="2000" b="1" i="1" kern="0" dirty="0" err="1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SVR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468D584-142E-5DE0-D894-5C998435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0" y="1576460"/>
            <a:ext cx="5340107" cy="400508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0CED73-57ED-1872-40A1-A6D08D580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61" y="1202351"/>
            <a:ext cx="5384731" cy="25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결론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E2004EB-6FFD-5F02-FFDF-6C939D2D6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28054"/>
              </p:ext>
            </p:extLst>
          </p:nvPr>
        </p:nvGraphicFramePr>
        <p:xfrm>
          <a:off x="2032000" y="9395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6937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449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Tmon몬소리 Black</vt:lpstr>
      <vt:lpstr>맑은 고딕</vt:lpstr>
      <vt:lpstr>-윤고딕330</vt:lpstr>
      <vt:lpstr>한컴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김선원</cp:lastModifiedBy>
  <cp:revision>7</cp:revision>
  <dcterms:created xsi:type="dcterms:W3CDTF">2023-07-23T08:14:44Z</dcterms:created>
  <dcterms:modified xsi:type="dcterms:W3CDTF">2023-07-27T13:50:32Z</dcterms:modified>
</cp:coreProperties>
</file>