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p:sldMasterIdLst>
    <p:sldMasterId id="2147483648" r:id="rId1"/>
  </p:sldMasterIdLst>
  <p:notesMasterIdLst>
    <p:notesMasterId r:id="rId2"/>
  </p:notesMasterIdLst>
  <p:sldIdLst>
    <p:sldId id="256" r:id="rId3"/>
    <p:sldId id="274" r:id="rId4"/>
    <p:sldId id="258" r:id="rId5"/>
    <p:sldId id="280" r:id="rId6"/>
    <p:sldId id="281" r:id="rId7"/>
    <p:sldId id="282" r:id="rId8"/>
    <p:sldId id="283" r:id="rId9"/>
    <p:sldId id="260" r:id="rId10"/>
    <p:sldId id="261" r:id="rId11"/>
    <p:sldId id="276" r:id="rId12"/>
    <p:sldId id="257" r:id="rId13"/>
    <p:sldId id="273" r:id="rId14"/>
    <p:sldId id="262" r:id="rId15"/>
    <p:sldId id="275" r:id="rId16"/>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8EC20E35-A176-4012-BC5E-935CFFF8708E}" styleName="보통 스타일 3">
    <a:wholeTbl>
      <a:tcTxStyle>
        <a:fontRef idx="minor">
          <a:schemeClr val="tx1"/>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TxStyle/>
      <a:tcStyle>
        <a:tcBdr/>
        <a:fill>
          <a:solidFill>
            <a:schemeClr val="dk1">
              <a:tint val="20000"/>
            </a:schemeClr>
          </a:solidFill>
        </a:fill>
      </a:tcStyle>
    </a:band1H>
    <a:band1V>
      <a:tcTxStyle/>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TxStyle/>
      <a:tcStyle>
        <a:tcBdr/>
        <a:fill>
          <a:solidFill>
            <a:schemeClr val="accent3">
              <a:tint val="40000"/>
            </a:schemeClr>
          </a:solidFill>
        </a:fill>
      </a:tcStyle>
    </a:band1H>
    <a:band2H>
      <a:tcTxStyle/>
      <a:tcStyle>
        <a:tcBdr/>
      </a:tcStyle>
    </a:band2H>
    <a:band1V>
      <a:tcTxStyle/>
      <a:tcStyle>
        <a:tcBdr/>
        <a:fill>
          <a:solidFill>
            <a:schemeClr val="accent3">
              <a:tint val="40000"/>
            </a:schemeClr>
          </a:solidFill>
        </a:fill>
      </a:tcStyle>
    </a:band1V>
    <a:band2V>
      <a:tcTxStyle/>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TxStyle/>
      <a:tcStyle>
        <a:tcBdr/>
        <a:fill>
          <a:solidFill>
            <a:schemeClr val="accent5">
              <a:tint val="40000"/>
            </a:schemeClr>
          </a:solidFill>
        </a:fill>
      </a:tcStyle>
    </a:band1H>
    <a:band2H>
      <a:tcTxStyle/>
      <a:tcStyle>
        <a:tcBdr/>
      </a:tcStyle>
    </a:band2H>
    <a:band1V>
      <a:tcTxStyle/>
      <a:tcStyle>
        <a:tcBdr/>
        <a:fill>
          <a:solidFill>
            <a:schemeClr val="accent5">
              <a:tint val="40000"/>
            </a:schemeClr>
          </a:solidFill>
        </a:fill>
      </a:tcStyle>
    </a:band1V>
    <a:band2V>
      <a:tcTxStyle/>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TxStyle/>
      <a:tcStyle>
        <a:tcBdr/>
        <a:fill>
          <a:solidFill>
            <a:schemeClr val="accent6">
              <a:tint val="20000"/>
            </a:schemeClr>
          </a:solidFill>
        </a:fill>
      </a:tcStyle>
    </a:band1H>
    <a:band1V>
      <a:tcTxStyle/>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autoAdjust="0"/>
    <p:restoredTop sz="94622" autoAdjust="0"/>
  </p:normalViewPr>
  <p:slideViewPr>
    <p:cSldViewPr>
      <p:cViewPr varScale="1">
        <p:scale>
          <a:sx n="100" d="100"/>
          <a:sy n="100" d="100"/>
        </p:scale>
        <p:origin x="594" y="60"/>
      </p:cViewPr>
      <p:guideLst>
        <p:guide orient="horz" pos="3239"/>
        <p:guide pos="57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presProps" Target="presProps.xml"  /><Relationship Id="rId18" Type="http://schemas.openxmlformats.org/officeDocument/2006/relationships/viewProps" Target="viewProps.xml"  /><Relationship Id="rId19" Type="http://schemas.openxmlformats.org/officeDocument/2006/relationships/theme" Target="theme/theme1.xml"  /><Relationship Id="rId2" Type="http://schemas.openxmlformats.org/officeDocument/2006/relationships/notesMaster" Target="notesMasters/notesMaster1.xml"  /><Relationship Id="rId20"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584467B9-9CCD-49E8-8A25-F3FA623C5D00}" type="datetime1">
              <a:rPr lang="ko-KR" altLang="en-US"/>
              <a:pPr lvl="0">
                <a:defRPr/>
              </a:pPr>
              <a:t>2025-09-12</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편집하려면 클릭</a:t>
            </a:r>
            <a:endParaRPr lang="ko-KR" altLang="en-US"/>
          </a:p>
          <a:p>
            <a:pPr lvl="1">
              <a:defRPr/>
            </a:pPr>
            <a:r>
              <a:rPr lang="ko-KR" altLang="en-US"/>
              <a:t>두 번째 수준</a:t>
            </a:r>
            <a:endParaRPr lang="ko-KR" altLang="en-US"/>
          </a:p>
          <a:p>
            <a:pPr lvl="2">
              <a:defRPr/>
            </a:pPr>
            <a:r>
              <a:rPr lang="ko-KR" altLang="en-US"/>
              <a:t>세 번째 수준</a:t>
            </a:r>
            <a:endParaRPr lang="ko-KR" altLang="en-US"/>
          </a:p>
          <a:p>
            <a:pPr lvl="3">
              <a:defRPr/>
            </a:pPr>
            <a:r>
              <a:rPr lang="ko-KR" altLang="en-US"/>
              <a:t>네 번째 수준</a:t>
            </a:r>
            <a:endParaRPr lang="ko-KR" altLang="en-US"/>
          </a:p>
          <a:p>
            <a:pPr lvl="4">
              <a:defRPr/>
            </a:pPr>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1263019E-79F7-4166-A866-8F3756954CE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895" name="Google Shape;895;g53acc99f1c_0_121:notes"/>
          <p:cNvSpPr>
            <a:spLocks noGrp="1" noRot="1" noChangeAspect="1" noTextEdit="1"/>
          </p:cNvSpPr>
          <p:nvPr>
            <p:ph type="sldImg" idx="2"/>
          </p:nvPr>
        </p:nvSpPr>
        <p:spPr>
          <a:xfrm>
            <a:off x="381000" y="685800"/>
            <a:ext cx="6096000" cy="3429000"/>
          </a:xfrm>
          <a:custGeom>
            <a:avLst/>
            <a:gdLst/>
            <a:rect l="l" t="t" r="r" b="b"/>
            <a:pathLst>
              <a:path w="120000" h="120000" extrusionOk="0">
                <a:moveTo>
                  <a:pt x="0" y="0"/>
                </a:moveTo>
                <a:lnTo>
                  <a:pt x="120000" y="0"/>
                </a:lnTo>
                <a:lnTo>
                  <a:pt x="120000" y="120000"/>
                </a:lnTo>
                <a:lnTo>
                  <a:pt x="0" y="120000"/>
                </a:lnTo>
                <a:close/>
              </a:path>
            </a:pathLst>
          </a:custGeom>
        </p:spPr>
      </p:sp>
      <p:sp>
        <p:nvSpPr>
          <p:cNvPr id="896" name="Google Shape;896;g53acc99f1c_0_121:notes"/>
          <p:cNvSpPr txBox="1">
            <a:spLocks noGrp="1"/>
          </p:cNvSpPr>
          <p:nvPr>
            <p:ph type="body" idx="1"/>
          </p:nvPr>
        </p:nvSpPr>
        <p:spPr>
          <a:xfrm>
            <a:off x="685800" y="4343400"/>
            <a:ext cx="5486400" cy="4114800"/>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p:nvPr/>
        </p:nvSpPr>
        <p:spPr>
          <a:xfrm>
            <a:off x="722200" y="466850"/>
            <a:ext cx="8210400" cy="11256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5400" b="1">
                <a:latin typeface="Fira Sans Extra Condensed"/>
                <a:ea typeface="Fira Sans Extra Condensed"/>
                <a:cs typeface="Fira Sans Extra Condensed"/>
                <a:sym typeface="Fira Sans Extra Condensed"/>
              </a:rPr>
              <a:t>Customer Journey Map</a:t>
            </a:r>
            <a:endParaRPr sz="5400" b="1">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783071205"/>
      </p:ext>
    </p:extLst>
  </p:cSld>
  <p:clrMapOvr>
    <a:masterClrMapping/>
  </p:clrMapOvr>
  <p:extLst>
    <p:ext uri="{DCECCB84-F9BA-43D5-87BE-67443E8EF086}">
      <p15:sldGuideLst xmlns:p15="http://schemas.microsoft.com/office/powerpoint/2012/main">
        <p15:guide id="1" pos="288">
          <p15:clr>
            <a:srgbClr val="FA7B17"/>
          </p15:clr>
        </p15:guide>
        <p15:guide id="2" orient="horz" pos="259">
          <p15:clr>
            <a:srgbClr val="FA7B17"/>
          </p15:clr>
        </p15:guide>
        <p15:guide id="3" orient="horz" pos="2972">
          <p15:clr>
            <a:srgbClr val="FA7B17"/>
          </p15:clr>
        </p15:guide>
        <p15:guide id="4" pos="5472">
          <p15:clr>
            <a:srgbClr val="FA7B17"/>
          </p15:clr>
        </p15:guide>
        <p15:guide id="5"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 Id="rId7" Type="http://schemas.openxmlformats.org/officeDocument/2006/relationships/image" Target="../media/image6.png"  /><Relationship Id="rId8" Type="http://schemas.openxmlformats.org/officeDocument/2006/relationships/image" Target="../media/image7.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 Id="rId3" Type="http://schemas.openxmlformats.org/officeDocument/2006/relationships/image" Target="../media/image1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3.png"  /><Relationship Id="rId3" Type="http://schemas.openxmlformats.org/officeDocument/2006/relationships/image" Target="../media/image34.png"  /><Relationship Id="rId4" Type="http://schemas.openxmlformats.org/officeDocument/2006/relationships/image" Target="../media/image35.png"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 Id="rId3" Type="http://schemas.openxmlformats.org/officeDocument/2006/relationships/image" Target="../media/image36.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 Id="rId3" Type="http://schemas.openxmlformats.org/officeDocument/2006/relationships/image" Target="../media/image36.png"  /><Relationship Id="rId4" Type="http://schemas.openxmlformats.org/officeDocument/2006/relationships/image" Target="../media/image3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 Id="rId3" Type="http://schemas.openxmlformats.org/officeDocument/2006/relationships/image" Target="../media/image1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png"  /><Relationship Id="rId7" Type="http://schemas.openxmlformats.org/officeDocument/2006/relationships/image" Target="../media/image18.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 Id="rId6" Type="http://schemas.openxmlformats.org/officeDocument/2006/relationships/image" Target="../media/image23.png"  /><Relationship Id="rId7" Type="http://schemas.openxmlformats.org/officeDocument/2006/relationships/image" Target="../media/image24.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png"  /><Relationship Id="rId7" Type="http://schemas.openxmlformats.org/officeDocument/2006/relationships/image" Target="../media/image25.png"  /><Relationship Id="rId8" Type="http://schemas.openxmlformats.org/officeDocument/2006/relationships/image" Target="../media/image26.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png"  /><Relationship Id="rId7" Type="http://schemas.openxmlformats.org/officeDocument/2006/relationships/image" Target="../media/image27.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 Id="rId5" Type="http://schemas.openxmlformats.org/officeDocument/2006/relationships/image" Target="../media/image16.png"  /><Relationship Id="rId6" Type="http://schemas.openxmlformats.org/officeDocument/2006/relationships/image" Target="../media/image17.png"  /><Relationship Id="rId7" Type="http://schemas.openxmlformats.org/officeDocument/2006/relationships/image" Target="../media/image28.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 Id="rId3" Type="http://schemas.openxmlformats.org/officeDocument/2006/relationships/image" Target="../media/image30.png"  /><Relationship Id="rId4" Type="http://schemas.openxmlformats.org/officeDocument/2006/relationships/image" Target="../media/image31.png"  /><Relationship Id="rId5" Type="http://schemas.openxmlformats.org/officeDocument/2006/relationships/image" Target="../media/image32.png"  /><Relationship Id="rId6" Type="http://schemas.openxmlformats.org/officeDocument/2006/relationships/image" Target="../media/image11.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4191000" y="939800"/>
            <a:ext cx="9906000" cy="12700"/>
          </a:xfrm>
          <a:prstGeom prst="rect">
            <a:avLst/>
          </a:prstGeom>
        </p:spPr>
      </p:pic>
      <p:pic>
        <p:nvPicPr>
          <p:cNvPr id="3" name="Picture 3"/>
          <p:cNvPicPr>
            <a:picLocks noChangeAspect="1"/>
          </p:cNvPicPr>
          <p:nvPr/>
        </p:nvPicPr>
        <p:blipFill rotWithShape="1">
          <a:blip r:embed="rId3"/>
          <a:stretch>
            <a:fillRect/>
          </a:stretch>
        </p:blipFill>
        <p:spPr>
          <a:xfrm>
            <a:off x="15989300" y="3136900"/>
            <a:ext cx="914400" cy="1092200"/>
          </a:xfrm>
          <a:prstGeom prst="rect">
            <a:avLst/>
          </a:prstGeom>
        </p:spPr>
      </p:pic>
      <p:pic>
        <p:nvPicPr>
          <p:cNvPr id="4" name="Picture 4"/>
          <p:cNvPicPr>
            <a:picLocks noChangeAspect="1"/>
          </p:cNvPicPr>
          <p:nvPr/>
        </p:nvPicPr>
        <p:blipFill rotWithShape="1">
          <a:blip r:embed="rId4"/>
          <a:stretch>
            <a:fillRect/>
          </a:stretch>
        </p:blipFill>
        <p:spPr>
          <a:xfrm>
            <a:off x="16598900" y="2997200"/>
            <a:ext cx="482600" cy="482600"/>
          </a:xfrm>
          <a:prstGeom prst="rect">
            <a:avLst/>
          </a:prstGeom>
        </p:spPr>
      </p:pic>
      <p:pic>
        <p:nvPicPr>
          <p:cNvPr id="5" name="Picture 5"/>
          <p:cNvPicPr>
            <a:picLocks noChangeAspect="1"/>
          </p:cNvPicPr>
          <p:nvPr/>
        </p:nvPicPr>
        <p:blipFill rotWithShape="1">
          <a:blip r:embed="rId5"/>
          <a:stretch>
            <a:fillRect/>
          </a:stretch>
        </p:blipFill>
        <p:spPr>
          <a:xfrm>
            <a:off x="2590800" y="8623300"/>
            <a:ext cx="431800" cy="431800"/>
          </a:xfrm>
          <a:prstGeom prst="rect">
            <a:avLst/>
          </a:prstGeom>
        </p:spPr>
      </p:pic>
      <p:pic>
        <p:nvPicPr>
          <p:cNvPr id="6" name="Picture 6"/>
          <p:cNvPicPr>
            <a:picLocks noChangeAspect="1"/>
          </p:cNvPicPr>
          <p:nvPr/>
        </p:nvPicPr>
        <p:blipFill rotWithShape="1">
          <a:blip r:embed="rId6"/>
          <a:stretch>
            <a:fillRect/>
          </a:stretch>
        </p:blipFill>
        <p:spPr>
          <a:xfrm>
            <a:off x="4267200" y="7620000"/>
            <a:ext cx="292100" cy="482600"/>
          </a:xfrm>
          <a:prstGeom prst="rect">
            <a:avLst/>
          </a:prstGeom>
        </p:spPr>
      </p:pic>
      <p:pic>
        <p:nvPicPr>
          <p:cNvPr id="7" name="Picture 7"/>
          <p:cNvPicPr>
            <a:picLocks noChangeAspect="1"/>
          </p:cNvPicPr>
          <p:nvPr/>
        </p:nvPicPr>
        <p:blipFill rotWithShape="1">
          <a:blip r:embed="rId7"/>
          <a:stretch>
            <a:fillRect/>
          </a:stretch>
        </p:blipFill>
        <p:spPr>
          <a:xfrm>
            <a:off x="838200" y="3479800"/>
            <a:ext cx="584200" cy="1473200"/>
          </a:xfrm>
          <a:prstGeom prst="rect">
            <a:avLst/>
          </a:prstGeom>
        </p:spPr>
      </p:pic>
      <p:pic>
        <p:nvPicPr>
          <p:cNvPr id="8" name="Picture 8"/>
          <p:cNvPicPr>
            <a:picLocks noChangeAspect="1"/>
          </p:cNvPicPr>
          <p:nvPr/>
        </p:nvPicPr>
        <p:blipFill rotWithShape="1">
          <a:blip r:embed="rId8"/>
          <a:stretch>
            <a:fillRect/>
          </a:stretch>
        </p:blipFill>
        <p:spPr>
          <a:xfrm>
            <a:off x="4762500" y="6489700"/>
            <a:ext cx="8763000" cy="571500"/>
          </a:xfrm>
          <a:prstGeom prst="rect">
            <a:avLst/>
          </a:prstGeom>
        </p:spPr>
      </p:pic>
      <p:sp>
        <p:nvSpPr>
          <p:cNvPr id="10" name="TextBox 10"/>
          <p:cNvSpPr txBox="1"/>
          <p:nvPr/>
        </p:nvSpPr>
        <p:spPr>
          <a:xfrm>
            <a:off x="4953000" y="6578600"/>
            <a:ext cx="8382000" cy="406400"/>
          </a:xfrm>
          <a:prstGeom prst="rect">
            <a:avLst/>
          </a:prstGeom>
        </p:spPr>
        <p:txBody>
          <a:bodyPr lIns="0" tIns="0" rIns="0" bIns="0" rtlCol="0" anchor="t"/>
          <a:lstStyle/>
          <a:p>
            <a:pPr lvl="0" algn="ctr">
              <a:lnSpc>
                <a:spcPct val="116199"/>
              </a:lnSpc>
            </a:pPr>
            <a:r>
              <a:rPr lang="en-US" sz="2300" b="0" i="0" u="none" strike="noStrike" dirty="0">
                <a:solidFill>
                  <a:srgbClr val="787878"/>
                </a:solidFill>
                <a:latin typeface="Pretendard Regular"/>
              </a:rPr>
              <a:t>202X.XX.XX  |  XXX</a:t>
            </a:r>
            <a:r>
              <a:rPr lang="ko-KR" sz="2300" b="0" i="0" u="none" strike="noStrike" dirty="0">
                <a:solidFill>
                  <a:srgbClr val="787878"/>
                </a:solidFill>
                <a:ea typeface="Pretendard Regular"/>
              </a:rPr>
              <a:t>조</a:t>
            </a:r>
            <a:r>
              <a:rPr lang="en-US" sz="2300" b="0" i="0" u="none" strike="noStrike" dirty="0">
                <a:solidFill>
                  <a:srgbClr val="787878"/>
                </a:solidFill>
                <a:latin typeface="Pretendard Regular"/>
              </a:rPr>
              <a:t>  |  </a:t>
            </a:r>
            <a:r>
              <a:rPr lang="en-US" altLang="ko-KR" sz="2300" b="0" i="0" u="none" strike="noStrike" dirty="0">
                <a:solidFill>
                  <a:srgbClr val="787878"/>
                </a:solidFill>
                <a:latin typeface="Pretendard Regular"/>
              </a:rPr>
              <a:t>XXX</a:t>
            </a:r>
            <a:r>
              <a:rPr lang="en-US" sz="2300" b="0" i="0" u="none" strike="noStrike" dirty="0">
                <a:solidFill>
                  <a:srgbClr val="787878"/>
                </a:solidFill>
                <a:latin typeface="Pretendard Regular"/>
              </a:rPr>
              <a:t>(</a:t>
            </a:r>
            <a:r>
              <a:rPr lang="ko-KR" sz="2300" b="0" i="0" u="none" strike="noStrike" dirty="0">
                <a:solidFill>
                  <a:srgbClr val="787878"/>
                </a:solidFill>
                <a:ea typeface="Pretendard Regular"/>
              </a:rPr>
              <a:t>팀장</a:t>
            </a:r>
            <a:r>
              <a:rPr lang="en-US" sz="2300" b="0" i="0" u="none" strike="noStrike" dirty="0">
                <a:solidFill>
                  <a:srgbClr val="787878"/>
                </a:solidFill>
                <a:latin typeface="Pretendard Regular"/>
              </a:rPr>
              <a:t>), </a:t>
            </a:r>
            <a:r>
              <a:rPr lang="en-US" altLang="ko-KR" sz="2300" b="0" i="0" u="none" strike="noStrike" dirty="0">
                <a:solidFill>
                  <a:srgbClr val="787878"/>
                </a:solidFill>
                <a:latin typeface="Pretendard Regular"/>
              </a:rPr>
              <a:t>XXX</a:t>
            </a:r>
            <a:r>
              <a:rPr lang="en-US" sz="2300" b="0" i="0" u="none" strike="noStrike" dirty="0">
                <a:solidFill>
                  <a:srgbClr val="787878"/>
                </a:solidFill>
                <a:latin typeface="Pretendard Regular"/>
              </a:rPr>
              <a:t>, </a:t>
            </a:r>
            <a:r>
              <a:rPr lang="en-US" altLang="ko-KR" sz="2300" b="0" i="0" u="none" strike="noStrike" dirty="0">
                <a:solidFill>
                  <a:srgbClr val="787878"/>
                </a:solidFill>
                <a:latin typeface="Pretendard Regular"/>
              </a:rPr>
              <a:t>XXX</a:t>
            </a:r>
            <a:r>
              <a:rPr lang="en-US" sz="2300" b="0" i="0" u="none" strike="noStrike" dirty="0">
                <a:solidFill>
                  <a:srgbClr val="787878"/>
                </a:solidFill>
                <a:latin typeface="Pretendard Regular"/>
              </a:rPr>
              <a:t>, </a:t>
            </a:r>
            <a:r>
              <a:rPr lang="en-US" altLang="ko-KR" sz="2300" b="0" i="0" u="none" strike="noStrike" dirty="0">
                <a:solidFill>
                  <a:srgbClr val="787878"/>
                </a:solidFill>
                <a:latin typeface="Pretendard Regular"/>
              </a:rPr>
              <a:t>XXX</a:t>
            </a:r>
            <a:endParaRPr lang="ko-KR" sz="2300" b="0" i="0" u="none" strike="noStrike" dirty="0">
              <a:solidFill>
                <a:srgbClr val="787878"/>
              </a:solidFill>
              <a:ea typeface="Pretendard Regular"/>
            </a:endParaRPr>
          </a:p>
        </p:txBody>
      </p:sp>
      <p:sp>
        <p:nvSpPr>
          <p:cNvPr id="11" name="TextBox 11"/>
          <p:cNvSpPr txBox="1"/>
          <p:nvPr/>
        </p:nvSpPr>
        <p:spPr>
          <a:xfrm>
            <a:off x="1346200" y="4495800"/>
            <a:ext cx="15595600" cy="1714500"/>
          </a:xfrm>
          <a:prstGeom prst="rect">
            <a:avLst/>
          </a:prstGeom>
        </p:spPr>
        <p:txBody>
          <a:bodyPr lIns="0" tIns="0" rIns="0" bIns="0" rtlCol="0" anchor="t"/>
          <a:lstStyle/>
          <a:p>
            <a:pPr lvl="0" algn="ctr">
              <a:lnSpc>
                <a:spcPct val="91300"/>
              </a:lnSpc>
            </a:pPr>
            <a:r>
              <a:rPr lang="ko-KR" sz="9600" b="0" i="0" u="none" strike="noStrike" spc="-800" dirty="0">
                <a:solidFill>
                  <a:srgbClr val="2E3D86"/>
                </a:solidFill>
                <a:ea typeface="Pretendard SemiBold"/>
              </a:rPr>
              <a:t>데이터</a:t>
            </a:r>
            <a:r>
              <a:rPr lang="en-US" sz="9600" b="0" i="0" u="none" strike="noStrike" spc="-800" dirty="0">
                <a:solidFill>
                  <a:srgbClr val="2E3D86"/>
                </a:solidFill>
                <a:latin typeface="Pretendard SemiBold"/>
              </a:rPr>
              <a:t> </a:t>
            </a:r>
            <a:r>
              <a:rPr lang="ko-KR" sz="9600" b="0" i="0" u="none" strike="noStrike" spc="-800" dirty="0">
                <a:solidFill>
                  <a:srgbClr val="2E3D86"/>
                </a:solidFill>
                <a:ea typeface="Pretendard SemiBold"/>
              </a:rPr>
              <a:t>분석</a:t>
            </a:r>
            <a:r>
              <a:rPr lang="en-US" sz="9600" b="0" i="0" u="none" strike="noStrike" spc="-800" dirty="0">
                <a:solidFill>
                  <a:srgbClr val="2E3D86"/>
                </a:solidFill>
                <a:latin typeface="Pretendard SemiBold"/>
              </a:rPr>
              <a:t> </a:t>
            </a:r>
            <a:r>
              <a:rPr lang="ko-KR" sz="9600" b="0" i="0" u="none" strike="noStrike" spc="-800" dirty="0">
                <a:solidFill>
                  <a:srgbClr val="2E3D86"/>
                </a:solidFill>
                <a:ea typeface="Pretendard SemiBold"/>
              </a:rPr>
              <a:t>보고</a:t>
            </a:r>
          </a:p>
        </p:txBody>
      </p:sp>
      <p:sp>
        <p:nvSpPr>
          <p:cNvPr id="12" name="TextBox 12"/>
          <p:cNvSpPr txBox="1"/>
          <p:nvPr/>
        </p:nvSpPr>
        <p:spPr>
          <a:xfrm>
            <a:off x="5930900" y="3639380"/>
            <a:ext cx="6248400" cy="850900"/>
          </a:xfrm>
          <a:prstGeom prst="rect">
            <a:avLst/>
          </a:prstGeom>
        </p:spPr>
        <p:txBody>
          <a:bodyPr lIns="0" tIns="0" rIns="0" bIns="0" rtlCol="0" anchor="t"/>
          <a:lstStyle/>
          <a:p>
            <a:pPr lvl="0" algn="ctr">
              <a:lnSpc>
                <a:spcPct val="99600"/>
              </a:lnSpc>
            </a:pPr>
            <a:r>
              <a:rPr lang="ko-KR" altLang="en-US" sz="4800" b="0" i="0" u="none" strike="noStrike" spc="-400" dirty="0" err="1">
                <a:solidFill>
                  <a:srgbClr val="000000"/>
                </a:solidFill>
                <a:ea typeface="Pretendard Regular"/>
              </a:rPr>
              <a:t>팀활동</a:t>
            </a:r>
            <a:endParaRPr lang="ko-KR" sz="4800" b="0" i="0" u="none" strike="noStrike" spc="-400" dirty="0">
              <a:solidFill>
                <a:srgbClr val="000000"/>
              </a:solidFill>
              <a:ea typeface="Pretendard Regular"/>
            </a:endParaRPr>
          </a:p>
        </p:txBody>
      </p:sp>
      <p:sp>
        <p:nvSpPr>
          <p:cNvPr id="13" name="TextBox 13"/>
          <p:cNvSpPr txBox="1"/>
          <p:nvPr/>
        </p:nvSpPr>
        <p:spPr>
          <a:xfrm>
            <a:off x="2391819" y="2711450"/>
            <a:ext cx="13597606" cy="2401555"/>
          </a:xfrm>
          <a:prstGeom prst="rect">
            <a:avLst/>
          </a:prstGeom>
        </p:spPr>
        <p:txBody>
          <a:bodyPr lIns="0" tIns="0" rIns="0" bIns="0" rtlCol="0" anchor="t"/>
          <a:lstStyle/>
          <a:p>
            <a:pPr lvl="0" algn="ctr">
              <a:lnSpc>
                <a:spcPct val="99600"/>
              </a:lnSpc>
            </a:pPr>
            <a:r>
              <a:rPr lang="en-US" altLang="ko-KR" sz="5400" b="0" i="0" u="none" strike="noStrike" spc="-400" dirty="0" err="1">
                <a:solidFill>
                  <a:srgbClr val="000000"/>
                </a:solidFill>
                <a:ea typeface="Pretendard Regular"/>
              </a:rPr>
              <a:t>ESTsoft</a:t>
            </a:r>
            <a:r>
              <a:rPr lang="en-US" altLang="ko-KR" sz="5400" b="0" i="0" u="none" strike="noStrike" spc="-400" dirty="0">
                <a:solidFill>
                  <a:srgbClr val="000000"/>
                </a:solidFill>
                <a:ea typeface="Pretendard Regular"/>
              </a:rPr>
              <a:t> </a:t>
            </a:r>
            <a:r>
              <a:rPr lang="ko-KR" altLang="en-US" sz="5400" b="0" i="0" u="none" strike="noStrike" spc="-400" dirty="0" err="1">
                <a:solidFill>
                  <a:srgbClr val="000000"/>
                </a:solidFill>
                <a:ea typeface="Pretendard Regular"/>
              </a:rPr>
              <a:t>와썹</a:t>
            </a:r>
            <a:r>
              <a:rPr lang="ko-KR" altLang="en-US" sz="5400" b="0" i="0" u="none" strike="noStrike" spc="-400" dirty="0">
                <a:solidFill>
                  <a:srgbClr val="000000"/>
                </a:solidFill>
                <a:ea typeface="Pretendard Regular"/>
              </a:rPr>
              <a:t> </a:t>
            </a:r>
            <a:r>
              <a:rPr lang="en-US" altLang="ko-KR" sz="5400" b="0" i="0" u="none" strike="noStrike" spc="-400" dirty="0">
                <a:solidFill>
                  <a:srgbClr val="000000"/>
                </a:solidFill>
                <a:ea typeface="Pretendard Regular"/>
              </a:rPr>
              <a:t>AI </a:t>
            </a:r>
            <a:r>
              <a:rPr lang="ko-KR" altLang="en-US" sz="5400" b="0" i="0" u="none" strike="noStrike" spc="-400" dirty="0">
                <a:solidFill>
                  <a:srgbClr val="000000"/>
                </a:solidFill>
                <a:ea typeface="Pretendard Regular"/>
              </a:rPr>
              <a:t>모델 개발 </a:t>
            </a:r>
            <a:r>
              <a:rPr lang="en-US" altLang="ko-KR" sz="5400" b="0" i="0" u="none" strike="noStrike" spc="-400" dirty="0">
                <a:solidFill>
                  <a:srgbClr val="000000"/>
                </a:solidFill>
                <a:ea typeface="Pretendard Regular"/>
              </a:rPr>
              <a:t>12</a:t>
            </a:r>
            <a:r>
              <a:rPr lang="ko-KR" altLang="en-US" sz="5400" b="0" i="0" u="none" strike="noStrike" spc="-400" dirty="0">
                <a:solidFill>
                  <a:srgbClr val="000000"/>
                </a:solidFill>
                <a:ea typeface="Pretendard Regular"/>
              </a:rPr>
              <a:t>기</a:t>
            </a:r>
            <a:endParaRPr lang="en-US" sz="5400" b="0" i="0" u="none" strike="noStrike" spc="-400" dirty="0">
              <a:solidFill>
                <a:srgbClr val="000000"/>
              </a:solidFill>
              <a:latin typeface="Pretendard Regular"/>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825500" y="1625600"/>
            <a:ext cx="266700" cy="482600"/>
          </a:xfrm>
          <a:prstGeom prst="rect">
            <a:avLst/>
          </a:prstGeom>
        </p:spPr>
      </p:pic>
      <p:pic>
        <p:nvPicPr>
          <p:cNvPr id="6" name="Picture 6"/>
          <p:cNvPicPr>
            <a:picLocks noChangeAspect="1"/>
          </p:cNvPicPr>
          <p:nvPr/>
        </p:nvPicPr>
        <p:blipFill rotWithShape="1">
          <a:blip r:embed="rId3"/>
          <a:stretch>
            <a:fillRect/>
          </a:stretch>
        </p:blipFill>
        <p:spPr>
          <a:xfrm>
            <a:off x="4191000" y="939800"/>
            <a:ext cx="9906000" cy="12700"/>
          </a:xfrm>
          <a:prstGeom prst="rect">
            <a:avLst/>
          </a:prstGeom>
        </p:spPr>
      </p:pic>
      <p:sp>
        <p:nvSpPr>
          <p:cNvPr id="8" name="TextBox 8"/>
          <p:cNvSpPr txBox="1"/>
          <p:nvPr/>
        </p:nvSpPr>
        <p:spPr>
          <a:xfrm>
            <a:off x="1028700" y="2146300"/>
            <a:ext cx="10591800" cy="762000"/>
          </a:xfrm>
          <a:prstGeom prst="rect">
            <a:avLst/>
          </a:prstGeom>
        </p:spPr>
        <p:txBody>
          <a:bodyPr lIns="0" tIns="0" rIns="0" bIns="0" anchor="t"/>
          <a:lstStyle/>
          <a:p>
            <a:pPr lvl="0" algn="l">
              <a:lnSpc>
                <a:spcPct val="116199"/>
              </a:lnSpc>
              <a:defRPr/>
            </a:pPr>
            <a:r>
              <a:rPr lang="ko-KR" sz="4300" b="0" i="0" u="none" strike="noStrike" spc="-300">
                <a:solidFill>
                  <a:srgbClr val="000000"/>
                </a:solidFill>
                <a:ea typeface="Pretendard SemiBold"/>
              </a:rPr>
              <a:t>학생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스트레스</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데이터</a:t>
            </a:r>
            <a:r>
              <a:rPr lang="en-US" sz="4300" b="0" i="0" u="none" strike="noStrike" spc="-300">
                <a:solidFill>
                  <a:srgbClr val="000000"/>
                </a:solidFill>
                <a:latin typeface="Pretendard SemiBold"/>
              </a:rPr>
              <a:t> </a:t>
            </a:r>
            <a:r>
              <a:rPr lang="ko-KR" altLang="en-US" sz="4300" b="0" i="0" u="none" strike="noStrike" spc="-300">
                <a:solidFill>
                  <a:srgbClr val="000000"/>
                </a:solidFill>
                <a:latin typeface="Pretendard SemiBold"/>
                <a:ea typeface="Pretendard SemiBold"/>
              </a:rPr>
              <a:t>인사이트 도출</a:t>
            </a:r>
            <a:endParaRPr lang="ko-KR" sz="4300" b="0" i="0" u="none" strike="noStrike" spc="-300">
              <a:solidFill>
                <a:srgbClr val="000000"/>
              </a:solidFill>
              <a:ea typeface="Pretendard SemiBold"/>
            </a:endParaRPr>
          </a:p>
        </p:txBody>
      </p:sp>
      <p:sp>
        <p:nvSpPr>
          <p:cNvPr id="9" name="TextBox 9"/>
          <p:cNvSpPr txBox="1"/>
          <p:nvPr/>
        </p:nvSpPr>
        <p:spPr>
          <a:xfrm>
            <a:off x="1092200" y="35433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ea typeface="Pretendard Light"/>
                <a:cs typeface="Pretendard Light"/>
              </a:rPr>
              <a:t>A. </a:t>
            </a:r>
            <a:r>
              <a:rPr lang="ko-KR" altLang="en-US" sz="3900" b="0" i="0" u="none" strike="noStrike" spc="-200">
                <a:solidFill>
                  <a:srgbClr val="000000"/>
                </a:solidFill>
                <a:latin typeface="Pretendard Light"/>
                <a:ea typeface="Pretendard Light"/>
                <a:cs typeface="Pretendard Light"/>
              </a:rPr>
              <a:t>개별 요소와 스트레스간의 직접적인 연관성은 떨어져 보였다</a:t>
            </a:r>
            <a:r>
              <a:rPr lang="en-US" altLang="ko-KR" sz="3900" b="0" i="0" u="none" strike="noStrike" spc="-200">
                <a:solidFill>
                  <a:srgbClr val="000000"/>
                </a:solidFill>
                <a:latin typeface="Pretendard Light"/>
                <a:ea typeface="Pretendard Light"/>
                <a:cs typeface="Pretendard Light"/>
              </a:rPr>
              <a:t>.</a:t>
            </a:r>
            <a:endParaRPr lang="en-US" altLang="ko-KR" sz="3900" b="0" i="0" u="none" strike="noStrike" spc="-200">
              <a:solidFill>
                <a:srgbClr val="000000"/>
              </a:solidFill>
              <a:latin typeface="Pretendard Light"/>
              <a:ea typeface="Pretendard Light"/>
              <a:cs typeface="Pretendard Light"/>
            </a:endParaRPr>
          </a:p>
        </p:txBody>
      </p:sp>
      <p:sp>
        <p:nvSpPr>
          <p:cNvPr id="12" name="TextBox 12"/>
          <p:cNvSpPr txBox="1"/>
          <p:nvPr/>
        </p:nvSpPr>
        <p:spPr>
          <a:xfrm>
            <a:off x="1092200" y="46990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rPr>
              <a:t>B.  </a:t>
            </a:r>
            <a:r>
              <a:rPr lang="ko-KR" altLang="en-US" sz="3900" spc="-200">
                <a:solidFill>
                  <a:srgbClr val="000000"/>
                </a:solidFill>
                <a:latin typeface="Pretendard Light"/>
                <a:ea typeface="Pretendard Light"/>
              </a:rPr>
              <a:t>부정적 요소가 높아도 긍정적인 요소로 상쇄하여 스트레스가 낮아지는 경향이 있었다</a:t>
            </a:r>
            <a:r>
              <a:rPr lang="en-US" altLang="ko-KR" sz="3900" spc="-200">
                <a:solidFill>
                  <a:srgbClr val="000000"/>
                </a:solidFill>
                <a:latin typeface="Pretendard Light"/>
                <a:ea typeface="Pretendard Light"/>
              </a:rPr>
              <a:t>.</a:t>
            </a:r>
            <a:endParaRPr lang="en-US" altLang="ko-KR" sz="3900" spc="-200">
              <a:solidFill>
                <a:srgbClr val="000000"/>
              </a:solidFill>
              <a:latin typeface="Pretendard Light"/>
              <a:ea typeface="Pretendard Light"/>
            </a:endParaRPr>
          </a:p>
        </p:txBody>
      </p:sp>
      <p:sp>
        <p:nvSpPr>
          <p:cNvPr id="13" name="TextBox 13"/>
          <p:cNvSpPr txBox="1"/>
          <p:nvPr/>
        </p:nvSpPr>
        <p:spPr>
          <a:xfrm>
            <a:off x="1092200" y="64389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rPr>
              <a:t>C.  </a:t>
            </a:r>
            <a:r>
              <a:rPr lang="ko-KR" altLang="en-US" sz="3900" b="0" i="0" u="none" strike="noStrike" spc="-200">
                <a:solidFill>
                  <a:srgbClr val="000000"/>
                </a:solidFill>
                <a:ea typeface="Pretendard Light"/>
              </a:rPr>
              <a:t>긍정적인 요소를 높게 유지하고, 주입함으로서 부정적인 연결고리를 끊고 학생들의 정신건강을 유지할 수 있다. </a:t>
            </a:r>
            <a:endParaRPr lang="ko-KR" altLang="en-US" sz="3900" b="0" i="0" u="none" strike="noStrike" spc="-200">
              <a:solidFill>
                <a:srgbClr val="000000"/>
              </a:solidFill>
              <a:ea typeface="Pretendard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7221200" y="8851900"/>
            <a:ext cx="190500" cy="482600"/>
          </a:xfrm>
          <a:prstGeom prst="rect">
            <a:avLst/>
          </a:prstGeom>
        </p:spPr>
      </p:pic>
      <p:pic>
        <p:nvPicPr>
          <p:cNvPr id="4" name="Picture 4"/>
          <p:cNvPicPr>
            <a:picLocks noChangeAspect="1"/>
          </p:cNvPicPr>
          <p:nvPr/>
        </p:nvPicPr>
        <p:blipFill rotWithShape="1">
          <a:blip r:embed="rId3"/>
          <a:stretch>
            <a:fillRect/>
          </a:stretch>
        </p:blipFill>
        <p:spPr>
          <a:xfrm>
            <a:off x="571500" y="1409700"/>
            <a:ext cx="482600" cy="482600"/>
          </a:xfrm>
          <a:prstGeom prst="rect">
            <a:avLst/>
          </a:prstGeom>
        </p:spPr>
      </p:pic>
      <p:pic>
        <p:nvPicPr>
          <p:cNvPr id="5" name="Picture 5"/>
          <p:cNvPicPr>
            <a:picLocks noChangeAspect="1"/>
          </p:cNvPicPr>
          <p:nvPr/>
        </p:nvPicPr>
        <p:blipFill rotWithShape="1">
          <a:blip r:embed="rId4"/>
          <a:stretch>
            <a:fillRect/>
          </a:stretch>
        </p:blipFill>
        <p:spPr>
          <a:xfrm>
            <a:off x="4191000" y="939800"/>
            <a:ext cx="9906000" cy="12700"/>
          </a:xfrm>
          <a:prstGeom prst="rect">
            <a:avLst/>
          </a:prstGeom>
        </p:spPr>
      </p:pic>
      <p:sp>
        <p:nvSpPr>
          <p:cNvPr id="7" name="TextBox 7"/>
          <p:cNvSpPr txBox="1"/>
          <p:nvPr/>
        </p:nvSpPr>
        <p:spPr>
          <a:xfrm>
            <a:off x="1498600" y="1299411"/>
            <a:ext cx="5054600" cy="1536700"/>
          </a:xfrm>
          <a:prstGeom prst="rect">
            <a:avLst/>
          </a:prstGeom>
        </p:spPr>
        <p:txBody>
          <a:bodyPr lIns="0" tIns="0" rIns="0" bIns="0" anchor="t"/>
          <a:lstStyle/>
          <a:p>
            <a:pPr lvl="0" algn="l">
              <a:lnSpc>
                <a:spcPct val="116199"/>
              </a:lnSpc>
              <a:defRPr/>
            </a:pPr>
            <a:r>
              <a:rPr lang="ko-KR" sz="4300" b="0" i="0" u="none" strike="noStrike" spc="-300">
                <a:solidFill>
                  <a:srgbClr val="000000"/>
                </a:solidFill>
                <a:ea typeface="Pretendard SemiBold"/>
              </a:rPr>
              <a:t>학생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스트레스</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데이터</a:t>
            </a:r>
            <a:endParaRPr lang="ko-KR" sz="4300" b="0" i="0" u="none" strike="noStrike" spc="-300">
              <a:solidFill>
                <a:srgbClr val="000000"/>
              </a:solidFill>
              <a:ea typeface="Pretendard SemiBold"/>
            </a:endParaRPr>
          </a:p>
          <a:p>
            <a:pPr lvl="0">
              <a:buFont typeface="+mj-lt"/>
              <a:buAutoNum type="arabicPeriod"/>
              <a:defRPr/>
            </a:pPr>
            <a:r>
              <a:rPr lang="en-US" sz="4300" b="0" i="0" u="none" strike="noStrike" spc="-300">
                <a:solidFill>
                  <a:srgbClr val="000000"/>
                </a:solidFill>
                <a:latin typeface="Pretendard SemiBold"/>
              </a:rPr>
              <a:t>Persona : </a:t>
            </a:r>
            <a:r>
              <a:rPr lang="ko-KR" altLang="en-US" sz="4300">
                <a:latin typeface="Pretendard Light"/>
                <a:ea typeface="Pretendard Light"/>
                <a:cs typeface="Pretendard Light"/>
              </a:rPr>
              <a:t>박진우</a:t>
            </a:r>
            <a:endParaRPr lang="en-US" sz="4300" b="0" i="0" u="none" strike="noStrike" spc="-300">
              <a:solidFill>
                <a:srgbClr val="000000"/>
              </a:solidFill>
              <a:latin typeface="Pretendard SemiBold"/>
            </a:endParaRPr>
          </a:p>
        </p:txBody>
      </p:sp>
      <p:sp>
        <p:nvSpPr>
          <p:cNvPr id="8" name="TextBox 8"/>
          <p:cNvSpPr txBox="1"/>
          <p:nvPr/>
        </p:nvSpPr>
        <p:spPr>
          <a:xfrm>
            <a:off x="6229351" y="2095500"/>
            <a:ext cx="11296650" cy="6968289"/>
          </a:xfrm>
          <a:prstGeom prst="rect">
            <a:avLst/>
          </a:prstGeom>
        </p:spPr>
        <p:txBody>
          <a:bodyPr lIns="0" tIns="0" rIns="0" bIns="0" anchor="t"/>
          <a:lstStyle/>
          <a:p>
            <a:pPr lvl="0">
              <a:buFont typeface="+mj-lt"/>
              <a:buAutoNum type="arabicPeriod"/>
              <a:defRPr/>
            </a:pPr>
            <a:r>
              <a:rPr lang="ko-KR" altLang="en-US" sz="2800">
                <a:latin typeface="Pretendard Light"/>
                <a:ea typeface="Pretendard Light"/>
                <a:cs typeface="Pretendard Light"/>
              </a:rPr>
              <a:t>박진우는</a:t>
            </a:r>
            <a:endParaRPr lang="ko-KR" altLang="en-US" sz="2800">
              <a:latin typeface="Pretendard Light"/>
              <a:ea typeface="Pretendard Light"/>
              <a:cs typeface="Pretendard Light"/>
            </a:endParaRPr>
          </a:p>
          <a:p>
            <a:pPr lvl="0">
              <a:buFont typeface="+mj-lt"/>
              <a:buAutoNum type="arabicPeriod"/>
              <a:defRPr/>
            </a:pPr>
            <a:r>
              <a:rPr lang="en-US" altLang="ko-KR" sz="2800">
                <a:latin typeface="Pretendard Light"/>
                <a:ea typeface="Pretendard Light"/>
                <a:cs typeface="Pretendard Light"/>
              </a:rPr>
              <a:t>18세 특목고 3학년 학생으로, 명문대 공대 진학을 목표로 하고 있다.</a:t>
            </a:r>
            <a:endParaRPr lang="en-US" altLang="ko-KR"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과거 최상위권 성적을 유지했지만, 학업 성적에 대한 과도한 압박과 부모의 기대로 인해 극심한 불안과 우울을 느끼며</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이는 자존감 저하로 이어졌다.</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그는 중학교 시절 겪었던 학교폭력의 경험으로 인해 사람을 깊이 신뢰하지 못하며</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친구 관계가 원만하지 않고</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선생님께도 좀처럼 마음을 열지 못한다</a:t>
            </a:r>
            <a:r>
              <a:rPr lang="en-US" altLang="ko-KR" sz="2800">
                <a:latin typeface="Pretendard Light"/>
                <a:ea typeface="Pretendard Light"/>
                <a:cs typeface="Pretendard Light"/>
              </a:rPr>
              <a:t>.</a:t>
            </a:r>
            <a:endParaRPr lang="en-US" altLang="ko-KR"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최근에는 사회적 고립감이 커지며 수면 부족과 집중력 저하를 겪고 있다.</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최근 성적이 떨어지기 시작하면서 그의 자존감은 급격히 낮아졌다.</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성적 하락은 그의 진로 고민을 심화시켰고</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이는 다시 스트레스와 우울감을 증폭시키는 악순환으로 이어지고 있다.</a:t>
            </a:r>
            <a:endParaRPr lang="ko-KR" altLang="en-US" sz="2800">
              <a:latin typeface="Pretendard Light"/>
              <a:ea typeface="Pretendard Light"/>
              <a:cs typeface="Pretendard Light"/>
            </a:endParaRPr>
          </a:p>
          <a:p>
            <a:pPr lvl="0">
              <a:buFont typeface="+mj-lt"/>
              <a:buAutoNum type="arabicPeriod"/>
              <a:defRPr/>
            </a:pPr>
            <a:r>
              <a:rPr lang="ko-KR" altLang="en-US" sz="2800">
                <a:latin typeface="Pretendard Light"/>
                <a:ea typeface="Pretendard Light"/>
                <a:cs typeface="Pretendard Light"/>
              </a:rPr>
              <a:t>주 5회 학원과 온라인 강의로 하루 10시간 이상 공부하지만, 성적 향상이 더디자 오히려 좌절감이 쌓인다.</a:t>
            </a:r>
            <a:endParaRPr lang="ko-KR" altLang="en-US" sz="2800">
              <a:latin typeface="Pretendard Light"/>
              <a:ea typeface="Pretendard Light"/>
              <a:cs typeface="Pretendard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11" name="직선 연결선 10"/>
          <p:cNvCxnSpPr/>
          <p:nvPr/>
        </p:nvCxnSpPr>
        <p:spPr>
          <a:xfrm>
            <a:off x="3658402" y="8221050"/>
            <a:ext cx="2575352" cy="675452"/>
          </a:xfrm>
          <a:prstGeom prst="line">
            <a:avLst/>
          </a:prstGeom>
        </p:spPr>
        <p:style>
          <a:lnRef idx="1">
            <a:schemeClr val="accent3"/>
          </a:lnRef>
          <a:fillRef idx="0">
            <a:schemeClr val="accent3"/>
          </a:fillRef>
          <a:effectRef idx="0">
            <a:schemeClr val="accent3"/>
          </a:effectRef>
          <a:fontRef idx="minor">
            <a:schemeClr val="tx1"/>
          </a:fontRef>
        </p:style>
      </p:cxnSp>
      <p:cxnSp>
        <p:nvCxnSpPr>
          <p:cNvPr id="107" name="직선 연결선 106"/>
          <p:cNvCxnSpPr/>
          <p:nvPr/>
        </p:nvCxnSpPr>
        <p:spPr>
          <a:xfrm flipH="1" flipV="1">
            <a:off x="6483310" y="8876854"/>
            <a:ext cx="2498284" cy="356068"/>
          </a:xfrm>
          <a:prstGeom prst="line">
            <a:avLst/>
          </a:prstGeom>
        </p:spPr>
        <p:style>
          <a:lnRef idx="1">
            <a:schemeClr val="accent3"/>
          </a:lnRef>
          <a:fillRef idx="0">
            <a:schemeClr val="accent3"/>
          </a:fillRef>
          <a:effectRef idx="0">
            <a:schemeClr val="accent3"/>
          </a:effectRef>
          <a:fontRef idx="minor">
            <a:schemeClr val="tx1"/>
          </a:fontRef>
        </p:style>
      </p:cxnSp>
      <p:cxnSp>
        <p:nvCxnSpPr>
          <p:cNvPr id="109" name="직선 연결선 108"/>
          <p:cNvCxnSpPr/>
          <p:nvPr/>
        </p:nvCxnSpPr>
        <p:spPr>
          <a:xfrm flipH="1">
            <a:off x="9360653" y="8738095"/>
            <a:ext cx="2362454" cy="465254"/>
          </a:xfrm>
          <a:prstGeom prst="line">
            <a:avLst/>
          </a:prstGeom>
        </p:spPr>
        <p:style>
          <a:lnRef idx="1">
            <a:schemeClr val="accent3"/>
          </a:lnRef>
          <a:fillRef idx="0">
            <a:schemeClr val="accent3"/>
          </a:fillRef>
          <a:effectRef idx="0">
            <a:schemeClr val="accent3"/>
          </a:effectRef>
          <a:fontRef idx="minor">
            <a:schemeClr val="tx1"/>
          </a:fontRef>
        </p:style>
      </p:cxnSp>
      <p:grpSp>
        <p:nvGrpSpPr>
          <p:cNvPr id="2" name="그룹 1"/>
          <p:cNvGrpSpPr/>
          <p:nvPr/>
        </p:nvGrpSpPr>
        <p:grpSpPr>
          <a:xfrm rot="0">
            <a:off x="3236052" y="7970338"/>
            <a:ext cx="456340" cy="461808"/>
            <a:chOff x="5243413" y="3239563"/>
            <a:chExt cx="155900" cy="155900"/>
          </a:xfrm>
        </p:grpSpPr>
        <p:sp>
          <p:nvSpPr>
            <p:cNvPr id="916" name="Google Shape;916;p32"/>
            <p:cNvSpPr/>
            <p:nvPr/>
          </p:nvSpPr>
          <p:spPr>
            <a:xfrm>
              <a:off x="5243413" y="3239563"/>
              <a:ext cx="155900" cy="155900"/>
            </a:xfrm>
            <a:custGeom>
              <a:avLst/>
              <a:gdLst/>
              <a:rect l="l" t="t" r="r" b="b"/>
              <a:pathLst>
                <a:path w="6236" h="6236" extrusionOk="0">
                  <a:moveTo>
                    <a:pt x="3106" y="1"/>
                  </a:moveTo>
                  <a:cubicBezTo>
                    <a:pt x="1402" y="1"/>
                    <a:pt x="0" y="1402"/>
                    <a:pt x="0" y="3107"/>
                  </a:cubicBezTo>
                  <a:cubicBezTo>
                    <a:pt x="0" y="4835"/>
                    <a:pt x="1402" y="6236"/>
                    <a:pt x="3106" y="6236"/>
                  </a:cubicBezTo>
                  <a:cubicBezTo>
                    <a:pt x="4835" y="6236"/>
                    <a:pt x="6236" y="4835"/>
                    <a:pt x="6236" y="3107"/>
                  </a:cubicBezTo>
                  <a:cubicBezTo>
                    <a:pt x="6236" y="1402"/>
                    <a:pt x="4835" y="1"/>
                    <a:pt x="3106" y="1"/>
                  </a:cubicBezTo>
                  <a:close/>
                </a:path>
              </a:pathLst>
            </a:custGeom>
            <a:solidFill>
              <a:schemeClr val="accent3"/>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17" name="Google Shape;917;p32"/>
            <p:cNvSpPr/>
            <p:nvPr/>
          </p:nvSpPr>
          <p:spPr>
            <a:xfrm>
              <a:off x="5285438" y="3286863"/>
              <a:ext cx="19300" cy="38550"/>
            </a:xfrm>
            <a:custGeom>
              <a:avLst/>
              <a:gdLst/>
              <a:rect l="l" t="t" r="r" b="b"/>
              <a:pathLst>
                <a:path w="772" h="1542" extrusionOk="0">
                  <a:moveTo>
                    <a:pt x="375" y="0"/>
                  </a:moveTo>
                  <a:cubicBezTo>
                    <a:pt x="164" y="0"/>
                    <a:pt x="1" y="187"/>
                    <a:pt x="1" y="397"/>
                  </a:cubicBezTo>
                  <a:lnTo>
                    <a:pt x="1" y="1168"/>
                  </a:lnTo>
                  <a:cubicBezTo>
                    <a:pt x="1" y="1378"/>
                    <a:pt x="164" y="1542"/>
                    <a:pt x="375" y="1542"/>
                  </a:cubicBezTo>
                  <a:cubicBezTo>
                    <a:pt x="585" y="1542"/>
                    <a:pt x="748" y="1378"/>
                    <a:pt x="772" y="1168"/>
                  </a:cubicBezTo>
                  <a:lnTo>
                    <a:pt x="772" y="397"/>
                  </a:lnTo>
                  <a:cubicBezTo>
                    <a:pt x="772" y="187"/>
                    <a:pt x="585" y="0"/>
                    <a:pt x="37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18" name="Google Shape;918;p32"/>
            <p:cNvSpPr/>
            <p:nvPr/>
          </p:nvSpPr>
          <p:spPr>
            <a:xfrm>
              <a:off x="5338588" y="3286863"/>
              <a:ext cx="19275" cy="38550"/>
            </a:xfrm>
            <a:custGeom>
              <a:avLst/>
              <a:gdLst/>
              <a:rect l="l" t="t" r="r" b="b"/>
              <a:pathLst>
                <a:path w="771" h="1542" extrusionOk="0">
                  <a:moveTo>
                    <a:pt x="374" y="0"/>
                  </a:moveTo>
                  <a:cubicBezTo>
                    <a:pt x="163" y="0"/>
                    <a:pt x="0" y="187"/>
                    <a:pt x="0" y="397"/>
                  </a:cubicBezTo>
                  <a:lnTo>
                    <a:pt x="0" y="1168"/>
                  </a:lnTo>
                  <a:cubicBezTo>
                    <a:pt x="0" y="1378"/>
                    <a:pt x="163" y="1542"/>
                    <a:pt x="374" y="1542"/>
                  </a:cubicBezTo>
                  <a:cubicBezTo>
                    <a:pt x="584" y="1542"/>
                    <a:pt x="747" y="1378"/>
                    <a:pt x="771" y="1168"/>
                  </a:cubicBezTo>
                  <a:lnTo>
                    <a:pt x="771" y="397"/>
                  </a:lnTo>
                  <a:cubicBezTo>
                    <a:pt x="771" y="187"/>
                    <a:pt x="584" y="0"/>
                    <a:pt x="374"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19" name="Google Shape;919;p32"/>
            <p:cNvSpPr/>
            <p:nvPr/>
          </p:nvSpPr>
          <p:spPr>
            <a:xfrm>
              <a:off x="5269088" y="3334263"/>
              <a:ext cx="104550" cy="33775"/>
            </a:xfrm>
            <a:custGeom>
              <a:avLst/>
              <a:gdLst/>
              <a:rect l="l" t="t" r="r" b="b"/>
              <a:pathLst>
                <a:path w="4182" h="1351" extrusionOk="0">
                  <a:moveTo>
                    <a:pt x="208" y="0"/>
                  </a:moveTo>
                  <a:cubicBezTo>
                    <a:pt x="173" y="0"/>
                    <a:pt x="134" y="13"/>
                    <a:pt x="94" y="43"/>
                  </a:cubicBezTo>
                  <a:cubicBezTo>
                    <a:pt x="24" y="89"/>
                    <a:pt x="1" y="183"/>
                    <a:pt x="48" y="276"/>
                  </a:cubicBezTo>
                  <a:cubicBezTo>
                    <a:pt x="515" y="953"/>
                    <a:pt x="1309" y="1350"/>
                    <a:pt x="2126" y="1350"/>
                  </a:cubicBezTo>
                  <a:cubicBezTo>
                    <a:pt x="2920" y="1350"/>
                    <a:pt x="3644" y="1000"/>
                    <a:pt x="4111" y="370"/>
                  </a:cubicBezTo>
                  <a:cubicBezTo>
                    <a:pt x="4181" y="299"/>
                    <a:pt x="4158" y="183"/>
                    <a:pt x="4088" y="136"/>
                  </a:cubicBezTo>
                  <a:cubicBezTo>
                    <a:pt x="4058" y="107"/>
                    <a:pt x="4021" y="94"/>
                    <a:pt x="3984" y="94"/>
                  </a:cubicBezTo>
                  <a:cubicBezTo>
                    <a:pt x="3932" y="94"/>
                    <a:pt x="3881" y="119"/>
                    <a:pt x="3854" y="159"/>
                  </a:cubicBezTo>
                  <a:cubicBezTo>
                    <a:pt x="3434" y="696"/>
                    <a:pt x="2803" y="1023"/>
                    <a:pt x="2126" y="1023"/>
                  </a:cubicBezTo>
                  <a:cubicBezTo>
                    <a:pt x="1426" y="1023"/>
                    <a:pt x="748" y="673"/>
                    <a:pt x="328" y="66"/>
                  </a:cubicBezTo>
                  <a:cubicBezTo>
                    <a:pt x="301" y="25"/>
                    <a:pt x="258" y="0"/>
                    <a:pt x="208"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grpSp>
      <p:sp>
        <p:nvSpPr>
          <p:cNvPr id="936" name="Google Shape;936;p32"/>
          <p:cNvSpPr/>
          <p:nvPr/>
        </p:nvSpPr>
        <p:spPr>
          <a:xfrm>
            <a:off x="2104950" y="1777500"/>
            <a:ext cx="3168000" cy="857400"/>
          </a:xfrm>
          <a:prstGeom prst="homePlate">
            <a:avLst>
              <a:gd name="adj" fmla="val 50000"/>
            </a:avLst>
          </a:prstGeom>
          <a:solidFill>
            <a:schemeClr val="accent1"/>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37" name="Google Shape;937;p32"/>
          <p:cNvSpPr/>
          <p:nvPr/>
        </p:nvSpPr>
        <p:spPr>
          <a:xfrm>
            <a:off x="4923156" y="1780500"/>
            <a:ext cx="3136800" cy="851400"/>
          </a:xfrm>
          <a:prstGeom prst="chevron">
            <a:avLst>
              <a:gd name="adj" fmla="val 50000"/>
            </a:avLst>
          </a:prstGeom>
          <a:solidFill>
            <a:schemeClr val="accent2"/>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38" name="Google Shape;938;p32"/>
          <p:cNvSpPr/>
          <p:nvPr/>
        </p:nvSpPr>
        <p:spPr>
          <a:xfrm>
            <a:off x="7710162" y="1780500"/>
            <a:ext cx="3136800" cy="851400"/>
          </a:xfrm>
          <a:prstGeom prst="chevron">
            <a:avLst>
              <a:gd name="adj" fmla="val 50000"/>
            </a:avLst>
          </a:prstGeom>
          <a:solidFill>
            <a:schemeClr val="accent3"/>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39" name="Google Shape;939;p32"/>
          <p:cNvSpPr/>
          <p:nvPr/>
        </p:nvSpPr>
        <p:spPr>
          <a:xfrm>
            <a:off x="10497168" y="1780500"/>
            <a:ext cx="3136800" cy="851400"/>
          </a:xfrm>
          <a:prstGeom prst="chevron">
            <a:avLst>
              <a:gd name="adj" fmla="val 50000"/>
            </a:avLst>
          </a:prstGeom>
          <a:solidFill>
            <a:schemeClr val="accent4"/>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40" name="Google Shape;940;p32"/>
          <p:cNvSpPr/>
          <p:nvPr/>
        </p:nvSpPr>
        <p:spPr>
          <a:xfrm>
            <a:off x="13284174" y="1780500"/>
            <a:ext cx="3136800" cy="851400"/>
          </a:xfrm>
          <a:prstGeom prst="chevron">
            <a:avLst>
              <a:gd name="adj" fmla="val 50000"/>
            </a:avLst>
          </a:prstGeom>
          <a:solidFill>
            <a:schemeClr val="accent5"/>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41" name="Google Shape;941;p32"/>
          <p:cNvSpPr/>
          <p:nvPr/>
        </p:nvSpPr>
        <p:spPr>
          <a:xfrm rot="5400000">
            <a:off x="850650" y="3037800"/>
            <a:ext cx="1657200" cy="851400"/>
          </a:xfrm>
          <a:prstGeom prst="rect">
            <a:avLst/>
          </a:prstGeom>
          <a:solidFill>
            <a:schemeClr val="accent3"/>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42" name="Google Shape;942;p32"/>
          <p:cNvSpPr/>
          <p:nvPr/>
        </p:nvSpPr>
        <p:spPr>
          <a:xfrm rot="5400000">
            <a:off x="850650" y="4752300"/>
            <a:ext cx="1657200" cy="851400"/>
          </a:xfrm>
          <a:prstGeom prst="rect">
            <a:avLst/>
          </a:prstGeom>
          <a:solidFill>
            <a:schemeClr val="accent3"/>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43" name="Google Shape;943;p32"/>
          <p:cNvSpPr/>
          <p:nvPr/>
        </p:nvSpPr>
        <p:spPr>
          <a:xfrm rot="5400000">
            <a:off x="850650" y="6466800"/>
            <a:ext cx="1657200" cy="851400"/>
          </a:xfrm>
          <a:prstGeom prst="rect">
            <a:avLst/>
          </a:prstGeom>
          <a:solidFill>
            <a:schemeClr val="accent3"/>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sp>
        <p:nvSpPr>
          <p:cNvPr id="944" name="Google Shape;944;p32"/>
          <p:cNvSpPr/>
          <p:nvPr/>
        </p:nvSpPr>
        <p:spPr>
          <a:xfrm rot="5400000">
            <a:off x="850650" y="8181300"/>
            <a:ext cx="1657200" cy="851400"/>
          </a:xfrm>
          <a:prstGeom prst="rect">
            <a:avLst/>
          </a:prstGeom>
          <a:solidFill>
            <a:schemeClr val="accent3"/>
          </a:solidFill>
          <a:ln>
            <a:noFill/>
          </a:ln>
        </p:spPr>
        <p:txBody>
          <a:bodyPr wrap="square" lIns="182850" tIns="182850" rIns="182850" bIns="182850" anchor="ctr" anchorCtr="0">
            <a:noAutofit/>
          </a:bodyPr>
          <a:lstStyle/>
          <a:p>
            <a:pPr lvl="0">
              <a:defRPr/>
            </a:pPr>
            <a:endParaRPr sz="3600">
              <a:latin typeface="G마켓 산스 TTF Bold"/>
              <a:ea typeface="G마켓 산스 TTF Bold"/>
            </a:endParaRPr>
          </a:p>
        </p:txBody>
      </p:sp>
      <p:cxnSp>
        <p:nvCxnSpPr>
          <p:cNvPr id="945" name="Google Shape;945;p32"/>
          <p:cNvCxnSpPr/>
          <p:nvPr/>
        </p:nvCxnSpPr>
        <p:spPr>
          <a:xfrm>
            <a:off x="2104950" y="4320700"/>
            <a:ext cx="14059200" cy="0"/>
          </a:xfrm>
          <a:prstGeom prst="straightConnector1">
            <a:avLst/>
          </a:prstGeom>
          <a:noFill/>
          <a:ln w="19050" cap="flat" cmpd="sng">
            <a:solidFill>
              <a:srgbClr val="b7b7b7"/>
            </a:solidFill>
            <a:prstDash val="solid"/>
            <a:round/>
            <a:headEnd w="med" len="med"/>
            <a:tailEnd w="med" len="med"/>
          </a:ln>
        </p:spPr>
      </p:cxnSp>
      <p:cxnSp>
        <p:nvCxnSpPr>
          <p:cNvPr id="946" name="Google Shape;946;p32"/>
          <p:cNvCxnSpPr/>
          <p:nvPr/>
        </p:nvCxnSpPr>
        <p:spPr>
          <a:xfrm>
            <a:off x="2104950" y="6034100"/>
            <a:ext cx="14059200" cy="0"/>
          </a:xfrm>
          <a:prstGeom prst="straightConnector1">
            <a:avLst/>
          </a:prstGeom>
          <a:noFill/>
          <a:ln w="19050" cap="flat" cmpd="sng">
            <a:solidFill>
              <a:srgbClr val="b7b7b7"/>
            </a:solidFill>
            <a:prstDash val="solid"/>
            <a:round/>
            <a:headEnd w="med" len="med"/>
            <a:tailEnd w="med" len="med"/>
          </a:ln>
        </p:spPr>
      </p:cxnSp>
      <p:cxnSp>
        <p:nvCxnSpPr>
          <p:cNvPr id="947" name="Google Shape;947;p32"/>
          <p:cNvCxnSpPr/>
          <p:nvPr/>
        </p:nvCxnSpPr>
        <p:spPr>
          <a:xfrm>
            <a:off x="2104950" y="7749850"/>
            <a:ext cx="14059200" cy="0"/>
          </a:xfrm>
          <a:prstGeom prst="straightConnector1">
            <a:avLst/>
          </a:prstGeom>
          <a:noFill/>
          <a:ln w="19050" cap="flat" cmpd="sng">
            <a:solidFill>
              <a:srgbClr val="b7b7b7"/>
            </a:solidFill>
            <a:prstDash val="solid"/>
            <a:round/>
            <a:headEnd w="med" len="med"/>
            <a:tailEnd w="med" len="med"/>
          </a:ln>
        </p:spPr>
      </p:cxnSp>
      <p:sp>
        <p:nvSpPr>
          <p:cNvPr id="948" name="Google Shape;948;p32"/>
          <p:cNvSpPr txBox="1"/>
          <p:nvPr/>
        </p:nvSpPr>
        <p:spPr>
          <a:xfrm rot="16200000">
            <a:off x="840100" y="3036600"/>
            <a:ext cx="1663200" cy="847800"/>
          </a:xfrm>
          <a:prstGeom prst="rect">
            <a:avLst/>
          </a:prstGeom>
          <a:noFill/>
          <a:ln>
            <a:noFill/>
          </a:ln>
        </p:spPr>
        <p:txBody>
          <a:bodyPr vert="eaVert"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유저 생각</a:t>
            </a:r>
            <a:endParaRPr sz="2400">
              <a:solidFill>
                <a:srgbClr val="ffffff"/>
              </a:solidFill>
              <a:latin typeface="G마켓 산스 TTF Bold"/>
              <a:ea typeface="G마켓 산스 TTF Bold"/>
              <a:cs typeface="Fira Sans Extra Condensed"/>
              <a:sym typeface="Fira Sans Extra Condensed"/>
            </a:endParaRPr>
          </a:p>
        </p:txBody>
      </p:sp>
      <p:sp>
        <p:nvSpPr>
          <p:cNvPr id="949" name="Google Shape;949;p32"/>
          <p:cNvSpPr txBox="1"/>
          <p:nvPr/>
        </p:nvSpPr>
        <p:spPr>
          <a:xfrm rot="16200000">
            <a:off x="840100" y="4754100"/>
            <a:ext cx="1663200" cy="847800"/>
          </a:xfrm>
          <a:prstGeom prst="rect">
            <a:avLst/>
          </a:prstGeom>
          <a:noFill/>
          <a:ln>
            <a:noFill/>
          </a:ln>
        </p:spPr>
        <p:txBody>
          <a:bodyPr vert="eaVert"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유저행동</a:t>
            </a:r>
            <a:endParaRPr sz="2400">
              <a:solidFill>
                <a:srgbClr val="ffffff"/>
              </a:solidFill>
              <a:latin typeface="G마켓 산스 TTF Bold"/>
              <a:ea typeface="G마켓 산스 TTF Bold"/>
              <a:cs typeface="Fira Sans Extra Condensed"/>
              <a:sym typeface="Fira Sans Extra Condensed"/>
            </a:endParaRPr>
          </a:p>
        </p:txBody>
      </p:sp>
      <p:sp>
        <p:nvSpPr>
          <p:cNvPr id="950" name="Google Shape;950;p32"/>
          <p:cNvSpPr txBox="1"/>
          <p:nvPr/>
        </p:nvSpPr>
        <p:spPr>
          <a:xfrm rot="16200000">
            <a:off x="840100" y="8183100"/>
            <a:ext cx="1663200" cy="847800"/>
          </a:xfrm>
          <a:prstGeom prst="rect">
            <a:avLst/>
          </a:prstGeom>
          <a:noFill/>
          <a:ln>
            <a:noFill/>
          </a:ln>
        </p:spPr>
        <p:txBody>
          <a:bodyPr vert="eaVert"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기분</a:t>
            </a:r>
            <a:endParaRPr sz="2400">
              <a:solidFill>
                <a:srgbClr val="ffffff"/>
              </a:solidFill>
              <a:latin typeface="G마켓 산스 TTF Bold"/>
              <a:ea typeface="G마켓 산스 TTF Bold"/>
              <a:cs typeface="Fira Sans Extra Condensed"/>
              <a:sym typeface="Fira Sans Extra Condensed"/>
            </a:endParaRPr>
          </a:p>
        </p:txBody>
      </p:sp>
      <p:sp>
        <p:nvSpPr>
          <p:cNvPr id="951" name="Google Shape;951;p32"/>
          <p:cNvSpPr txBox="1"/>
          <p:nvPr/>
        </p:nvSpPr>
        <p:spPr>
          <a:xfrm rot="16200000">
            <a:off x="840100" y="6470100"/>
            <a:ext cx="1663200" cy="847800"/>
          </a:xfrm>
          <a:prstGeom prst="rect">
            <a:avLst/>
          </a:prstGeom>
          <a:noFill/>
          <a:ln>
            <a:noFill/>
          </a:ln>
        </p:spPr>
        <p:txBody>
          <a:bodyPr vert="eaVert"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불편사항</a:t>
            </a:r>
            <a:endParaRPr sz="2400">
              <a:solidFill>
                <a:srgbClr val="ffffff"/>
              </a:solidFill>
              <a:latin typeface="G마켓 산스 TTF Bold"/>
              <a:ea typeface="G마켓 산스 TTF Bold"/>
              <a:cs typeface="Fira Sans Extra Condensed"/>
              <a:sym typeface="Fira Sans Extra Condensed"/>
            </a:endParaRPr>
          </a:p>
        </p:txBody>
      </p:sp>
      <p:sp>
        <p:nvSpPr>
          <p:cNvPr id="952" name="Google Shape;952;p32"/>
          <p:cNvSpPr txBox="1"/>
          <p:nvPr/>
        </p:nvSpPr>
        <p:spPr>
          <a:xfrm>
            <a:off x="2222150" y="2959100"/>
            <a:ext cx="2708400" cy="1037400"/>
          </a:xfrm>
          <a:prstGeom prst="rect">
            <a:avLst/>
          </a:prstGeom>
          <a:noFill/>
          <a:ln>
            <a:noFill/>
          </a:ln>
        </p:spPr>
        <p:txBody>
          <a:bodyPr wrap="square" lIns="182850" tIns="182850" rIns="182850" bIns="182850" anchor="ctr" anchorCtr="0">
            <a:noAutofit/>
          </a:bodyPr>
          <a:lstStyle/>
          <a:p>
            <a:pPr lvl="0">
              <a:defRPr/>
            </a:pPr>
            <a:r>
              <a:rPr lang="en-US" sz="2000">
                <a:latin typeface="G마켓 산스 TTF Bold"/>
                <a:ea typeface="G마켓 산스 TTF Bold"/>
                <a:cs typeface="Roboto"/>
                <a:sym typeface="Roboto"/>
              </a:rPr>
              <a:t>“</a:t>
            </a:r>
            <a:r>
              <a:rPr lang="ko-KR" altLang="en-US" sz="2000">
                <a:latin typeface="G마켓 산스 TTF Bold"/>
                <a:ea typeface="G마켓 산스 TTF Bold"/>
                <a:cs typeface="Roboto"/>
                <a:sym typeface="Roboto"/>
              </a:rPr>
              <a:t>이번년도만 열심히 하자</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963" name="Google Shape;963;p32"/>
          <p:cNvSpPr txBox="1"/>
          <p:nvPr/>
        </p:nvSpPr>
        <p:spPr>
          <a:xfrm>
            <a:off x="2045804" y="1802288"/>
            <a:ext cx="2845800" cy="847800"/>
          </a:xfrm>
          <a:prstGeom prst="rect">
            <a:avLst/>
          </a:prstGeom>
          <a:noFill/>
          <a:ln>
            <a:noFill/>
          </a:ln>
        </p:spPr>
        <p:txBody>
          <a:bodyPr wrap="square" lIns="182850" tIns="182850" rIns="182850" bIns="182850" anchor="ctr" anchorCtr="0">
            <a:noAutofit/>
          </a:bodyPr>
          <a:lstStyle/>
          <a:p>
            <a:pPr lvl="0" algn="ctr">
              <a:defRPr/>
            </a:pPr>
            <a:r>
              <a:rPr lang="en-US" altLang="ko-KR" sz="2400">
                <a:solidFill>
                  <a:srgbClr val="ffffff"/>
                </a:solidFill>
                <a:latin typeface="G마켓 산스 TTF Bold"/>
                <a:ea typeface="G마켓 산스 TTF Bold"/>
                <a:cs typeface="Fira Sans Extra Condensed"/>
                <a:sym typeface="Fira Sans Extra Condensed"/>
              </a:rPr>
              <a:t>3</a:t>
            </a:r>
            <a:r>
              <a:rPr lang="ko-KR" altLang="en-US" sz="2400">
                <a:solidFill>
                  <a:srgbClr val="ffffff"/>
                </a:solidFill>
                <a:latin typeface="G마켓 산스 TTF Bold"/>
                <a:ea typeface="G마켓 산스 TTF Bold"/>
                <a:cs typeface="Fira Sans Extra Condensed"/>
                <a:sym typeface="Fira Sans Extra Condensed"/>
              </a:rPr>
              <a:t>학년 진학</a:t>
            </a:r>
            <a:endParaRPr lang="ko-KR" altLang="en-US" sz="2400">
              <a:solidFill>
                <a:srgbClr val="ffffff"/>
              </a:solidFill>
              <a:latin typeface="G마켓 산스 TTF Bold"/>
              <a:ea typeface="G마켓 산스 TTF Bold"/>
              <a:cs typeface="Fira Sans Extra Condensed"/>
              <a:sym typeface="Fira Sans Extra Condensed"/>
            </a:endParaRPr>
          </a:p>
        </p:txBody>
      </p:sp>
      <p:sp>
        <p:nvSpPr>
          <p:cNvPr id="964" name="Google Shape;964;p32"/>
          <p:cNvSpPr txBox="1"/>
          <p:nvPr/>
        </p:nvSpPr>
        <p:spPr>
          <a:xfrm>
            <a:off x="4950300" y="1782300"/>
            <a:ext cx="2769000" cy="847800"/>
          </a:xfrm>
          <a:prstGeom prst="rect">
            <a:avLst/>
          </a:prstGeom>
          <a:noFill/>
          <a:ln>
            <a:noFill/>
          </a:ln>
        </p:spPr>
        <p:txBody>
          <a:bodyPr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성적 하락, 스트레스 증가</a:t>
            </a:r>
            <a:endParaRPr lang="ko-KR" altLang="en-US" sz="2400">
              <a:solidFill>
                <a:srgbClr val="ffffff"/>
              </a:solidFill>
              <a:latin typeface="G마켓 산스 TTF Bold"/>
              <a:ea typeface="G마켓 산스 TTF Bold"/>
              <a:cs typeface="Fira Sans Extra Condensed"/>
              <a:sym typeface="Fira Sans Extra Condensed"/>
            </a:endParaRPr>
          </a:p>
        </p:txBody>
      </p:sp>
      <p:sp>
        <p:nvSpPr>
          <p:cNvPr id="965" name="Google Shape;965;p32"/>
          <p:cNvSpPr txBox="1"/>
          <p:nvPr/>
        </p:nvSpPr>
        <p:spPr>
          <a:xfrm>
            <a:off x="7718250" y="1782300"/>
            <a:ext cx="2769000" cy="847800"/>
          </a:xfrm>
          <a:prstGeom prst="rect">
            <a:avLst/>
          </a:prstGeom>
          <a:noFill/>
          <a:ln>
            <a:noFill/>
          </a:ln>
        </p:spPr>
        <p:txBody>
          <a:bodyPr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정보 탐색 및 긍정적 대안 모색</a:t>
            </a:r>
            <a:endParaRPr lang="ko-KR" altLang="en-US" sz="2400">
              <a:solidFill>
                <a:srgbClr val="ffffff"/>
              </a:solidFill>
              <a:latin typeface="G마켓 산스 TTF Bold"/>
              <a:ea typeface="G마켓 산스 TTF Bold"/>
              <a:cs typeface="Fira Sans Extra Condensed"/>
              <a:sym typeface="Fira Sans Extra Condensed"/>
            </a:endParaRPr>
          </a:p>
        </p:txBody>
      </p:sp>
      <p:sp>
        <p:nvSpPr>
          <p:cNvPr id="966" name="Google Shape;966;p32"/>
          <p:cNvSpPr txBox="1"/>
          <p:nvPr/>
        </p:nvSpPr>
        <p:spPr>
          <a:xfrm>
            <a:off x="10713100" y="1782300"/>
            <a:ext cx="2769000" cy="847800"/>
          </a:xfrm>
          <a:prstGeom prst="rect">
            <a:avLst/>
          </a:prstGeom>
          <a:noFill/>
          <a:ln>
            <a:noFill/>
          </a:ln>
        </p:spPr>
        <p:txBody>
          <a:bodyPr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개인화된 계획 수립</a:t>
            </a:r>
            <a:endParaRPr lang="ko-KR" altLang="en-US" sz="2400">
              <a:solidFill>
                <a:srgbClr val="ffffff"/>
              </a:solidFill>
              <a:latin typeface="G마켓 산스 TTF Bold"/>
              <a:ea typeface="G마켓 산스 TTF Bold"/>
              <a:cs typeface="Fira Sans Extra Condensed"/>
              <a:sym typeface="Fira Sans Extra Condensed"/>
            </a:endParaRPr>
          </a:p>
        </p:txBody>
      </p:sp>
      <p:sp>
        <p:nvSpPr>
          <p:cNvPr id="967" name="Google Shape;967;p32"/>
          <p:cNvSpPr txBox="1"/>
          <p:nvPr/>
        </p:nvSpPr>
        <p:spPr>
          <a:xfrm>
            <a:off x="13284126" y="1782300"/>
            <a:ext cx="2845800" cy="847800"/>
          </a:xfrm>
          <a:prstGeom prst="rect">
            <a:avLst/>
          </a:prstGeom>
          <a:noFill/>
          <a:ln>
            <a:noFill/>
          </a:ln>
        </p:spPr>
        <p:txBody>
          <a:bodyPr wrap="square" lIns="182850" tIns="182850" rIns="182850" bIns="182850" anchor="ctr" anchorCtr="0">
            <a:noAutofit/>
          </a:bodyPr>
          <a:lstStyle/>
          <a:p>
            <a:pPr lvl="0" algn="ctr">
              <a:defRPr/>
            </a:pPr>
            <a:r>
              <a:rPr lang="ko-KR" altLang="en-US" sz="2400">
                <a:solidFill>
                  <a:srgbClr val="ffffff"/>
                </a:solidFill>
                <a:latin typeface="G마켓 산스 TTF Bold"/>
                <a:ea typeface="G마켓 산스 TTF Bold"/>
                <a:cs typeface="Fira Sans Extra Condensed"/>
                <a:sym typeface="Fira Sans Extra Condensed"/>
              </a:rPr>
              <a:t>실행 및 진로 목표 재정의</a:t>
            </a:r>
            <a:endParaRPr lang="ko-KR" altLang="en-US" sz="2400">
              <a:solidFill>
                <a:srgbClr val="ffffff"/>
              </a:solidFill>
              <a:latin typeface="G마켓 산스 TTF Bold"/>
              <a:ea typeface="G마켓 산스 TTF Bold"/>
              <a:cs typeface="Fira Sans Extra Condensed"/>
              <a:sym typeface="Fira Sans Extra Condensed"/>
            </a:endParaRPr>
          </a:p>
        </p:txBody>
      </p:sp>
      <p:grpSp>
        <p:nvGrpSpPr>
          <p:cNvPr id="4" name="그룹 3"/>
          <p:cNvGrpSpPr/>
          <p:nvPr/>
        </p:nvGrpSpPr>
        <p:grpSpPr>
          <a:xfrm rot="0">
            <a:off x="6075417" y="8607000"/>
            <a:ext cx="471530" cy="471920"/>
            <a:chOff x="4160738" y="3169513"/>
            <a:chExt cx="155900" cy="155900"/>
          </a:xfrm>
        </p:grpSpPr>
        <p:sp>
          <p:nvSpPr>
            <p:cNvPr id="75" name="Google Shape;916;p32"/>
            <p:cNvSpPr/>
            <p:nvPr/>
          </p:nvSpPr>
          <p:spPr>
            <a:xfrm>
              <a:off x="4160738" y="3169513"/>
              <a:ext cx="155900" cy="155900"/>
            </a:xfrm>
            <a:custGeom>
              <a:avLst/>
              <a:gdLst/>
              <a:rect l="l" t="t" r="r" b="b"/>
              <a:pathLst>
                <a:path w="6236" h="6236" extrusionOk="0">
                  <a:moveTo>
                    <a:pt x="3106" y="1"/>
                  </a:moveTo>
                  <a:cubicBezTo>
                    <a:pt x="1402" y="1"/>
                    <a:pt x="0" y="1402"/>
                    <a:pt x="0" y="3107"/>
                  </a:cubicBezTo>
                  <a:cubicBezTo>
                    <a:pt x="0" y="4835"/>
                    <a:pt x="1402" y="6236"/>
                    <a:pt x="3106" y="6236"/>
                  </a:cubicBezTo>
                  <a:cubicBezTo>
                    <a:pt x="4835" y="6236"/>
                    <a:pt x="6236" y="4835"/>
                    <a:pt x="6236" y="3107"/>
                  </a:cubicBezTo>
                  <a:cubicBezTo>
                    <a:pt x="6236" y="1402"/>
                    <a:pt x="4835" y="1"/>
                    <a:pt x="3106" y="1"/>
                  </a:cubicBezTo>
                  <a:close/>
                </a:path>
              </a:pathLst>
            </a:custGeom>
            <a:solidFill>
              <a:schemeClr val="accent5">
                <a:lumMod val="75000"/>
              </a:schemeClr>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76" name="Google Shape;917;p32"/>
            <p:cNvSpPr/>
            <p:nvPr/>
          </p:nvSpPr>
          <p:spPr>
            <a:xfrm>
              <a:off x="4202763" y="3216813"/>
              <a:ext cx="19300" cy="38550"/>
            </a:xfrm>
            <a:custGeom>
              <a:avLst/>
              <a:gdLst/>
              <a:rect l="l" t="t" r="r" b="b"/>
              <a:pathLst>
                <a:path w="772" h="1542" extrusionOk="0">
                  <a:moveTo>
                    <a:pt x="375" y="0"/>
                  </a:moveTo>
                  <a:cubicBezTo>
                    <a:pt x="164" y="0"/>
                    <a:pt x="1" y="187"/>
                    <a:pt x="1" y="397"/>
                  </a:cubicBezTo>
                  <a:lnTo>
                    <a:pt x="1" y="1168"/>
                  </a:lnTo>
                  <a:cubicBezTo>
                    <a:pt x="1" y="1378"/>
                    <a:pt x="164" y="1542"/>
                    <a:pt x="375" y="1542"/>
                  </a:cubicBezTo>
                  <a:cubicBezTo>
                    <a:pt x="585" y="1542"/>
                    <a:pt x="748" y="1378"/>
                    <a:pt x="772" y="1168"/>
                  </a:cubicBezTo>
                  <a:lnTo>
                    <a:pt x="772" y="397"/>
                  </a:lnTo>
                  <a:cubicBezTo>
                    <a:pt x="772" y="187"/>
                    <a:pt x="585" y="0"/>
                    <a:pt x="37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77" name="Google Shape;918;p32"/>
            <p:cNvSpPr/>
            <p:nvPr/>
          </p:nvSpPr>
          <p:spPr>
            <a:xfrm>
              <a:off x="4255913" y="3216813"/>
              <a:ext cx="19275" cy="38550"/>
            </a:xfrm>
            <a:custGeom>
              <a:avLst/>
              <a:gdLst/>
              <a:rect l="l" t="t" r="r" b="b"/>
              <a:pathLst>
                <a:path w="771" h="1542" extrusionOk="0">
                  <a:moveTo>
                    <a:pt x="374" y="0"/>
                  </a:moveTo>
                  <a:cubicBezTo>
                    <a:pt x="163" y="0"/>
                    <a:pt x="0" y="187"/>
                    <a:pt x="0" y="397"/>
                  </a:cubicBezTo>
                  <a:lnTo>
                    <a:pt x="0" y="1168"/>
                  </a:lnTo>
                  <a:cubicBezTo>
                    <a:pt x="0" y="1378"/>
                    <a:pt x="163" y="1542"/>
                    <a:pt x="374" y="1542"/>
                  </a:cubicBezTo>
                  <a:cubicBezTo>
                    <a:pt x="584" y="1542"/>
                    <a:pt x="747" y="1378"/>
                    <a:pt x="771" y="1168"/>
                  </a:cubicBezTo>
                  <a:lnTo>
                    <a:pt x="771" y="397"/>
                  </a:lnTo>
                  <a:cubicBezTo>
                    <a:pt x="771" y="187"/>
                    <a:pt x="584" y="0"/>
                    <a:pt x="374"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15" name="Google Shape;915;p32"/>
            <p:cNvSpPr/>
            <p:nvPr/>
          </p:nvSpPr>
          <p:spPr>
            <a:xfrm>
              <a:off x="4191176" y="3265151"/>
              <a:ext cx="95023" cy="33900"/>
            </a:xfrm>
            <a:custGeom>
              <a:avLst/>
              <a:gdLst/>
              <a:rect l="l" t="t" r="r" b="b"/>
              <a:pathLst>
                <a:path w="4181" h="1356" extrusionOk="0">
                  <a:moveTo>
                    <a:pt x="2055" y="0"/>
                  </a:moveTo>
                  <a:cubicBezTo>
                    <a:pt x="1261" y="0"/>
                    <a:pt x="537" y="374"/>
                    <a:pt x="47" y="981"/>
                  </a:cubicBezTo>
                  <a:cubicBezTo>
                    <a:pt x="0" y="1075"/>
                    <a:pt x="23" y="1168"/>
                    <a:pt x="93" y="1238"/>
                  </a:cubicBezTo>
                  <a:cubicBezTo>
                    <a:pt x="123" y="1257"/>
                    <a:pt x="160" y="1269"/>
                    <a:pt x="196" y="1269"/>
                  </a:cubicBezTo>
                  <a:cubicBezTo>
                    <a:pt x="248" y="1269"/>
                    <a:pt x="300" y="1246"/>
                    <a:pt x="327" y="1191"/>
                  </a:cubicBezTo>
                  <a:cubicBezTo>
                    <a:pt x="747" y="654"/>
                    <a:pt x="1378" y="351"/>
                    <a:pt x="2055" y="351"/>
                  </a:cubicBezTo>
                  <a:cubicBezTo>
                    <a:pt x="2756" y="351"/>
                    <a:pt x="3433" y="701"/>
                    <a:pt x="3830" y="1285"/>
                  </a:cubicBezTo>
                  <a:cubicBezTo>
                    <a:pt x="3875" y="1330"/>
                    <a:pt x="3930" y="1356"/>
                    <a:pt x="3989" y="1356"/>
                  </a:cubicBezTo>
                  <a:cubicBezTo>
                    <a:pt x="4021" y="1356"/>
                    <a:pt x="4054" y="1348"/>
                    <a:pt x="4087" y="1332"/>
                  </a:cubicBezTo>
                  <a:cubicBezTo>
                    <a:pt x="4157" y="1285"/>
                    <a:pt x="4180" y="1168"/>
                    <a:pt x="4110" y="1098"/>
                  </a:cubicBezTo>
                  <a:cubicBezTo>
                    <a:pt x="3643" y="421"/>
                    <a:pt x="2873" y="0"/>
                    <a:pt x="205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grpSp>
      <p:grpSp>
        <p:nvGrpSpPr>
          <p:cNvPr id="7" name="그룹 6"/>
          <p:cNvGrpSpPr/>
          <p:nvPr/>
        </p:nvGrpSpPr>
        <p:grpSpPr>
          <a:xfrm rot="0">
            <a:off x="11702667" y="8457214"/>
            <a:ext cx="438926" cy="439288"/>
            <a:chOff x="4639281" y="3286863"/>
            <a:chExt cx="155900" cy="155900"/>
          </a:xfrm>
        </p:grpSpPr>
        <p:grpSp>
          <p:nvGrpSpPr>
            <p:cNvPr id="80" name="그룹 79"/>
            <p:cNvGrpSpPr/>
            <p:nvPr/>
          </p:nvGrpSpPr>
          <p:grpSpPr>
            <a:xfrm rot="0">
              <a:off x="4639281" y="3286863"/>
              <a:ext cx="155900" cy="155900"/>
              <a:chOff x="5243413" y="3239563"/>
              <a:chExt cx="155900" cy="155900"/>
            </a:xfrm>
          </p:grpSpPr>
          <p:sp>
            <p:nvSpPr>
              <p:cNvPr id="81" name="Google Shape;916;p32"/>
              <p:cNvSpPr/>
              <p:nvPr/>
            </p:nvSpPr>
            <p:spPr>
              <a:xfrm>
                <a:off x="5243413" y="3239563"/>
                <a:ext cx="155900" cy="155900"/>
              </a:xfrm>
              <a:custGeom>
                <a:avLst/>
                <a:gdLst/>
                <a:rect l="l" t="t" r="r" b="b"/>
                <a:pathLst>
                  <a:path w="6236" h="6236" extrusionOk="0">
                    <a:moveTo>
                      <a:pt x="3106" y="1"/>
                    </a:moveTo>
                    <a:cubicBezTo>
                      <a:pt x="1402" y="1"/>
                      <a:pt x="0" y="1402"/>
                      <a:pt x="0" y="3107"/>
                    </a:cubicBezTo>
                    <a:cubicBezTo>
                      <a:pt x="0" y="4835"/>
                      <a:pt x="1402" y="6236"/>
                      <a:pt x="3106" y="6236"/>
                    </a:cubicBezTo>
                    <a:cubicBezTo>
                      <a:pt x="4835" y="6236"/>
                      <a:pt x="6236" y="4835"/>
                      <a:pt x="6236" y="3107"/>
                    </a:cubicBezTo>
                    <a:cubicBezTo>
                      <a:pt x="6236" y="1402"/>
                      <a:pt x="4835" y="1"/>
                      <a:pt x="3106" y="1"/>
                    </a:cubicBezTo>
                    <a:close/>
                  </a:path>
                </a:pathLst>
              </a:custGeom>
              <a:solidFill>
                <a:schemeClr val="accent1">
                  <a:lumMod val="75000"/>
                </a:schemeClr>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82" name="Google Shape;917;p32"/>
              <p:cNvSpPr/>
              <p:nvPr/>
            </p:nvSpPr>
            <p:spPr>
              <a:xfrm>
                <a:off x="5285438" y="3286863"/>
                <a:ext cx="19300" cy="38550"/>
              </a:xfrm>
              <a:custGeom>
                <a:avLst/>
                <a:gdLst/>
                <a:rect l="l" t="t" r="r" b="b"/>
                <a:pathLst>
                  <a:path w="772" h="1542" extrusionOk="0">
                    <a:moveTo>
                      <a:pt x="375" y="0"/>
                    </a:moveTo>
                    <a:cubicBezTo>
                      <a:pt x="164" y="0"/>
                      <a:pt x="1" y="187"/>
                      <a:pt x="1" y="397"/>
                    </a:cubicBezTo>
                    <a:lnTo>
                      <a:pt x="1" y="1168"/>
                    </a:lnTo>
                    <a:cubicBezTo>
                      <a:pt x="1" y="1378"/>
                      <a:pt x="164" y="1542"/>
                      <a:pt x="375" y="1542"/>
                    </a:cubicBezTo>
                    <a:cubicBezTo>
                      <a:pt x="585" y="1542"/>
                      <a:pt x="748" y="1378"/>
                      <a:pt x="772" y="1168"/>
                    </a:cubicBezTo>
                    <a:lnTo>
                      <a:pt x="772" y="397"/>
                    </a:lnTo>
                    <a:cubicBezTo>
                      <a:pt x="772" y="187"/>
                      <a:pt x="585" y="0"/>
                      <a:pt x="37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83" name="Google Shape;918;p32"/>
              <p:cNvSpPr/>
              <p:nvPr/>
            </p:nvSpPr>
            <p:spPr>
              <a:xfrm>
                <a:off x="5338588" y="3286863"/>
                <a:ext cx="19275" cy="38550"/>
              </a:xfrm>
              <a:custGeom>
                <a:avLst/>
                <a:gdLst/>
                <a:rect l="l" t="t" r="r" b="b"/>
                <a:pathLst>
                  <a:path w="771" h="1542" extrusionOk="0">
                    <a:moveTo>
                      <a:pt x="374" y="0"/>
                    </a:moveTo>
                    <a:cubicBezTo>
                      <a:pt x="163" y="0"/>
                      <a:pt x="0" y="187"/>
                      <a:pt x="0" y="397"/>
                    </a:cubicBezTo>
                    <a:lnTo>
                      <a:pt x="0" y="1168"/>
                    </a:lnTo>
                    <a:cubicBezTo>
                      <a:pt x="0" y="1378"/>
                      <a:pt x="163" y="1542"/>
                      <a:pt x="374" y="1542"/>
                    </a:cubicBezTo>
                    <a:cubicBezTo>
                      <a:pt x="584" y="1542"/>
                      <a:pt x="747" y="1378"/>
                      <a:pt x="771" y="1168"/>
                    </a:cubicBezTo>
                    <a:lnTo>
                      <a:pt x="771" y="397"/>
                    </a:lnTo>
                    <a:cubicBezTo>
                      <a:pt x="771" y="187"/>
                      <a:pt x="584" y="0"/>
                      <a:pt x="374"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grpSp>
        <p:cxnSp>
          <p:nvCxnSpPr>
            <p:cNvPr id="6" name="직선 연결선 5"/>
            <p:cNvCxnSpPr/>
            <p:nvPr/>
          </p:nvCxnSpPr>
          <p:spPr>
            <a:xfrm>
              <a:off x="4681306" y="3400225"/>
              <a:ext cx="72425" cy="0"/>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9" name="직선 연결선 8"/>
          <p:cNvCxnSpPr/>
          <p:nvPr/>
        </p:nvCxnSpPr>
        <p:spPr>
          <a:xfrm>
            <a:off x="4826000" y="2628900"/>
            <a:ext cx="0" cy="6806700"/>
          </a:xfrm>
          <a:prstGeom prst="line">
            <a:avLst/>
          </a:prstGeom>
        </p:spPr>
        <p:style>
          <a:lnRef idx="1">
            <a:schemeClr val="accent6"/>
          </a:lnRef>
          <a:fillRef idx="0">
            <a:schemeClr val="accent6"/>
          </a:fillRef>
          <a:effectRef idx="0">
            <a:schemeClr val="accent6"/>
          </a:effectRef>
          <a:fontRef idx="minor">
            <a:schemeClr val="tx1"/>
          </a:fontRef>
        </p:style>
      </p:cxnSp>
      <p:cxnSp>
        <p:nvCxnSpPr>
          <p:cNvPr id="90" name="직선 연결선 89"/>
          <p:cNvCxnSpPr/>
          <p:nvPr/>
        </p:nvCxnSpPr>
        <p:spPr>
          <a:xfrm>
            <a:off x="7672062" y="2641350"/>
            <a:ext cx="0" cy="6806700"/>
          </a:xfrm>
          <a:prstGeom prst="line">
            <a:avLst/>
          </a:prstGeom>
        </p:spPr>
        <p:style>
          <a:lnRef idx="1">
            <a:schemeClr val="accent6"/>
          </a:lnRef>
          <a:fillRef idx="0">
            <a:schemeClr val="accent6"/>
          </a:fillRef>
          <a:effectRef idx="0">
            <a:schemeClr val="accent6"/>
          </a:effectRef>
          <a:fontRef idx="minor">
            <a:schemeClr val="tx1"/>
          </a:fontRef>
        </p:style>
      </p:cxnSp>
      <p:cxnSp>
        <p:nvCxnSpPr>
          <p:cNvPr id="91" name="직선 연결선 90"/>
          <p:cNvCxnSpPr/>
          <p:nvPr/>
        </p:nvCxnSpPr>
        <p:spPr>
          <a:xfrm>
            <a:off x="10479116" y="2628650"/>
            <a:ext cx="0" cy="6806700"/>
          </a:xfrm>
          <a:prstGeom prst="line">
            <a:avLst/>
          </a:prstGeom>
        </p:spPr>
        <p:style>
          <a:lnRef idx="1">
            <a:schemeClr val="accent6"/>
          </a:lnRef>
          <a:fillRef idx="0">
            <a:schemeClr val="accent6"/>
          </a:fillRef>
          <a:effectRef idx="0">
            <a:schemeClr val="accent6"/>
          </a:effectRef>
          <a:fontRef idx="minor">
            <a:schemeClr val="tx1"/>
          </a:fontRef>
        </p:style>
      </p:cxnSp>
      <p:cxnSp>
        <p:nvCxnSpPr>
          <p:cNvPr id="92" name="직선 연결선 91"/>
          <p:cNvCxnSpPr/>
          <p:nvPr/>
        </p:nvCxnSpPr>
        <p:spPr>
          <a:xfrm>
            <a:off x="13273116" y="2603250"/>
            <a:ext cx="0" cy="68067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12" name="직선 연결선 111"/>
          <p:cNvCxnSpPr/>
          <p:nvPr/>
        </p:nvCxnSpPr>
        <p:spPr>
          <a:xfrm flipV="1">
            <a:off x="12076674" y="8001085"/>
            <a:ext cx="2753364" cy="624582"/>
          </a:xfrm>
          <a:prstGeom prst="line">
            <a:avLst/>
          </a:prstGeom>
        </p:spPr>
        <p:style>
          <a:lnRef idx="1">
            <a:schemeClr val="accent3"/>
          </a:lnRef>
          <a:fillRef idx="0">
            <a:schemeClr val="accent3"/>
          </a:fillRef>
          <a:effectRef idx="0">
            <a:schemeClr val="accent3"/>
          </a:effectRef>
          <a:fontRef idx="minor">
            <a:schemeClr val="tx1"/>
          </a:fontRef>
        </p:style>
      </p:cxnSp>
      <p:sp>
        <p:nvSpPr>
          <p:cNvPr id="115" name="Google Shape;952;p32"/>
          <p:cNvSpPr txBox="1"/>
          <p:nvPr/>
        </p:nvSpPr>
        <p:spPr>
          <a:xfrm>
            <a:off x="5002716" y="2968098"/>
            <a:ext cx="2708400" cy="1037400"/>
          </a:xfrm>
          <a:prstGeom prst="rect">
            <a:avLst/>
          </a:prstGeom>
          <a:noFill/>
          <a:ln>
            <a:noFill/>
          </a:ln>
        </p:spPr>
        <p:txBody>
          <a:bodyPr wrap="square" lIns="182850" tIns="182850" rIns="182850" bIns="182850" anchor="ctr" anchorCtr="0">
            <a:noAutofit/>
          </a:bodyPr>
          <a:lstStyle/>
          <a:p>
            <a:pPr lvl="0">
              <a:defRPr/>
            </a:pPr>
            <a:r>
              <a:rPr lang="en-US" sz="2000">
                <a:latin typeface="G마켓 산스 TTF Bold"/>
                <a:ea typeface="G마켓 산스 TTF Bold"/>
                <a:cs typeface="Roboto"/>
                <a:sym typeface="Roboto"/>
              </a:rPr>
              <a:t>“</a:t>
            </a:r>
            <a:r>
              <a:rPr lang="ko-KR" altLang="en-US" sz="2000">
                <a:latin typeface="G마켓 산스 TTF Bold"/>
                <a:ea typeface="G마켓 산스 TTF Bold"/>
                <a:cs typeface="Roboto"/>
                <a:sym typeface="Roboto"/>
              </a:rPr>
              <a:t>힘들다</a:t>
            </a:r>
            <a:r>
              <a:rPr lang="en-US" altLang="ko-KR" sz="2000">
                <a:latin typeface="G마켓 산스 TTF Bold"/>
                <a:ea typeface="G마켓 산스 TTF Bold"/>
                <a:cs typeface="Roboto"/>
                <a:sym typeface="Roboto"/>
              </a:rPr>
              <a:t>.</a:t>
            </a:r>
            <a:r>
              <a:rPr lang="en-US" sz="2000">
                <a:latin typeface="G마켓 산스 TTF Bold"/>
                <a:ea typeface="G마켓 산스 TTF Bold"/>
                <a:cs typeface="Roboto"/>
                <a:sym typeface="Roboto"/>
              </a:rPr>
              <a:t>”</a:t>
            </a:r>
            <a:endParaRPr lang="en-US" sz="2000">
              <a:latin typeface="G마켓 산스 TTF Bold"/>
              <a:ea typeface="G마켓 산스 TTF Bold"/>
              <a:cs typeface="Roboto"/>
              <a:sym typeface="Roboto"/>
            </a:endParaRPr>
          </a:p>
        </p:txBody>
      </p:sp>
      <p:sp>
        <p:nvSpPr>
          <p:cNvPr id="116" name="Google Shape;952;p32"/>
          <p:cNvSpPr txBox="1"/>
          <p:nvPr/>
        </p:nvSpPr>
        <p:spPr>
          <a:xfrm>
            <a:off x="7797506" y="2988676"/>
            <a:ext cx="2708400" cy="1037400"/>
          </a:xfrm>
          <a:prstGeom prst="rect">
            <a:avLst/>
          </a:prstGeom>
          <a:noFill/>
          <a:ln>
            <a:noFill/>
          </a:ln>
        </p:spPr>
        <p:txBody>
          <a:bodyPr wrap="square" lIns="182850" tIns="182850" rIns="182850" bIns="182850" anchor="ctr" anchorCtr="0">
            <a:noAutofit/>
          </a:bodyPr>
          <a:lstStyle/>
          <a:p>
            <a:pPr lvl="0">
              <a:defRPr/>
            </a:pPr>
            <a:r>
              <a:rPr lang="en-US" sz="2000">
                <a:latin typeface="G마켓 산스 TTF Bold"/>
                <a:ea typeface="G마켓 산스 TTF Bold"/>
                <a:cs typeface="Roboto"/>
                <a:sym typeface="Roboto"/>
              </a:rPr>
              <a:t>“</a:t>
            </a:r>
            <a:r>
              <a:rPr lang="ko-KR" altLang="en-US" sz="2000">
                <a:latin typeface="G마켓 산스 TTF Bold"/>
                <a:ea typeface="G마켓 산스 TTF Bold"/>
                <a:cs typeface="Roboto"/>
                <a:sym typeface="Roboto"/>
              </a:rPr>
              <a:t>스트레스와 성적 하락의 악순환이 계속되고 있어</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1" name="Google Shape;952;p32"/>
          <p:cNvSpPr txBox="1"/>
          <p:nvPr/>
        </p:nvSpPr>
        <p:spPr>
          <a:xfrm>
            <a:off x="10548704" y="3007062"/>
            <a:ext cx="2708400" cy="1037400"/>
          </a:xfrm>
          <a:prstGeom prst="rect">
            <a:avLst/>
          </a:prstGeom>
          <a:noFill/>
          <a:ln>
            <a:noFill/>
          </a:ln>
        </p:spPr>
        <p:txBody>
          <a:bodyPr wrap="square" lIns="182850" tIns="182850" rIns="182850" bIns="182850" anchor="ctr" anchorCtr="0">
            <a:noAutofit/>
          </a:bodyPr>
          <a:lstStyle/>
          <a:p>
            <a:pPr lvl="0">
              <a:defRPr/>
            </a:pPr>
            <a:r>
              <a:rPr lang="en-US" sz="2000">
                <a:latin typeface="G마켓 산스 TTF Bold"/>
                <a:ea typeface="G마켓 산스 TTF Bold"/>
                <a:cs typeface="Roboto"/>
                <a:sym typeface="Roboto"/>
              </a:rPr>
              <a:t>“</a:t>
            </a:r>
            <a:r>
              <a:rPr lang="ko-KR" altLang="en-US" sz="2000">
                <a:latin typeface="G마켓 산스 TTF Bold"/>
                <a:ea typeface="G마켓 산스 TTF Bold"/>
                <a:cs typeface="Roboto"/>
                <a:sym typeface="Roboto"/>
              </a:rPr>
              <a:t>규칙적인 수면이 도움이 되는구나</a:t>
            </a:r>
            <a:r>
              <a:rPr lang="en-US" altLang="ko-KR" sz="2000">
                <a:latin typeface="G마켓 산스 TTF Bold"/>
                <a:ea typeface="G마켓 산스 TTF Bold"/>
                <a:cs typeface="Roboto"/>
                <a:sym typeface="Roboto"/>
              </a:rPr>
              <a:t>.</a:t>
            </a:r>
            <a:r>
              <a:rPr lang="en-US" sz="2000">
                <a:latin typeface="G마켓 산스 TTF Bold"/>
                <a:ea typeface="G마켓 산스 TTF Bold"/>
                <a:cs typeface="Roboto"/>
                <a:sym typeface="Roboto"/>
              </a:rPr>
              <a:t>”</a:t>
            </a:r>
            <a:endParaRPr lang="en-US" sz="2000">
              <a:latin typeface="G마켓 산스 TTF Bold"/>
              <a:ea typeface="G마켓 산스 TTF Bold"/>
              <a:cs typeface="Roboto"/>
              <a:sym typeface="Roboto"/>
            </a:endParaRPr>
          </a:p>
        </p:txBody>
      </p:sp>
      <p:sp>
        <p:nvSpPr>
          <p:cNvPr id="122" name="Google Shape;952;p32"/>
          <p:cNvSpPr txBox="1"/>
          <p:nvPr/>
        </p:nvSpPr>
        <p:spPr>
          <a:xfrm>
            <a:off x="13476268" y="3007062"/>
            <a:ext cx="2708400" cy="1037400"/>
          </a:xfrm>
          <a:prstGeom prst="rect">
            <a:avLst/>
          </a:prstGeom>
          <a:noFill/>
          <a:ln>
            <a:noFill/>
          </a:ln>
        </p:spPr>
        <p:txBody>
          <a:bodyPr wrap="square" lIns="182850" tIns="182850" rIns="182850" bIns="182850" anchor="ctr" anchorCtr="0">
            <a:noAutofit/>
          </a:bodyPr>
          <a:lstStyle/>
          <a:p>
            <a:pPr lvl="0">
              <a:defRPr/>
            </a:pPr>
            <a:r>
              <a:rPr lang="en-US" sz="2000">
                <a:latin typeface="G마켓 산스 TTF Bold"/>
                <a:ea typeface="G마켓 산스 TTF Bold"/>
                <a:cs typeface="Roboto"/>
                <a:sym typeface="Roboto"/>
              </a:rPr>
              <a:t>“</a:t>
            </a:r>
            <a:r>
              <a:rPr lang="ko-KR" altLang="en-US" sz="2000">
                <a:latin typeface="G마켓 산스 TTF Bold"/>
                <a:ea typeface="G마켓 산스 TTF Bold"/>
                <a:cs typeface="Roboto"/>
                <a:sym typeface="Roboto"/>
              </a:rPr>
              <a:t>스트레스 관리를 하니 공부에 집중하기가 더 쉬워졌어</a:t>
            </a:r>
            <a:r>
              <a:rPr lang="en-US" altLang="ko-KR" sz="2000">
                <a:latin typeface="G마켓 산스 TTF Bold"/>
                <a:ea typeface="G마켓 산스 TTF Bold"/>
                <a:cs typeface="Roboto"/>
                <a:sym typeface="Roboto"/>
              </a:rPr>
              <a:t>..</a:t>
            </a:r>
            <a:r>
              <a:rPr lang="en-US" sz="2000">
                <a:latin typeface="G마켓 산스 TTF Bold"/>
                <a:ea typeface="G마켓 산스 TTF Bold"/>
                <a:cs typeface="Roboto"/>
                <a:sym typeface="Roboto"/>
              </a:rPr>
              <a:t>”</a:t>
            </a:r>
            <a:endParaRPr lang="en-US" sz="2000">
              <a:latin typeface="G마켓 산스 TTF Bold"/>
              <a:ea typeface="G마켓 산스 TTF Bold"/>
              <a:cs typeface="Roboto"/>
              <a:sym typeface="Roboto"/>
            </a:endParaRPr>
          </a:p>
        </p:txBody>
      </p:sp>
      <p:sp>
        <p:nvSpPr>
          <p:cNvPr id="123" name="Google Shape;952;p32"/>
          <p:cNvSpPr txBox="1"/>
          <p:nvPr/>
        </p:nvSpPr>
        <p:spPr>
          <a:xfrm>
            <a:off x="2222150" y="4660940"/>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책상에 앉아 수업 듣고 야간에는 자습</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4" name="Google Shape;952;p32"/>
          <p:cNvSpPr txBox="1"/>
          <p:nvPr/>
        </p:nvSpPr>
        <p:spPr>
          <a:xfrm>
            <a:off x="4990150" y="4651458"/>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집중 저하</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5" name="Google Shape;952;p32"/>
          <p:cNvSpPr txBox="1"/>
          <p:nvPr/>
        </p:nvSpPr>
        <p:spPr>
          <a:xfrm>
            <a:off x="7749530" y="4688574"/>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스트레스를 관리할 수 있는 방법 모색</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6" name="Google Shape;952;p32"/>
          <p:cNvSpPr txBox="1"/>
          <p:nvPr/>
        </p:nvSpPr>
        <p:spPr>
          <a:xfrm>
            <a:off x="10567930" y="4688574"/>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스트레스 관리를 위한 긍정적 요소 실천으로 관리</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7" name="Google Shape;952;p32"/>
          <p:cNvSpPr txBox="1"/>
          <p:nvPr/>
        </p:nvSpPr>
        <p:spPr>
          <a:xfrm>
            <a:off x="13402644" y="4634566"/>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공부와 정신건강 사이의 밸런스 유지하기</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8" name="Google Shape;952;p32"/>
          <p:cNvSpPr txBox="1"/>
          <p:nvPr/>
        </p:nvSpPr>
        <p:spPr>
          <a:xfrm>
            <a:off x="13596814" y="6430068"/>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지속성 부족과 지지망 미비</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29" name="Google Shape;952;p32"/>
          <p:cNvSpPr txBox="1"/>
          <p:nvPr/>
        </p:nvSpPr>
        <p:spPr>
          <a:xfrm>
            <a:off x="4885516" y="6314462"/>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성적이 뒤쳐지기 시작하고 교우 관계가 원만하지 않음</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30" name="Google Shape;952;p32"/>
          <p:cNvSpPr txBox="1"/>
          <p:nvPr/>
        </p:nvSpPr>
        <p:spPr>
          <a:xfrm>
            <a:off x="2159066" y="6375300"/>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실틈없는 학업에 지쳐감</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31" name="Google Shape;952;p32"/>
          <p:cNvSpPr txBox="1"/>
          <p:nvPr/>
        </p:nvSpPr>
        <p:spPr>
          <a:xfrm>
            <a:off x="7710162" y="6336220"/>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정보 과부하와 신뢰 부족으로 혼란</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sp>
        <p:nvSpPr>
          <p:cNvPr id="132" name="Google Shape;952;p32"/>
          <p:cNvSpPr txBox="1"/>
          <p:nvPr/>
        </p:nvSpPr>
        <p:spPr>
          <a:xfrm>
            <a:off x="10539748" y="6352100"/>
            <a:ext cx="2708400" cy="1037400"/>
          </a:xfrm>
          <a:prstGeom prst="rect">
            <a:avLst/>
          </a:prstGeom>
          <a:noFill/>
          <a:ln>
            <a:noFill/>
          </a:ln>
        </p:spPr>
        <p:txBody>
          <a:bodyPr wrap="square" lIns="182850" tIns="182850" rIns="182850" bIns="182850" anchor="ctr" anchorCtr="0">
            <a:noAutofit/>
          </a:bodyPr>
          <a:lstStyle/>
          <a:p>
            <a:pPr lvl="0">
              <a:defRPr/>
            </a:pPr>
            <a:r>
              <a:rPr lang="ko-KR" altLang="en-US" sz="2000">
                <a:latin typeface="G마켓 산스 TTF Bold"/>
                <a:ea typeface="G마켓 산스 TTF Bold"/>
                <a:cs typeface="Roboto"/>
                <a:sym typeface="Roboto"/>
              </a:rPr>
              <a:t>규칙 유지 어려움과 초기 피로</a:t>
            </a:r>
            <a:r>
              <a:rPr lang="en-US" altLang="ko-KR" sz="2000">
                <a:latin typeface="G마켓 산스 TTF Bold"/>
                <a:ea typeface="G마켓 산스 TTF Bold"/>
                <a:cs typeface="Roboto"/>
                <a:sym typeface="Roboto"/>
              </a:rPr>
              <a:t>.</a:t>
            </a:r>
            <a:endParaRPr lang="en-US" altLang="ko-KR" sz="2000">
              <a:latin typeface="G마켓 산스 TTF Bold"/>
              <a:ea typeface="G마켓 산스 TTF Bold"/>
              <a:cs typeface="Roboto"/>
              <a:sym typeface="Roboto"/>
            </a:endParaRPr>
          </a:p>
        </p:txBody>
      </p:sp>
      <p:grpSp>
        <p:nvGrpSpPr>
          <p:cNvPr id="8" name="그룹 7"/>
          <p:cNvGrpSpPr/>
          <p:nvPr/>
        </p:nvGrpSpPr>
        <p:grpSpPr>
          <a:xfrm rot="0">
            <a:off x="8924536" y="8991014"/>
            <a:ext cx="438928" cy="439292"/>
            <a:chOff x="5730459" y="4435700"/>
            <a:chExt cx="326419" cy="326689"/>
          </a:xfrm>
        </p:grpSpPr>
        <p:grpSp>
          <p:nvGrpSpPr>
            <p:cNvPr id="93" name="그룹 92"/>
            <p:cNvGrpSpPr/>
            <p:nvPr/>
          </p:nvGrpSpPr>
          <p:grpSpPr>
            <a:xfrm rot="0">
              <a:off x="5730459" y="4435700"/>
              <a:ext cx="326419" cy="326689"/>
              <a:chOff x="4160738" y="3169513"/>
              <a:chExt cx="155900" cy="155900"/>
            </a:xfrm>
          </p:grpSpPr>
          <p:sp>
            <p:nvSpPr>
              <p:cNvPr id="94" name="Google Shape;916;p32"/>
              <p:cNvSpPr/>
              <p:nvPr/>
            </p:nvSpPr>
            <p:spPr>
              <a:xfrm>
                <a:off x="4160738" y="3169513"/>
                <a:ext cx="155900" cy="155900"/>
              </a:xfrm>
              <a:custGeom>
                <a:avLst/>
                <a:gdLst/>
                <a:rect l="l" t="t" r="r" b="b"/>
                <a:pathLst>
                  <a:path w="6236" h="6236" extrusionOk="0">
                    <a:moveTo>
                      <a:pt x="3106" y="1"/>
                    </a:moveTo>
                    <a:cubicBezTo>
                      <a:pt x="1402" y="1"/>
                      <a:pt x="0" y="1402"/>
                      <a:pt x="0" y="3107"/>
                    </a:cubicBezTo>
                    <a:cubicBezTo>
                      <a:pt x="0" y="4835"/>
                      <a:pt x="1402" y="6236"/>
                      <a:pt x="3106" y="6236"/>
                    </a:cubicBezTo>
                    <a:cubicBezTo>
                      <a:pt x="4835" y="6236"/>
                      <a:pt x="6236" y="4835"/>
                      <a:pt x="6236" y="3107"/>
                    </a:cubicBezTo>
                    <a:cubicBezTo>
                      <a:pt x="6236" y="1402"/>
                      <a:pt x="4835" y="1"/>
                      <a:pt x="3106" y="1"/>
                    </a:cubicBezTo>
                    <a:close/>
                  </a:path>
                </a:pathLst>
              </a:custGeom>
              <a:solidFill>
                <a:schemeClr val="accent5">
                  <a:lumMod val="75000"/>
                </a:schemeClr>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5" name="Google Shape;917;p32"/>
              <p:cNvSpPr/>
              <p:nvPr/>
            </p:nvSpPr>
            <p:spPr>
              <a:xfrm>
                <a:off x="4202763" y="3216813"/>
                <a:ext cx="19300" cy="38550"/>
              </a:xfrm>
              <a:custGeom>
                <a:avLst/>
                <a:gdLst/>
                <a:rect l="l" t="t" r="r" b="b"/>
                <a:pathLst>
                  <a:path w="772" h="1542" extrusionOk="0">
                    <a:moveTo>
                      <a:pt x="375" y="0"/>
                    </a:moveTo>
                    <a:cubicBezTo>
                      <a:pt x="164" y="0"/>
                      <a:pt x="1" y="187"/>
                      <a:pt x="1" y="397"/>
                    </a:cubicBezTo>
                    <a:lnTo>
                      <a:pt x="1" y="1168"/>
                    </a:lnTo>
                    <a:cubicBezTo>
                      <a:pt x="1" y="1378"/>
                      <a:pt x="164" y="1542"/>
                      <a:pt x="375" y="1542"/>
                    </a:cubicBezTo>
                    <a:cubicBezTo>
                      <a:pt x="585" y="1542"/>
                      <a:pt x="748" y="1378"/>
                      <a:pt x="772" y="1168"/>
                    </a:cubicBezTo>
                    <a:lnTo>
                      <a:pt x="772" y="397"/>
                    </a:lnTo>
                    <a:cubicBezTo>
                      <a:pt x="772" y="187"/>
                      <a:pt x="585" y="0"/>
                      <a:pt x="37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96" name="Google Shape;918;p32"/>
              <p:cNvSpPr/>
              <p:nvPr/>
            </p:nvSpPr>
            <p:spPr>
              <a:xfrm>
                <a:off x="4255913" y="3197494"/>
                <a:ext cx="19275" cy="38550"/>
              </a:xfrm>
              <a:custGeom>
                <a:avLst/>
                <a:gdLst/>
                <a:rect l="l" t="t" r="r" b="b"/>
                <a:pathLst>
                  <a:path w="771" h="1542" extrusionOk="0">
                    <a:moveTo>
                      <a:pt x="374" y="0"/>
                    </a:moveTo>
                    <a:cubicBezTo>
                      <a:pt x="163" y="0"/>
                      <a:pt x="0" y="187"/>
                      <a:pt x="0" y="397"/>
                    </a:cubicBezTo>
                    <a:lnTo>
                      <a:pt x="0" y="1168"/>
                    </a:lnTo>
                    <a:cubicBezTo>
                      <a:pt x="0" y="1378"/>
                      <a:pt x="163" y="1542"/>
                      <a:pt x="374" y="1542"/>
                    </a:cubicBezTo>
                    <a:cubicBezTo>
                      <a:pt x="584" y="1542"/>
                      <a:pt x="747" y="1378"/>
                      <a:pt x="771" y="1168"/>
                    </a:cubicBezTo>
                    <a:lnTo>
                      <a:pt x="771" y="397"/>
                    </a:lnTo>
                    <a:cubicBezTo>
                      <a:pt x="771" y="187"/>
                      <a:pt x="584" y="0"/>
                      <a:pt x="374"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grpSp>
        <p:sp>
          <p:nvSpPr>
            <p:cNvPr id="5" name="이등변 삼각형 4"/>
            <p:cNvSpPr/>
            <p:nvPr/>
          </p:nvSpPr>
          <p:spPr>
            <a:xfrm>
              <a:off x="5846932" y="4633937"/>
              <a:ext cx="92748" cy="71038"/>
            </a:xfrm>
            <a:prstGeom prst="triangle">
              <a:avLst>
                <a:gd name="adj" fmla="val 47433"/>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defRPr/>
              </a:pPr>
              <a:endParaRPr lang="ko-KR" altLang="en-US" sz="3600">
                <a:latin typeface="G마켓 산스 TTF Bold"/>
                <a:ea typeface="G마켓 산스 TTF Bold"/>
              </a:endParaRPr>
            </a:p>
          </p:txBody>
        </p:sp>
      </p:grpSp>
      <p:sp>
        <p:nvSpPr>
          <p:cNvPr id="13" name="화살표: 위쪽/아래쪽 12"/>
          <p:cNvSpPr/>
          <p:nvPr/>
        </p:nvSpPr>
        <p:spPr>
          <a:xfrm>
            <a:off x="964126" y="7756214"/>
            <a:ext cx="124416" cy="1701572"/>
          </a:xfrm>
          <a:prstGeom prst="upDownArrow">
            <a:avLst>
              <a:gd name="adj1" fmla="val 50000"/>
              <a:gd name="adj2" fmla="val 50000"/>
            </a:avLst>
          </a:prstGeom>
          <a:solidFill>
            <a:srgbClr val="ff6666"/>
          </a:solidFill>
          <a:ln>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lvl="0" algn="ctr">
              <a:defRPr/>
            </a:pPr>
            <a:endParaRPr lang="ko-KR" altLang="en-US" sz="3600"/>
          </a:p>
        </p:txBody>
      </p:sp>
      <p:sp>
        <p:nvSpPr>
          <p:cNvPr id="14" name="TextBox 13"/>
          <p:cNvSpPr txBox="1"/>
          <p:nvPr/>
        </p:nvSpPr>
        <p:spPr>
          <a:xfrm>
            <a:off x="116003" y="7653306"/>
            <a:ext cx="646331" cy="369332"/>
          </a:xfrm>
          <a:prstGeom prst="rect">
            <a:avLst/>
          </a:prstGeom>
          <a:noFill/>
        </p:spPr>
        <p:txBody>
          <a:bodyPr wrap="none">
            <a:spAutoFit/>
          </a:bodyPr>
          <a:lstStyle/>
          <a:p>
            <a:pPr lvl="0">
              <a:defRPr/>
            </a:pPr>
            <a:r>
              <a:rPr lang="ko-KR" altLang="en-US">
                <a:latin typeface="G마켓 산스 TTF Bold"/>
                <a:ea typeface="G마켓 산스 TTF Bold"/>
              </a:rPr>
              <a:t>좋음</a:t>
            </a:r>
            <a:endParaRPr lang="ko-KR" altLang="en-US">
              <a:latin typeface="G마켓 산스 TTF Bold"/>
              <a:ea typeface="G마켓 산스 TTF Bold"/>
            </a:endParaRPr>
          </a:p>
        </p:txBody>
      </p:sp>
      <p:sp>
        <p:nvSpPr>
          <p:cNvPr id="15" name="TextBox 14"/>
          <p:cNvSpPr txBox="1"/>
          <p:nvPr/>
        </p:nvSpPr>
        <p:spPr>
          <a:xfrm>
            <a:off x="105131" y="9063114"/>
            <a:ext cx="646331" cy="369332"/>
          </a:xfrm>
          <a:prstGeom prst="rect">
            <a:avLst/>
          </a:prstGeom>
          <a:noFill/>
        </p:spPr>
        <p:txBody>
          <a:bodyPr wrap="none">
            <a:spAutoFit/>
          </a:bodyPr>
          <a:lstStyle/>
          <a:p>
            <a:pPr lvl="0">
              <a:defRPr/>
            </a:pPr>
            <a:r>
              <a:rPr lang="ko-KR" altLang="en-US">
                <a:latin typeface="G마켓 산스 TTF Bold"/>
                <a:ea typeface="G마켓 산스 TTF Bold"/>
              </a:rPr>
              <a:t>나쁨</a:t>
            </a:r>
            <a:endParaRPr lang="en-US" altLang="ko-KR">
              <a:latin typeface="G마켓 산스 TTF Bold"/>
              <a:ea typeface="G마켓 산스 TTF Bold"/>
            </a:endParaRPr>
          </a:p>
        </p:txBody>
      </p:sp>
      <p:grpSp>
        <p:nvGrpSpPr>
          <p:cNvPr id="21" name="그룹 20"/>
          <p:cNvGrpSpPr/>
          <p:nvPr/>
        </p:nvGrpSpPr>
        <p:grpSpPr>
          <a:xfrm rot="0">
            <a:off x="14707026" y="7746778"/>
            <a:ext cx="456340" cy="461808"/>
            <a:chOff x="5243413" y="3239563"/>
            <a:chExt cx="155900" cy="155900"/>
          </a:xfrm>
        </p:grpSpPr>
        <p:sp>
          <p:nvSpPr>
            <p:cNvPr id="22" name="Google Shape;916;p32"/>
            <p:cNvSpPr/>
            <p:nvPr/>
          </p:nvSpPr>
          <p:spPr>
            <a:xfrm>
              <a:off x="5243413" y="3239563"/>
              <a:ext cx="155900" cy="155900"/>
            </a:xfrm>
            <a:custGeom>
              <a:avLst/>
              <a:gdLst/>
              <a:rect l="l" t="t" r="r" b="b"/>
              <a:pathLst>
                <a:path w="6236" h="6236" extrusionOk="0">
                  <a:moveTo>
                    <a:pt x="3106" y="1"/>
                  </a:moveTo>
                  <a:cubicBezTo>
                    <a:pt x="1402" y="1"/>
                    <a:pt x="0" y="1402"/>
                    <a:pt x="0" y="3107"/>
                  </a:cubicBezTo>
                  <a:cubicBezTo>
                    <a:pt x="0" y="4835"/>
                    <a:pt x="1402" y="6236"/>
                    <a:pt x="3106" y="6236"/>
                  </a:cubicBezTo>
                  <a:cubicBezTo>
                    <a:pt x="4835" y="6236"/>
                    <a:pt x="6236" y="4835"/>
                    <a:pt x="6236" y="3107"/>
                  </a:cubicBezTo>
                  <a:cubicBezTo>
                    <a:pt x="6236" y="1402"/>
                    <a:pt x="4835" y="1"/>
                    <a:pt x="3106" y="1"/>
                  </a:cubicBezTo>
                  <a:close/>
                </a:path>
              </a:pathLst>
            </a:custGeom>
            <a:solidFill>
              <a:schemeClr val="accent3"/>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23" name="Google Shape;917;p32"/>
            <p:cNvSpPr/>
            <p:nvPr/>
          </p:nvSpPr>
          <p:spPr>
            <a:xfrm>
              <a:off x="5285438" y="3286863"/>
              <a:ext cx="19300" cy="38550"/>
            </a:xfrm>
            <a:custGeom>
              <a:avLst/>
              <a:gdLst/>
              <a:rect l="l" t="t" r="r" b="b"/>
              <a:pathLst>
                <a:path w="772" h="1542" extrusionOk="0">
                  <a:moveTo>
                    <a:pt x="375" y="0"/>
                  </a:moveTo>
                  <a:cubicBezTo>
                    <a:pt x="164" y="0"/>
                    <a:pt x="1" y="187"/>
                    <a:pt x="1" y="397"/>
                  </a:cubicBezTo>
                  <a:lnTo>
                    <a:pt x="1" y="1168"/>
                  </a:lnTo>
                  <a:cubicBezTo>
                    <a:pt x="1" y="1378"/>
                    <a:pt x="164" y="1542"/>
                    <a:pt x="375" y="1542"/>
                  </a:cubicBezTo>
                  <a:cubicBezTo>
                    <a:pt x="585" y="1542"/>
                    <a:pt x="748" y="1378"/>
                    <a:pt x="772" y="1168"/>
                  </a:cubicBezTo>
                  <a:lnTo>
                    <a:pt x="772" y="397"/>
                  </a:lnTo>
                  <a:cubicBezTo>
                    <a:pt x="772" y="187"/>
                    <a:pt x="585" y="0"/>
                    <a:pt x="375"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24" name="Google Shape;918;p32"/>
            <p:cNvSpPr/>
            <p:nvPr/>
          </p:nvSpPr>
          <p:spPr>
            <a:xfrm>
              <a:off x="5338588" y="3286863"/>
              <a:ext cx="19275" cy="38550"/>
            </a:xfrm>
            <a:custGeom>
              <a:avLst/>
              <a:gdLst/>
              <a:rect l="l" t="t" r="r" b="b"/>
              <a:pathLst>
                <a:path w="771" h="1542" extrusionOk="0">
                  <a:moveTo>
                    <a:pt x="374" y="0"/>
                  </a:moveTo>
                  <a:cubicBezTo>
                    <a:pt x="163" y="0"/>
                    <a:pt x="0" y="187"/>
                    <a:pt x="0" y="397"/>
                  </a:cubicBezTo>
                  <a:lnTo>
                    <a:pt x="0" y="1168"/>
                  </a:lnTo>
                  <a:cubicBezTo>
                    <a:pt x="0" y="1378"/>
                    <a:pt x="163" y="1542"/>
                    <a:pt x="374" y="1542"/>
                  </a:cubicBezTo>
                  <a:cubicBezTo>
                    <a:pt x="584" y="1542"/>
                    <a:pt x="747" y="1378"/>
                    <a:pt x="771" y="1168"/>
                  </a:cubicBezTo>
                  <a:lnTo>
                    <a:pt x="771" y="397"/>
                  </a:lnTo>
                  <a:cubicBezTo>
                    <a:pt x="771" y="187"/>
                    <a:pt x="584" y="0"/>
                    <a:pt x="374"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sp>
          <p:nvSpPr>
            <p:cNvPr id="25" name="Google Shape;919;p32"/>
            <p:cNvSpPr/>
            <p:nvPr/>
          </p:nvSpPr>
          <p:spPr>
            <a:xfrm>
              <a:off x="5269088" y="3334263"/>
              <a:ext cx="104550" cy="33775"/>
            </a:xfrm>
            <a:custGeom>
              <a:avLst/>
              <a:gdLst/>
              <a:rect l="l" t="t" r="r" b="b"/>
              <a:pathLst>
                <a:path w="4182" h="1351" extrusionOk="0">
                  <a:moveTo>
                    <a:pt x="208" y="0"/>
                  </a:moveTo>
                  <a:cubicBezTo>
                    <a:pt x="173" y="0"/>
                    <a:pt x="134" y="13"/>
                    <a:pt x="94" y="43"/>
                  </a:cubicBezTo>
                  <a:cubicBezTo>
                    <a:pt x="24" y="89"/>
                    <a:pt x="1" y="183"/>
                    <a:pt x="48" y="276"/>
                  </a:cubicBezTo>
                  <a:cubicBezTo>
                    <a:pt x="515" y="953"/>
                    <a:pt x="1309" y="1350"/>
                    <a:pt x="2126" y="1350"/>
                  </a:cubicBezTo>
                  <a:cubicBezTo>
                    <a:pt x="2920" y="1350"/>
                    <a:pt x="3644" y="1000"/>
                    <a:pt x="4111" y="370"/>
                  </a:cubicBezTo>
                  <a:cubicBezTo>
                    <a:pt x="4181" y="299"/>
                    <a:pt x="4158" y="183"/>
                    <a:pt x="4088" y="136"/>
                  </a:cubicBezTo>
                  <a:cubicBezTo>
                    <a:pt x="4058" y="107"/>
                    <a:pt x="4021" y="94"/>
                    <a:pt x="3984" y="94"/>
                  </a:cubicBezTo>
                  <a:cubicBezTo>
                    <a:pt x="3932" y="94"/>
                    <a:pt x="3881" y="119"/>
                    <a:pt x="3854" y="159"/>
                  </a:cubicBezTo>
                  <a:cubicBezTo>
                    <a:pt x="3434" y="696"/>
                    <a:pt x="2803" y="1023"/>
                    <a:pt x="2126" y="1023"/>
                  </a:cubicBezTo>
                  <a:cubicBezTo>
                    <a:pt x="1426" y="1023"/>
                    <a:pt x="748" y="673"/>
                    <a:pt x="328" y="66"/>
                  </a:cubicBezTo>
                  <a:cubicBezTo>
                    <a:pt x="301" y="25"/>
                    <a:pt x="258" y="0"/>
                    <a:pt x="208" y="0"/>
                  </a:cubicBezTo>
                  <a:close/>
                </a:path>
              </a:pathLst>
            </a:custGeom>
            <a:solidFill>
              <a:srgbClr val="ffffff"/>
            </a:solidFill>
            <a:ln>
              <a:noFill/>
            </a:ln>
          </p:spPr>
          <p:txBody>
            <a:bodyPr wrap="square" lIns="182850" tIns="182850" rIns="182850" bIns="182850" anchor="ctr" anchorCtr="0">
              <a:noAutofit/>
            </a:bodyPr>
            <a:lstStyle/>
            <a:p>
              <a:pPr lvl="0">
                <a:defRPr/>
              </a:pPr>
              <a:endParaRPr sz="3600">
                <a:solidFill>
                  <a:schemeClr val="dk2"/>
                </a:solidFill>
                <a:latin typeface="G마켓 산스 TTF Bold"/>
                <a:ea typeface="G마켓 산스 TTF Bold"/>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4191000" y="939800"/>
            <a:ext cx="9906000" cy="12700"/>
          </a:xfrm>
          <a:prstGeom prst="rect">
            <a:avLst/>
          </a:prstGeom>
        </p:spPr>
      </p:pic>
      <p:pic>
        <p:nvPicPr>
          <p:cNvPr id="3" name="Picture 3"/>
          <p:cNvPicPr>
            <a:picLocks noChangeAspect="1"/>
          </p:cNvPicPr>
          <p:nvPr/>
        </p:nvPicPr>
        <p:blipFill rotWithShape="1">
          <a:blip r:embed="rId3"/>
          <a:stretch>
            <a:fillRect/>
          </a:stretch>
        </p:blipFill>
        <p:spPr>
          <a:xfrm>
            <a:off x="5994400" y="2565400"/>
            <a:ext cx="139700" cy="381000"/>
          </a:xfrm>
          <a:prstGeom prst="rect">
            <a:avLst/>
          </a:prstGeom>
        </p:spPr>
      </p:pic>
      <p:sp>
        <p:nvSpPr>
          <p:cNvPr id="7" name="TextBox 7"/>
          <p:cNvSpPr txBox="1"/>
          <p:nvPr/>
        </p:nvSpPr>
        <p:spPr>
          <a:xfrm>
            <a:off x="6324600" y="2476500"/>
            <a:ext cx="7924800" cy="457200"/>
          </a:xfrm>
          <a:prstGeom prst="rect">
            <a:avLst/>
          </a:prstGeom>
        </p:spPr>
        <p:txBody>
          <a:bodyPr lIns="0" tIns="0" rIns="0" bIns="0" anchor="t"/>
          <a:lstStyle/>
          <a:p>
            <a:pPr lvl="0" algn="l">
              <a:lnSpc>
                <a:spcPct val="107899"/>
              </a:lnSpc>
              <a:defRPr/>
            </a:pPr>
            <a:r>
              <a:rPr lang="ko-KR" altLang="en-US" sz="4000" b="0" i="0" u="none" strike="noStrike" spc="-100">
                <a:solidFill>
                  <a:srgbClr val="000000"/>
                </a:solidFill>
                <a:latin typeface="Pretendard ExtraBold"/>
                <a:ea typeface="Pretendard ExtraBold"/>
                <a:cs typeface="Pretendard ExtraBold"/>
              </a:rPr>
              <a:t>마음 나침반 (Mind Compass)</a:t>
            </a:r>
            <a:endParaRPr lang="ko-KR" altLang="en-US" sz="4000" b="0" i="0" u="none" strike="noStrike" spc="-100">
              <a:solidFill>
                <a:srgbClr val="000000"/>
              </a:solidFill>
              <a:latin typeface="Pretendard ExtraBold"/>
              <a:ea typeface="Pretendard ExtraBold"/>
              <a:cs typeface="Pretendard ExtraBold"/>
            </a:endParaRPr>
          </a:p>
        </p:txBody>
      </p:sp>
      <p:sp>
        <p:nvSpPr>
          <p:cNvPr id="8" name="TextBox 8"/>
          <p:cNvSpPr txBox="1"/>
          <p:nvPr/>
        </p:nvSpPr>
        <p:spPr>
          <a:xfrm>
            <a:off x="6324600" y="3124200"/>
            <a:ext cx="10820400" cy="2400300"/>
          </a:xfrm>
          <a:prstGeom prst="rect">
            <a:avLst/>
          </a:prstGeom>
        </p:spPr>
        <p:txBody>
          <a:bodyPr lIns="0" tIns="0" rIns="0" bIns="0" anchor="t"/>
          <a:lstStyle/>
          <a:p>
            <a:pPr lvl="0" algn="l">
              <a:lnSpc>
                <a:spcPct val="124499"/>
              </a:lnSpc>
              <a:defRPr/>
            </a:pPr>
            <a:r>
              <a:rPr lang="ko-KR" altLang="en-US" sz="3000" spc="-100">
                <a:solidFill>
                  <a:schemeClr val="tx1"/>
                </a:solidFill>
                <a:latin typeface="Pretendard ExtraBold"/>
                <a:ea typeface="Pretendard ExtraBold"/>
                <a:cs typeface="Pretendard ExtraBold"/>
              </a:rPr>
              <a:t>데이터에 기반한 학생 맞춤형 멘탈케어 및 진로 탐색 솔루션입니다. 복합적인 스트레스 요인을 다각도로 분석하여 긍정 자원을 강화하고, 악순환의 고리를 끊는 개인별 최적화 솔루션을 제공합니다.</a:t>
            </a:r>
            <a:endParaRPr lang="ko-KR" altLang="en-US" sz="3000" spc="-100">
              <a:solidFill>
                <a:schemeClr val="tx1"/>
              </a:solidFill>
              <a:latin typeface="Pretendard ExtraBold"/>
              <a:ea typeface="Pretendard ExtraBold"/>
              <a:cs typeface="Pretendard ExtraBold"/>
            </a:endParaRPr>
          </a:p>
        </p:txBody>
      </p:sp>
      <p:sp>
        <p:nvSpPr>
          <p:cNvPr id="13" name="TextBox 13"/>
          <p:cNvSpPr txBox="1"/>
          <p:nvPr/>
        </p:nvSpPr>
        <p:spPr>
          <a:xfrm>
            <a:off x="869950" y="2165350"/>
            <a:ext cx="5029200" cy="2260600"/>
          </a:xfrm>
          <a:prstGeom prst="rect">
            <a:avLst/>
          </a:prstGeom>
        </p:spPr>
        <p:txBody>
          <a:bodyPr lIns="0" tIns="0" rIns="0" bIns="0" anchor="t"/>
          <a:lstStyle/>
          <a:p>
            <a:pPr lvl="0" algn="l">
              <a:lnSpc>
                <a:spcPct val="107899"/>
              </a:lnSpc>
              <a:defRPr/>
            </a:pPr>
            <a:r>
              <a:rPr lang="en-US" altLang="ko-KR" sz="6600" b="0" i="0" u="none" strike="noStrike" spc="-500">
                <a:solidFill>
                  <a:srgbClr val="000000"/>
                </a:solidFill>
                <a:latin typeface="Pretendard SemiBold"/>
                <a:ea typeface="Pretendard SemiBold"/>
                <a:cs typeface="Pretendard SemiBold"/>
              </a:rPr>
              <a:t>SW Solution</a:t>
            </a:r>
            <a:endParaRPr lang="en-US" altLang="ko-KR" sz="6600" b="0" i="0" u="none" strike="noStrike" spc="-500">
              <a:solidFill>
                <a:srgbClr val="000000"/>
              </a:solidFill>
              <a:latin typeface="Pretendard SemiBold"/>
              <a:ea typeface="Pretendard SemiBold"/>
              <a:cs typeface="Pretendard SemiBold"/>
            </a:endParaRPr>
          </a:p>
          <a:p>
            <a:pPr lvl="0" algn="l">
              <a:lnSpc>
                <a:spcPct val="107899"/>
              </a:lnSpc>
              <a:defRPr/>
            </a:pPr>
            <a:r>
              <a:rPr lang="ko-KR" sz="6600" b="0" i="0" u="none" strike="noStrike" spc="-500">
                <a:solidFill>
                  <a:srgbClr val="000000"/>
                </a:solidFill>
                <a:latin typeface="Pretendard SemiBold"/>
                <a:ea typeface="Pretendard SemiBold"/>
                <a:cs typeface="Pretendard SemiBold"/>
              </a:rPr>
              <a:t>제안</a:t>
            </a:r>
            <a:endParaRPr lang="ko-KR" sz="6600" b="0" i="0" u="none" strike="noStrike" spc="-500">
              <a:solidFill>
                <a:srgbClr val="000000"/>
              </a:solidFill>
              <a:latin typeface="Pretendard SemiBold"/>
              <a:ea typeface="Pretendard SemiBold"/>
              <a:cs typeface="Pretendard Semi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4191000" y="939800"/>
            <a:ext cx="9906000" cy="12700"/>
          </a:xfrm>
          <a:prstGeom prst="rect">
            <a:avLst/>
          </a:prstGeom>
        </p:spPr>
      </p:pic>
      <p:pic>
        <p:nvPicPr>
          <p:cNvPr id="3" name="Picture 3"/>
          <p:cNvPicPr>
            <a:picLocks noChangeAspect="1"/>
          </p:cNvPicPr>
          <p:nvPr/>
        </p:nvPicPr>
        <p:blipFill rotWithShape="1">
          <a:blip r:embed="rId3"/>
          <a:stretch>
            <a:fillRect/>
          </a:stretch>
        </p:blipFill>
        <p:spPr>
          <a:xfrm>
            <a:off x="5994400" y="2565400"/>
            <a:ext cx="139700" cy="381000"/>
          </a:xfrm>
          <a:prstGeom prst="rect">
            <a:avLst/>
          </a:prstGeom>
        </p:spPr>
      </p:pic>
      <p:sp>
        <p:nvSpPr>
          <p:cNvPr id="7" name="TextBox 7"/>
          <p:cNvSpPr txBox="1"/>
          <p:nvPr/>
        </p:nvSpPr>
        <p:spPr>
          <a:xfrm>
            <a:off x="6324600" y="2476500"/>
            <a:ext cx="6934200" cy="457200"/>
          </a:xfrm>
          <a:prstGeom prst="rect">
            <a:avLst/>
          </a:prstGeom>
        </p:spPr>
        <p:txBody>
          <a:bodyPr lIns="0" tIns="0" rIns="0" bIns="0" anchor="t"/>
          <a:lstStyle/>
          <a:p>
            <a:pPr lvl="0" algn="l">
              <a:lnSpc>
                <a:spcPct val="107899"/>
              </a:lnSpc>
              <a:defRPr/>
            </a:pPr>
            <a:r>
              <a:rPr lang="ko-KR" altLang="en-US" sz="3000" spc="-100">
                <a:solidFill>
                  <a:srgbClr val="000000"/>
                </a:solidFill>
                <a:latin typeface="Pretendard Light"/>
                <a:ea typeface="Pretendard Light"/>
                <a:cs typeface="Pretendard Light"/>
              </a:rPr>
              <a:t>스트레스 구조 분석 및 시각화</a:t>
            </a:r>
            <a:endParaRPr lang="ko-KR" altLang="en-US" sz="3000" spc="-100">
              <a:solidFill>
                <a:srgbClr val="000000"/>
              </a:solidFill>
              <a:latin typeface="Pretendard Light"/>
              <a:ea typeface="Pretendard Light"/>
              <a:cs typeface="Pretendard Light"/>
            </a:endParaRPr>
          </a:p>
        </p:txBody>
      </p:sp>
      <p:sp>
        <p:nvSpPr>
          <p:cNvPr id="8" name="TextBox 8"/>
          <p:cNvSpPr txBox="1"/>
          <p:nvPr/>
        </p:nvSpPr>
        <p:spPr>
          <a:xfrm>
            <a:off x="6324600" y="3124200"/>
            <a:ext cx="10820400" cy="914400"/>
          </a:xfrm>
          <a:prstGeom prst="rect">
            <a:avLst/>
          </a:prstGeom>
        </p:spPr>
        <p:txBody>
          <a:bodyPr lIns="0" tIns="0" rIns="0" bIns="0" anchor="t"/>
          <a:lstStyle/>
          <a:p>
            <a:pPr lvl="0" algn="l">
              <a:lnSpc>
                <a:spcPct val="124499"/>
              </a:lnSpc>
              <a:defRPr/>
            </a:pPr>
            <a:r>
              <a:rPr lang="ko-KR" altLang="en-US" sz="2200" b="0" i="0" u="none" strike="noStrike" spc="-100">
                <a:solidFill>
                  <a:schemeClr val="tx1"/>
                </a:solidFill>
                <a:ea typeface="Pretendard Light"/>
              </a:rPr>
              <a:t>학업, 진로, 대인관계, 정서 상태 등과 관련된 설문을 통해 사용자의 스트레스 데이터를 수집합니다.  이 데이터를 분석하여 스트레스에 영향을 미치는 핵심 긍정/부정 요인을 도출하고, 요인 간의 상호작용을 보여주는 개인 맞춤형 '스트레스맵'을 시각적으로 제공합니다.</a:t>
            </a:r>
            <a:endParaRPr lang="ko-KR" altLang="en-US" sz="2200" b="0" i="0" u="none" strike="noStrike" spc="-100">
              <a:solidFill>
                <a:schemeClr val="tx1"/>
              </a:solidFill>
              <a:ea typeface="Pretendard Light"/>
            </a:endParaRPr>
          </a:p>
          <a:p>
            <a:pPr lvl="0" algn="l">
              <a:lnSpc>
                <a:spcPct val="124499"/>
              </a:lnSpc>
              <a:defRPr/>
            </a:pPr>
            <a:r>
              <a:rPr lang="ko-KR" altLang="en-US" sz="2200" b="0" i="0" u="none" strike="noStrike" spc="-100">
                <a:solidFill>
                  <a:schemeClr val="tx1"/>
                </a:solidFill>
                <a:ea typeface="Pretendard Light"/>
              </a:rPr>
              <a:t>사용자는 자신의 스트레스 원인을 막연한 불안감이 아닌, 명확하고 구조적인 데이터로 파악할 수 있습니다. 이를 통해 문제의 본질을 객관적으로 이해하고, 어떤 부분을 개선해야 할지 명확한 방향성을 설정할 수 있습니다.</a:t>
            </a:r>
            <a:endParaRPr lang="ko-KR" altLang="en-US" sz="2200" b="0" i="0" u="none" strike="noStrike" spc="-100">
              <a:solidFill>
                <a:schemeClr val="tx1"/>
              </a:solidFill>
              <a:ea typeface="Pretendard Light"/>
            </a:endParaRPr>
          </a:p>
        </p:txBody>
      </p:sp>
      <p:sp>
        <p:nvSpPr>
          <p:cNvPr id="13" name="TextBox 13"/>
          <p:cNvSpPr txBox="1"/>
          <p:nvPr/>
        </p:nvSpPr>
        <p:spPr>
          <a:xfrm>
            <a:off x="1231900" y="2159000"/>
            <a:ext cx="3619500" cy="2260600"/>
          </a:xfrm>
          <a:prstGeom prst="rect">
            <a:avLst/>
          </a:prstGeom>
        </p:spPr>
        <p:txBody>
          <a:bodyPr lIns="0" tIns="0" rIns="0" bIns="0" anchor="t"/>
          <a:lstStyle/>
          <a:p>
            <a:pPr lvl="0" algn="l">
              <a:lnSpc>
                <a:spcPct val="107899"/>
              </a:lnSpc>
              <a:defRPr/>
            </a:pPr>
            <a:r>
              <a:rPr lang="ko-KR" altLang="en-US" sz="6600" spc="-500">
                <a:solidFill>
                  <a:srgbClr val="000000"/>
                </a:solidFill>
                <a:latin typeface="Pretendard SemiBold"/>
                <a:ea typeface="Pretendard SemiBold"/>
              </a:rPr>
              <a:t>서비스 </a:t>
            </a:r>
            <a:r>
              <a:rPr lang="ko-KR" altLang="en-US" sz="6600" spc="-500">
                <a:solidFill>
                  <a:srgbClr val="000000"/>
                </a:solidFill>
                <a:ea typeface="Pretendard SemiBold"/>
              </a:rPr>
              <a:t>주요 기능 구성</a:t>
            </a:r>
            <a:endParaRPr lang="ko-KR" sz="6600" b="0" i="0" u="none" strike="noStrike" spc="-500">
              <a:solidFill>
                <a:srgbClr val="000000"/>
              </a:solidFill>
              <a:ea typeface="Pretendard SemiBold"/>
            </a:endParaRPr>
          </a:p>
        </p:txBody>
      </p:sp>
      <p:pic>
        <p:nvPicPr>
          <p:cNvPr id="14" name="Picture 3"/>
          <p:cNvPicPr>
            <a:picLocks noChangeAspect="1"/>
          </p:cNvPicPr>
          <p:nvPr/>
        </p:nvPicPr>
        <p:blipFill rotWithShape="1">
          <a:blip r:embed="rId4"/>
          <a:stretch>
            <a:fillRect/>
          </a:stretch>
        </p:blipFill>
        <p:spPr>
          <a:xfrm>
            <a:off x="6032500" y="6007100"/>
            <a:ext cx="139700" cy="381000"/>
          </a:xfrm>
          <a:prstGeom prst="rect">
            <a:avLst/>
          </a:prstGeom>
        </p:spPr>
      </p:pic>
      <p:sp>
        <p:nvSpPr>
          <p:cNvPr id="15" name="TextBox 7"/>
          <p:cNvSpPr txBox="1"/>
          <p:nvPr/>
        </p:nvSpPr>
        <p:spPr>
          <a:xfrm>
            <a:off x="6362700" y="5981700"/>
            <a:ext cx="6997700" cy="457200"/>
          </a:xfrm>
          <a:prstGeom prst="rect">
            <a:avLst/>
          </a:prstGeom>
        </p:spPr>
        <p:txBody>
          <a:bodyPr lIns="0" tIns="0" rIns="0" bIns="0" anchor="t"/>
          <a:lstStyle/>
          <a:p>
            <a:pPr lvl="0" algn="l">
              <a:lnSpc>
                <a:spcPct val="107899"/>
              </a:lnSpc>
              <a:defRPr/>
            </a:pPr>
            <a:r>
              <a:rPr lang="ko-KR" altLang="en-US" sz="3000" spc="-100">
                <a:solidFill>
                  <a:srgbClr val="000000"/>
                </a:solidFill>
                <a:latin typeface="Pretendard SemiBold"/>
              </a:rPr>
              <a:t>맞춤형 긍정 자원 강화 솔루션</a:t>
            </a:r>
            <a:endParaRPr lang="ko-KR" altLang="en-US" sz="3000" spc="-100">
              <a:solidFill>
                <a:srgbClr val="000000"/>
              </a:solidFill>
              <a:latin typeface="Pretendard SemiBold"/>
            </a:endParaRPr>
          </a:p>
        </p:txBody>
      </p:sp>
      <p:sp>
        <p:nvSpPr>
          <p:cNvPr id="16" name="TextBox 8"/>
          <p:cNvSpPr txBox="1"/>
          <p:nvPr/>
        </p:nvSpPr>
        <p:spPr>
          <a:xfrm>
            <a:off x="6362700" y="6565900"/>
            <a:ext cx="10820400" cy="914400"/>
          </a:xfrm>
          <a:prstGeom prst="rect">
            <a:avLst/>
          </a:prstGeom>
        </p:spPr>
        <p:txBody>
          <a:bodyPr lIns="0" tIns="0" rIns="0" bIns="0" anchor="t"/>
          <a:lstStyle/>
          <a:p>
            <a:pPr lvl="0" algn="l">
              <a:lnSpc>
                <a:spcPct val="124499"/>
              </a:lnSpc>
              <a:defRPr/>
            </a:pPr>
            <a:r>
              <a:rPr lang="ko-KR" altLang="en-US" sz="2200" b="0" i="0" u="none" strike="noStrike" spc="-100">
                <a:solidFill>
                  <a:schemeClr val="tx1"/>
                </a:solidFill>
                <a:ea typeface="Pretendard Light"/>
              </a:rPr>
              <a:t>스트레스맵 분석 결과에 따라 사용자에게 가장 필요한 긍정 자원을 강화하기 위한 맞춤형 솔루션(활동, 콘텐츠, 챌린지)을 추천합니다.</a:t>
            </a:r>
            <a:endParaRPr lang="ko-KR" altLang="en-US" sz="2200" b="0" i="0" u="none" strike="noStrike" spc="-100">
              <a:solidFill>
                <a:schemeClr val="tx1"/>
              </a:solidFill>
              <a:ea typeface="Pretendard Light"/>
            </a:endParaRPr>
          </a:p>
          <a:p>
            <a:pPr lvl="0" algn="l">
              <a:lnSpc>
                <a:spcPct val="124499"/>
              </a:lnSpc>
              <a:defRPr/>
            </a:pPr>
            <a:r>
              <a:rPr lang="ko-KR" altLang="en-US" sz="2200" b="0" i="0" u="none" strike="noStrike" spc="-100">
                <a:solidFill>
                  <a:schemeClr val="tx1"/>
                </a:solidFill>
                <a:ea typeface="Pretendard Light"/>
              </a:rPr>
              <a:t>'무엇을 해야 할지'에 대한 구체적인 가이드를 제공하여 사용자가 실질적인 행동 변화를 일으키도록 유도합니다. 이는 사용자가 스스로 스트레스에 대처하는 힘을 기르고, 부정적 감정의 악순환을 끊는 데 직접적인 도움을 줍니다</a:t>
            </a:r>
            <a:r>
              <a:rPr lang="en-US" altLang="ko-KR" sz="2200" b="0" i="0" u="none" strike="noStrike" spc="-100">
                <a:solidFill>
                  <a:schemeClr val="tx1"/>
                </a:solidFill>
                <a:ea typeface="Pretendard Light"/>
              </a:rPr>
              <a:t>.</a:t>
            </a:r>
            <a:endParaRPr lang="en-US" altLang="ko-KR" sz="2200" b="0" i="0" u="none" strike="noStrike" spc="-100">
              <a:solidFill>
                <a:schemeClr val="tx1"/>
              </a:solidFill>
              <a:ea typeface="Pretendard Light"/>
            </a:endParaRPr>
          </a:p>
          <a:p>
            <a:pPr lvl="0" algn="l">
              <a:lnSpc>
                <a:spcPct val="124499"/>
              </a:lnSpc>
              <a:defRPr/>
            </a:pPr>
            <a:endParaRPr lang="ko-KR" altLang="en-US" sz="2200" b="0" i="0" u="none" strike="noStrike" spc="-100">
              <a:solidFill>
                <a:schemeClr val="tx1"/>
              </a:solidFill>
              <a:ea typeface="Pretendard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0"/>
            <a:ext cx="6997700" cy="10287000"/>
          </a:xfrm>
          <a:prstGeom prst="rect">
            <a:avLst/>
          </a:prstGeom>
        </p:spPr>
      </p:pic>
      <p:pic>
        <p:nvPicPr>
          <p:cNvPr id="3" name="Picture 3"/>
          <p:cNvPicPr>
            <a:picLocks noChangeAspect="1"/>
          </p:cNvPicPr>
          <p:nvPr/>
        </p:nvPicPr>
        <p:blipFill rotWithShape="1">
          <a:blip r:embed="rId3"/>
          <a:stretch>
            <a:fillRect/>
          </a:stretch>
        </p:blipFill>
        <p:spPr>
          <a:xfrm>
            <a:off x="17221200" y="8851900"/>
            <a:ext cx="190500" cy="482600"/>
          </a:xfrm>
          <a:prstGeom prst="rect">
            <a:avLst/>
          </a:prstGeom>
        </p:spPr>
      </p:pic>
      <p:pic>
        <p:nvPicPr>
          <p:cNvPr id="4" name="Picture 4"/>
          <p:cNvPicPr>
            <a:picLocks noChangeAspect="1"/>
          </p:cNvPicPr>
          <p:nvPr/>
        </p:nvPicPr>
        <p:blipFill rotWithShape="1">
          <a:blip r:embed="rId4"/>
          <a:stretch>
            <a:fillRect/>
          </a:stretch>
        </p:blipFill>
        <p:spPr>
          <a:xfrm>
            <a:off x="6616700" y="1498600"/>
            <a:ext cx="482600" cy="482600"/>
          </a:xfrm>
          <a:prstGeom prst="rect">
            <a:avLst/>
          </a:prstGeom>
        </p:spPr>
      </p:pic>
      <p:pic>
        <p:nvPicPr>
          <p:cNvPr id="5" name="Picture 5"/>
          <p:cNvPicPr>
            <a:picLocks noChangeAspect="1"/>
          </p:cNvPicPr>
          <p:nvPr/>
        </p:nvPicPr>
        <p:blipFill rotWithShape="1">
          <a:blip r:embed="rId5"/>
          <a:stretch>
            <a:fillRect/>
          </a:stretch>
        </p:blipFill>
        <p:spPr>
          <a:xfrm>
            <a:off x="4191000" y="939800"/>
            <a:ext cx="9906000" cy="12700"/>
          </a:xfrm>
          <a:prstGeom prst="rect">
            <a:avLst/>
          </a:prstGeom>
        </p:spPr>
      </p:pic>
      <p:sp>
        <p:nvSpPr>
          <p:cNvPr id="7" name="TextBox 7"/>
          <p:cNvSpPr txBox="1"/>
          <p:nvPr/>
        </p:nvSpPr>
        <p:spPr>
          <a:xfrm>
            <a:off x="7607300" y="1409700"/>
            <a:ext cx="8089900" cy="800100"/>
          </a:xfrm>
          <a:prstGeom prst="rect">
            <a:avLst/>
          </a:prstGeom>
        </p:spPr>
        <p:txBody>
          <a:bodyPr lIns="0" tIns="0" rIns="0" bIns="0" anchor="t"/>
          <a:lstStyle/>
          <a:p>
            <a:pPr lvl="0" algn="l">
              <a:lnSpc>
                <a:spcPct val="116199"/>
              </a:lnSpc>
              <a:defRPr/>
            </a:pPr>
            <a:r>
              <a:rPr lang="ko-KR" sz="4300" b="0" i="0" u="none" strike="noStrike" spc="-300">
                <a:solidFill>
                  <a:srgbClr val="000000"/>
                </a:solidFill>
                <a:ea typeface="Pretendard SemiBold"/>
              </a:rPr>
              <a:t>학생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스트레스</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데이</a:t>
            </a:r>
            <a:r>
              <a:rPr lang="ko-KR" altLang="en-US" sz="4300" b="0" i="0" u="none" strike="noStrike" spc="-300">
                <a:solidFill>
                  <a:srgbClr val="000000"/>
                </a:solidFill>
                <a:ea typeface="Pretendard SemiBold"/>
              </a:rPr>
              <a:t>터 시나리오</a:t>
            </a:r>
            <a:endParaRPr lang="ko-KR" sz="4300" b="0" i="0" u="none" strike="noStrike" spc="-300">
              <a:solidFill>
                <a:srgbClr val="000000"/>
              </a:solidFill>
              <a:ea typeface="Pretendard SemiBold"/>
            </a:endParaRPr>
          </a:p>
        </p:txBody>
      </p:sp>
      <p:sp>
        <p:nvSpPr>
          <p:cNvPr id="8" name="TextBox 8"/>
          <p:cNvSpPr txBox="1"/>
          <p:nvPr/>
        </p:nvSpPr>
        <p:spPr>
          <a:xfrm>
            <a:off x="7607300" y="3695700"/>
            <a:ext cx="10579100" cy="4648200"/>
          </a:xfrm>
          <a:prstGeom prst="rect">
            <a:avLst/>
          </a:prstGeom>
        </p:spPr>
        <p:txBody>
          <a:bodyPr lIns="0" tIns="0" rIns="0" bIns="0" anchor="t"/>
          <a:lstStyle/>
          <a:p>
            <a:pPr lvl="0">
              <a:defRPr/>
            </a:pPr>
            <a:r>
              <a:rPr lang="ko-KR" altLang="en-US" sz="2500"/>
              <a:t>현대 사회에서 중고등학생들은 학업 압박, 동급생 관계, 진로 불확실성 등 다양한 영역에서 지속적인 스트레스에 노출되어 있으며, 그 영향은 불안감, 우울감, 자존감 저하 등 정신건강, 수면의 질, 삶의 만족도 등 삶의 전반적인 영역으로 확산되고 있다. 특히, 명확한 원인을 파악하지 못한 채 누적되는 불안감과 무기력은 우울감과 자존감 저하로 이어지며, 학업 성취도 저하, 진로 결정 회피 등의 부정적 결과를 초래한다. 이번 분석을 통해  학생들의 스트레스 수준을 정량적으로 진단하고, 그에 영향을 미치는 주요 요인들을 실제 데이터를 기반으로 분석하여 연관성을 확인함으로써 개인의 특성에 맞춘 맞춤형 스트레스 완화 전략을 제시하고자 한다.</a:t>
            </a:r>
            <a:endParaRPr lang="ko-KR" altLang="en-US" sz="25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4191000" y="939800"/>
            <a:ext cx="9906000" cy="12700"/>
          </a:xfrm>
          <a:prstGeom prst="rect">
            <a:avLst/>
          </a:prstGeom>
        </p:spPr>
      </p:pic>
      <p:pic>
        <p:nvPicPr>
          <p:cNvPr id="3" name="Picture 3"/>
          <p:cNvPicPr>
            <a:picLocks noChangeAspect="1"/>
          </p:cNvPicPr>
          <p:nvPr/>
        </p:nvPicPr>
        <p:blipFill rotWithShape="1">
          <a:blip r:embed="rId3"/>
          <a:stretch>
            <a:fillRect/>
          </a:stretch>
        </p:blipFill>
        <p:spPr>
          <a:xfrm>
            <a:off x="5930900" y="1866900"/>
            <a:ext cx="330200" cy="330200"/>
          </a:xfrm>
          <a:prstGeom prst="rect">
            <a:avLst/>
          </a:prstGeom>
        </p:spPr>
      </p:pic>
      <p:sp>
        <p:nvSpPr>
          <p:cNvPr id="5" name="TextBox 5"/>
          <p:cNvSpPr txBox="1"/>
          <p:nvPr/>
        </p:nvSpPr>
        <p:spPr>
          <a:xfrm>
            <a:off x="2781300" y="2032000"/>
            <a:ext cx="12725400" cy="774700"/>
          </a:xfrm>
          <a:prstGeom prst="rect">
            <a:avLst/>
          </a:prstGeom>
        </p:spPr>
        <p:txBody>
          <a:bodyPr lIns="0" tIns="0" rIns="0" bIns="0" anchor="t"/>
          <a:lstStyle/>
          <a:p>
            <a:pPr lvl="0" algn="ctr">
              <a:lnSpc>
                <a:spcPct val="107899"/>
              </a:lnSpc>
              <a:defRPr/>
            </a:pPr>
            <a:r>
              <a:rPr lang="ko-KR" sz="4300" b="0" i="0" u="none" strike="noStrike" spc="-300">
                <a:solidFill>
                  <a:srgbClr val="2e3d86"/>
                </a:solidFill>
                <a:ea typeface="Pretendard SemiBold"/>
              </a:rPr>
              <a:t>데이터</a:t>
            </a:r>
            <a:r>
              <a:rPr lang="en-US" sz="4300" b="0" i="0" u="none" strike="noStrike" spc="-300">
                <a:solidFill>
                  <a:srgbClr val="2e3d86"/>
                </a:solidFill>
                <a:latin typeface="Pretendard SemiBold"/>
              </a:rPr>
              <a:t> </a:t>
            </a:r>
            <a:r>
              <a:rPr lang="ko-KR" sz="4300" b="0" i="0" u="none" strike="noStrike" spc="-300">
                <a:solidFill>
                  <a:srgbClr val="2e3d86"/>
                </a:solidFill>
                <a:ea typeface="Pretendard SemiBold"/>
              </a:rPr>
              <a:t>분석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가설</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정립</a:t>
            </a:r>
            <a:endParaRPr lang="ko-KR" sz="4300" b="0" i="0" u="none" strike="noStrike" spc="-300">
              <a:solidFill>
                <a:srgbClr val="000000"/>
              </a:solidFill>
              <a:ea typeface="Pretendard SemiBold"/>
            </a:endParaRPr>
          </a:p>
        </p:txBody>
      </p:sp>
      <p:sp>
        <p:nvSpPr>
          <p:cNvPr id="6" name="TextBox 6"/>
          <p:cNvSpPr txBox="1"/>
          <p:nvPr/>
        </p:nvSpPr>
        <p:spPr>
          <a:xfrm>
            <a:off x="1282700" y="3848100"/>
            <a:ext cx="6057900" cy="457200"/>
          </a:xfrm>
          <a:prstGeom prst="rect">
            <a:avLst/>
          </a:prstGeom>
        </p:spPr>
        <p:txBody>
          <a:bodyPr lIns="0" tIns="0" rIns="0" bIns="0" anchor="t"/>
          <a:lstStyle/>
          <a:p>
            <a:pPr lvl="0" algn="l">
              <a:lnSpc>
                <a:spcPct val="107899"/>
              </a:lnSpc>
              <a:defRPr/>
            </a:pPr>
            <a:r>
              <a:rPr lang="ko-KR" altLang="en-US" sz="2600" b="0" i="0" u="none" strike="noStrike" spc="-100">
                <a:solidFill>
                  <a:srgbClr val="000000"/>
                </a:solidFill>
                <a:ea typeface="Pretendard SemiBold"/>
              </a:rPr>
              <a:t>학업 및 진로 관련 요인과 사람 관계 관련 요인이 각각 별개로 작용할 것이다</a:t>
            </a:r>
            <a:r>
              <a:rPr lang="en-US" altLang="ko-KR" sz="2600" b="0" i="0" u="none" strike="noStrike" spc="-100">
                <a:solidFill>
                  <a:srgbClr val="000000"/>
                </a:solidFill>
                <a:ea typeface="Pretendard SemiBold"/>
              </a:rPr>
              <a:t>.</a:t>
            </a:r>
            <a:endParaRPr lang="en-US" altLang="ko-KR" sz="2600" b="0" i="0" u="none" strike="noStrike" spc="-100">
              <a:solidFill>
                <a:srgbClr val="000000"/>
              </a:solidFill>
              <a:ea typeface="Pretendard SemiBold"/>
            </a:endParaRPr>
          </a:p>
        </p:txBody>
      </p:sp>
      <p:sp>
        <p:nvSpPr>
          <p:cNvPr id="7" name="TextBox 7"/>
          <p:cNvSpPr txBox="1"/>
          <p:nvPr/>
        </p:nvSpPr>
        <p:spPr>
          <a:xfrm>
            <a:off x="1295400" y="4794250"/>
            <a:ext cx="7518400" cy="698500"/>
          </a:xfrm>
          <a:prstGeom prst="rect">
            <a:avLst/>
          </a:prstGeom>
        </p:spPr>
        <p:txBody>
          <a:bodyPr lIns="0" tIns="0" rIns="0" bIns="0" anchor="t"/>
          <a:lstStyle/>
          <a:p>
            <a:pPr lvl="0" algn="l">
              <a:lnSpc>
                <a:spcPct val="124499"/>
              </a:lnSpc>
              <a:defRPr/>
            </a:pPr>
            <a:r>
              <a:rPr lang="ko-KR" sz="1900" b="0" i="0" u="none" strike="noStrike" spc="-100">
                <a:solidFill>
                  <a:srgbClr val="000000"/>
                </a:solidFill>
                <a:ea typeface="Pretendard Light"/>
              </a:rPr>
              <a:t>제안자</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김호곤</a:t>
            </a:r>
            <a:endParaRPr lang="ko-KR" altLang="en-US" sz="1900" b="0" i="0" u="none" strike="noStrike" spc="-100">
              <a:solidFill>
                <a:srgbClr val="000000"/>
              </a:solidFill>
              <a:latin typeface="Pretendard Light"/>
            </a:endParaRPr>
          </a:p>
          <a:p>
            <a:pPr lvl="0" algn="l">
              <a:lnSpc>
                <a:spcPct val="124499"/>
              </a:lnSpc>
              <a:defRPr/>
            </a:pPr>
            <a:r>
              <a:rPr lang="ko-KR" sz="1900" b="0" i="0" u="none" strike="noStrike" spc="-100">
                <a:solidFill>
                  <a:srgbClr val="000000"/>
                </a:solidFill>
                <a:ea typeface="Pretendard Light"/>
              </a:rPr>
              <a:t>내용</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학업 부담</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학업 성취도</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진로 고민도 등의 요인이 서로 연결되어 작용하고 스트레스로 이어질 것이다</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또한 교우의 괴롭힘이나 학생 </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교사 간의 좋지 않은 관계는 또다른 스트레스를 유발할 것이다</a:t>
            </a:r>
            <a:r>
              <a:rPr lang="en-US" altLang="ko-KR" sz="1900" b="0" i="0" u="none" strike="noStrike" spc="-100">
                <a:solidFill>
                  <a:srgbClr val="000000"/>
                </a:solidFill>
                <a:latin typeface="Pretendard Light"/>
              </a:rPr>
              <a:t>.</a:t>
            </a:r>
            <a:endParaRPr lang="en-US" altLang="ko-KR" sz="1900" b="0" i="0" u="none" strike="noStrike" spc="-100">
              <a:solidFill>
                <a:srgbClr val="000000"/>
              </a:solidFill>
              <a:latin typeface="Pretendard Light"/>
            </a:endParaRPr>
          </a:p>
        </p:txBody>
      </p:sp>
      <p:sp>
        <p:nvSpPr>
          <p:cNvPr id="8" name="TextBox 8"/>
          <p:cNvSpPr txBox="1"/>
          <p:nvPr/>
        </p:nvSpPr>
        <p:spPr>
          <a:xfrm>
            <a:off x="1282700" y="6781800"/>
            <a:ext cx="7670800" cy="457200"/>
          </a:xfrm>
          <a:prstGeom prst="rect">
            <a:avLst/>
          </a:prstGeom>
        </p:spPr>
        <p:txBody>
          <a:bodyPr lIns="0" tIns="0" rIns="0" bIns="0" anchor="t"/>
          <a:lstStyle/>
          <a:p>
            <a:pPr lvl="0" algn="l">
              <a:lnSpc>
                <a:spcPct val="107899"/>
              </a:lnSpc>
              <a:defRPr/>
            </a:pPr>
            <a:r>
              <a:rPr lang="ko-KR" altLang="en-US" sz="2600" b="0" i="0" u="none" strike="noStrike" spc="-100">
                <a:solidFill>
                  <a:srgbClr val="000000"/>
                </a:solidFill>
                <a:ea typeface="Pretendard SemiBold"/>
              </a:rPr>
              <a:t>여러 요소의 악순환이 스트레스를 더 증가시킬 것이다</a:t>
            </a:r>
            <a:r>
              <a:rPr lang="en-US" altLang="ko-KR" sz="2600" b="0" i="0" u="none" strike="noStrike" spc="-100">
                <a:solidFill>
                  <a:srgbClr val="000000"/>
                </a:solidFill>
                <a:ea typeface="Pretendard SemiBold"/>
              </a:rPr>
              <a:t>.</a:t>
            </a:r>
            <a:endParaRPr lang="en-US" altLang="ko-KR" sz="2600" b="0" i="0" u="none" strike="noStrike" spc="-100">
              <a:solidFill>
                <a:srgbClr val="000000"/>
              </a:solidFill>
              <a:ea typeface="Pretendard SemiBold"/>
            </a:endParaRPr>
          </a:p>
        </p:txBody>
      </p:sp>
      <p:sp>
        <p:nvSpPr>
          <p:cNvPr id="10" name="TextBox 10"/>
          <p:cNvSpPr txBox="1"/>
          <p:nvPr/>
        </p:nvSpPr>
        <p:spPr>
          <a:xfrm>
            <a:off x="9588500" y="3848100"/>
            <a:ext cx="7277100" cy="457200"/>
          </a:xfrm>
          <a:prstGeom prst="rect">
            <a:avLst/>
          </a:prstGeom>
        </p:spPr>
        <p:txBody>
          <a:bodyPr lIns="0" tIns="0" rIns="0" bIns="0" anchor="t"/>
          <a:lstStyle/>
          <a:p>
            <a:pPr lvl="0" algn="l">
              <a:lnSpc>
                <a:spcPct val="107899"/>
              </a:lnSpc>
              <a:defRPr/>
            </a:pPr>
            <a:r>
              <a:rPr lang="ko-KR" altLang="en-US" sz="2600" b="0" i="0" u="none" strike="noStrike" spc="-100">
                <a:solidFill>
                  <a:srgbClr val="000000"/>
                </a:solidFill>
                <a:ea typeface="Pretendard SemiBold"/>
              </a:rPr>
              <a:t>학생 관리의 질이 높을 수록 정신건강에 긍정적</a:t>
            </a:r>
            <a:r>
              <a:rPr lang="en-US" altLang="ko-KR" sz="2600" b="0" i="0" u="none" strike="noStrike" spc="-100">
                <a:solidFill>
                  <a:srgbClr val="000000"/>
                </a:solidFill>
                <a:ea typeface="Pretendard SemiBold"/>
              </a:rPr>
              <a:t>,</a:t>
            </a:r>
            <a:r>
              <a:rPr lang="ko-KR" altLang="en-US" sz="2600" b="0" i="0" u="none" strike="noStrike" spc="-100">
                <a:solidFill>
                  <a:srgbClr val="000000"/>
                </a:solidFill>
                <a:ea typeface="Pretendard SemiBold"/>
              </a:rPr>
              <a:t> 괴롭힘이 부정적일 것이다</a:t>
            </a:r>
            <a:r>
              <a:rPr lang="en-US" altLang="ko-KR" sz="2600" b="0" i="0" u="none" strike="noStrike" spc="-100">
                <a:solidFill>
                  <a:srgbClr val="000000"/>
                </a:solidFill>
                <a:ea typeface="Pretendard SemiBold"/>
              </a:rPr>
              <a:t>.</a:t>
            </a:r>
            <a:endParaRPr lang="en-US" altLang="ko-KR" sz="2600" b="0" i="0" u="none" strike="noStrike" spc="-100">
              <a:solidFill>
                <a:srgbClr val="000000"/>
              </a:solidFill>
              <a:ea typeface="Pretendard SemiBold"/>
            </a:endParaRPr>
          </a:p>
        </p:txBody>
      </p:sp>
      <p:sp>
        <p:nvSpPr>
          <p:cNvPr id="11" name="TextBox 11"/>
          <p:cNvSpPr txBox="1"/>
          <p:nvPr/>
        </p:nvSpPr>
        <p:spPr>
          <a:xfrm>
            <a:off x="9550400" y="4794250"/>
            <a:ext cx="7518400" cy="698500"/>
          </a:xfrm>
          <a:prstGeom prst="rect">
            <a:avLst/>
          </a:prstGeom>
        </p:spPr>
        <p:txBody>
          <a:bodyPr lIns="0" tIns="0" rIns="0" bIns="0" anchor="t"/>
          <a:lstStyle/>
          <a:p>
            <a:pPr lvl="0" algn="l">
              <a:lnSpc>
                <a:spcPct val="124499"/>
              </a:lnSpc>
              <a:defRPr/>
            </a:pPr>
            <a:r>
              <a:rPr lang="ko-KR" sz="1900" b="0" i="0" u="none" strike="noStrike" spc="-100">
                <a:solidFill>
                  <a:srgbClr val="000000"/>
                </a:solidFill>
                <a:ea typeface="Pretendard Light"/>
              </a:rPr>
              <a:t>제안자</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이소희</a:t>
            </a:r>
            <a:endParaRPr lang="ko-KR" altLang="en-US" sz="1900" b="0" i="0" u="none" strike="noStrike" spc="-100">
              <a:solidFill>
                <a:srgbClr val="000000"/>
              </a:solidFill>
              <a:latin typeface="Pretendard Light"/>
            </a:endParaRPr>
          </a:p>
          <a:p>
            <a:pPr lvl="0" algn="l">
              <a:lnSpc>
                <a:spcPct val="124499"/>
              </a:lnSpc>
              <a:defRPr/>
            </a:pPr>
            <a:r>
              <a:rPr lang="ko-KR" sz="1900" b="0" i="0" u="none" strike="noStrike" spc="-100">
                <a:solidFill>
                  <a:srgbClr val="000000"/>
                </a:solidFill>
                <a:ea typeface="Pretendard Light"/>
              </a:rPr>
              <a:t>내용</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교사 </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학생 관계도와 사회적 지원이 스트레스</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우울증</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불안 수준을 낮춰줄 것이다</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괴롭힘은 스트레스</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우울증</a:t>
            </a:r>
            <a:r>
              <a:rPr lang="en-US" altLang="ko-KR" sz="1900" b="0" i="0" u="none" strike="noStrike" spc="-100">
                <a:solidFill>
                  <a:srgbClr val="000000"/>
                </a:solidFill>
                <a:latin typeface="Pretendard Light"/>
              </a:rPr>
              <a:t>,</a:t>
            </a:r>
            <a:r>
              <a:rPr lang="ko-KR" altLang="en-US" sz="1900" b="0" i="0" u="none" strike="noStrike" spc="-100">
                <a:solidFill>
                  <a:srgbClr val="000000"/>
                </a:solidFill>
                <a:latin typeface="Pretendard Light"/>
              </a:rPr>
              <a:t> 불안 수준에 악영향을 줄 것이다</a:t>
            </a:r>
            <a:r>
              <a:rPr lang="en-US" altLang="ko-KR" sz="1900" b="0" i="0" u="none" strike="noStrike" spc="-100">
                <a:solidFill>
                  <a:srgbClr val="000000"/>
                </a:solidFill>
                <a:latin typeface="Pretendard Light"/>
              </a:rPr>
              <a:t>.</a:t>
            </a:r>
            <a:endParaRPr lang="en-US" altLang="ko-KR" sz="1900" b="0" i="0" u="none" strike="noStrike" spc="-100">
              <a:solidFill>
                <a:srgbClr val="000000"/>
              </a:solidFill>
              <a:latin typeface="Pretendard Light"/>
            </a:endParaRPr>
          </a:p>
        </p:txBody>
      </p:sp>
      <p:sp>
        <p:nvSpPr>
          <p:cNvPr id="12" name="TextBox 12"/>
          <p:cNvSpPr txBox="1"/>
          <p:nvPr/>
        </p:nvSpPr>
        <p:spPr>
          <a:xfrm>
            <a:off x="1295400" y="7416800"/>
            <a:ext cx="7518400" cy="698500"/>
          </a:xfrm>
          <a:prstGeom prst="rect">
            <a:avLst/>
          </a:prstGeom>
        </p:spPr>
        <p:txBody>
          <a:bodyPr lIns="0" tIns="0" rIns="0" bIns="0" anchor="t"/>
          <a:lstStyle/>
          <a:p>
            <a:pPr lvl="0" algn="l">
              <a:lnSpc>
                <a:spcPct val="124499"/>
              </a:lnSpc>
              <a:defRPr/>
            </a:pPr>
            <a:r>
              <a:rPr lang="ko-KR" sz="1900" b="0" i="0" u="none" strike="noStrike" spc="-100">
                <a:solidFill>
                  <a:srgbClr val="000000"/>
                </a:solidFill>
                <a:ea typeface="Pretendard Light"/>
              </a:rPr>
              <a:t>제안자</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박성지</a:t>
            </a:r>
            <a:endParaRPr lang="ko-KR" altLang="en-US" sz="1900" b="0" i="0" u="none" strike="noStrike" spc="-100">
              <a:solidFill>
                <a:srgbClr val="000000"/>
              </a:solidFill>
              <a:latin typeface="Pretendard Light"/>
            </a:endParaRPr>
          </a:p>
          <a:p>
            <a:pPr lvl="0" algn="l">
              <a:lnSpc>
                <a:spcPct val="124499"/>
              </a:lnSpc>
              <a:defRPr/>
            </a:pPr>
            <a:r>
              <a:rPr lang="ko-KR" sz="1900" b="0" i="0" u="none" strike="noStrike" spc="-100">
                <a:solidFill>
                  <a:srgbClr val="000000"/>
                </a:solidFill>
                <a:ea typeface="Pretendard Light"/>
              </a:rPr>
              <a:t>내용</a:t>
            </a:r>
            <a:r>
              <a:rPr lang="en-US" sz="1900" b="0" i="0" u="none" strike="noStrike" spc="-100">
                <a:solidFill>
                  <a:srgbClr val="000000"/>
                </a:solidFill>
                <a:latin typeface="Pretendard Light"/>
              </a:rPr>
              <a:t> : </a:t>
            </a:r>
            <a:r>
              <a:rPr lang="ko-KR" altLang="en-US" sz="1900" b="0" i="0" u="none" strike="noStrike" spc="-100">
                <a:solidFill>
                  <a:srgbClr val="000000"/>
                </a:solidFill>
                <a:latin typeface="Pretendard Light"/>
              </a:rPr>
              <a:t>여러 요소에 의해 스트레스가 발생하고 스트레스가 요소를 더 악화시키는 악순환을 끓어야할 것이다</a:t>
            </a:r>
            <a:r>
              <a:rPr lang="en-US" altLang="ko-KR" sz="1900" b="0" i="0" u="none" strike="noStrike" spc="-100">
                <a:solidFill>
                  <a:srgbClr val="000000"/>
                </a:solidFill>
                <a:latin typeface="Pretendard Light"/>
              </a:rPr>
              <a:t>.</a:t>
            </a:r>
            <a:endParaRPr lang="en-US" altLang="ko-KR" sz="1900" b="0" i="0" u="none" strike="noStrike" spc="-100">
              <a:solidFill>
                <a:srgbClr val="000000"/>
              </a:solidFill>
              <a:latin typeface="Pretendard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231900" y="5245100"/>
            <a:ext cx="660400" cy="787400"/>
          </a:xfrm>
          <a:prstGeom prst="rect">
            <a:avLst/>
          </a:prstGeom>
        </p:spPr>
      </p:pic>
      <p:pic>
        <p:nvPicPr>
          <p:cNvPr id="4" name="Picture 4"/>
          <p:cNvPicPr>
            <a:picLocks noChangeAspect="1"/>
          </p:cNvPicPr>
          <p:nvPr/>
        </p:nvPicPr>
        <p:blipFill rotWithShape="1">
          <a:blip r:embed="rId3"/>
          <a:stretch>
            <a:fillRect/>
          </a:stretch>
        </p:blipFill>
        <p:spPr>
          <a:xfrm>
            <a:off x="1727200" y="5880100"/>
            <a:ext cx="342900" cy="342900"/>
          </a:xfrm>
          <a:prstGeom prst="rect">
            <a:avLst/>
          </a:prstGeom>
        </p:spPr>
      </p:pic>
      <p:pic>
        <p:nvPicPr>
          <p:cNvPr id="5" name="Picture 5"/>
          <p:cNvPicPr>
            <a:picLocks noChangeAspect="1"/>
          </p:cNvPicPr>
          <p:nvPr/>
        </p:nvPicPr>
        <p:blipFill rotWithShape="1">
          <a:blip r:embed="rId4"/>
          <a:stretch>
            <a:fillRect/>
          </a:stretch>
        </p:blipFill>
        <p:spPr>
          <a:xfrm>
            <a:off x="3073400" y="6502400"/>
            <a:ext cx="215900" cy="355600"/>
          </a:xfrm>
          <a:prstGeom prst="rect">
            <a:avLst/>
          </a:prstGeom>
        </p:spPr>
      </p:pic>
      <p:pic>
        <p:nvPicPr>
          <p:cNvPr id="6" name="Picture 6"/>
          <p:cNvPicPr>
            <a:picLocks noChangeAspect="1"/>
          </p:cNvPicPr>
          <p:nvPr/>
        </p:nvPicPr>
        <p:blipFill rotWithShape="1">
          <a:blip r:embed="rId5"/>
          <a:stretch>
            <a:fillRect/>
          </a:stretch>
        </p:blipFill>
        <p:spPr>
          <a:xfrm>
            <a:off x="2070100" y="6972300"/>
            <a:ext cx="584200" cy="431800"/>
          </a:xfrm>
          <a:prstGeom prst="rect">
            <a:avLst/>
          </a:prstGeom>
        </p:spPr>
      </p:pic>
      <p:pic>
        <p:nvPicPr>
          <p:cNvPr id="7" name="Picture 7"/>
          <p:cNvPicPr>
            <a:picLocks noChangeAspect="1"/>
          </p:cNvPicPr>
          <p:nvPr/>
        </p:nvPicPr>
        <p:blipFill rotWithShape="1">
          <a:blip r:embed="rId6"/>
          <a:stretch>
            <a:fillRect/>
          </a:stretch>
        </p:blipFill>
        <p:spPr>
          <a:xfrm>
            <a:off x="4648200" y="1917700"/>
            <a:ext cx="241300" cy="241300"/>
          </a:xfrm>
          <a:prstGeom prst="rect">
            <a:avLst/>
          </a:prstGeom>
        </p:spPr>
      </p:pic>
      <p:sp>
        <p:nvSpPr>
          <p:cNvPr id="10" name="TextBox 10"/>
          <p:cNvSpPr txBox="1"/>
          <p:nvPr/>
        </p:nvSpPr>
        <p:spPr>
          <a:xfrm>
            <a:off x="1231900" y="2146300"/>
            <a:ext cx="4711700" cy="2184400"/>
          </a:xfrm>
          <a:prstGeom prst="rect">
            <a:avLst/>
          </a:prstGeom>
        </p:spPr>
        <p:txBody>
          <a:bodyPr lIns="0" tIns="0" rIns="0" bIns="0" anchor="t"/>
          <a:lstStyle/>
          <a:p>
            <a:pPr lvl="0" algn="l">
              <a:lnSpc>
                <a:spcPct val="107899"/>
              </a:lnSpc>
              <a:defRPr/>
            </a:pPr>
            <a:r>
              <a:rPr lang="ko-KR" altLang="en-US" sz="4300" b="0" i="0" u="none" strike="noStrike" spc="-300">
                <a:solidFill>
                  <a:srgbClr val="000000"/>
                </a:solidFill>
                <a:ea typeface="Pretendard SemiBold"/>
              </a:rPr>
              <a:t>스트레스가 높으면서</a:t>
            </a:r>
            <a:endParaRPr lang="ko-KR" altLang="en-US" sz="4300" b="0" i="0" u="none" strike="noStrike" spc="-300">
              <a:solidFill>
                <a:srgbClr val="000000"/>
              </a:solidFill>
              <a:ea typeface="Pretendard SemiBold"/>
            </a:endParaRPr>
          </a:p>
          <a:p>
            <a:pPr lvl="0" algn="l">
              <a:lnSpc>
                <a:spcPct val="107899"/>
              </a:lnSpc>
              <a:defRPr/>
            </a:pPr>
            <a:r>
              <a:rPr lang="ko-KR" altLang="en-US" sz="4300" b="0" i="0" u="none" strike="noStrike" spc="-300">
                <a:solidFill>
                  <a:srgbClr val="000000"/>
                </a:solidFill>
                <a:ea typeface="Pretendard SemiBold"/>
              </a:rPr>
              <a:t>학업부담도가 높은 사람</a:t>
            </a:r>
            <a:endParaRPr lang="ko-KR" altLang="en-US" sz="4300" b="0" i="0" u="none" strike="noStrike" spc="-300">
              <a:solidFill>
                <a:srgbClr val="000000"/>
              </a:solidFill>
              <a:ea typeface="Pretendard SemiBold"/>
            </a:endParaRPr>
          </a:p>
        </p:txBody>
      </p:sp>
      <p:sp>
        <p:nvSpPr>
          <p:cNvPr id="11" name="TextBox 11"/>
          <p:cNvSpPr txBox="1"/>
          <p:nvPr/>
        </p:nvSpPr>
        <p:spPr>
          <a:xfrm>
            <a:off x="0" y="7734300"/>
            <a:ext cx="6604000" cy="622300"/>
          </a:xfrm>
          <a:prstGeom prst="rect">
            <a:avLst/>
          </a:prstGeom>
        </p:spPr>
        <p:txBody>
          <a:bodyPr lIns="0" tIns="0" rIns="0" bIns="0" anchor="t"/>
          <a:lstStyle/>
          <a:p>
            <a:pPr lvl="0" algn="ctr">
              <a:lnSpc>
                <a:spcPct val="124499"/>
              </a:lnSpc>
              <a:defRPr/>
            </a:pPr>
            <a:r>
              <a:rPr lang="ko-KR" altLang="en-US" sz="3500" b="0" i="0" u="none" strike="noStrike" spc="-200">
                <a:solidFill>
                  <a:schemeClr val="tx1"/>
                </a:solidFill>
                <a:ea typeface="Pretendard Light"/>
              </a:rPr>
              <a:t>전체적으로 높음</a:t>
            </a:r>
            <a:endParaRPr lang="ko-KR" altLang="en-US" sz="3500" b="0" i="0" u="none" strike="noStrike" spc="-200">
              <a:solidFill>
                <a:schemeClr val="tx1"/>
              </a:solidFill>
              <a:ea typeface="Pretendard Light"/>
            </a:endParaRPr>
          </a:p>
        </p:txBody>
      </p:sp>
      <p:pic>
        <p:nvPicPr>
          <p:cNvPr id="15" name="그림 14"/>
          <p:cNvPicPr>
            <a:picLocks noChangeAspect="1"/>
          </p:cNvPicPr>
          <p:nvPr/>
        </p:nvPicPr>
        <p:blipFill rotWithShape="1">
          <a:blip r:embed="rId7"/>
          <a:stretch>
            <a:fillRect/>
          </a:stretch>
        </p:blipFill>
        <p:spPr>
          <a:xfrm>
            <a:off x="6419762" y="0"/>
            <a:ext cx="9048838" cy="102870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231900" y="5245100"/>
            <a:ext cx="660400" cy="787400"/>
          </a:xfrm>
          <a:prstGeom prst="rect">
            <a:avLst/>
          </a:prstGeom>
        </p:spPr>
      </p:pic>
      <p:pic>
        <p:nvPicPr>
          <p:cNvPr id="4" name="Picture 4"/>
          <p:cNvPicPr>
            <a:picLocks noChangeAspect="1"/>
          </p:cNvPicPr>
          <p:nvPr/>
        </p:nvPicPr>
        <p:blipFill rotWithShape="1">
          <a:blip r:embed="rId3"/>
          <a:stretch>
            <a:fillRect/>
          </a:stretch>
        </p:blipFill>
        <p:spPr>
          <a:xfrm>
            <a:off x="1727200" y="5880100"/>
            <a:ext cx="342900" cy="342900"/>
          </a:xfrm>
          <a:prstGeom prst="rect">
            <a:avLst/>
          </a:prstGeom>
        </p:spPr>
      </p:pic>
      <p:pic>
        <p:nvPicPr>
          <p:cNvPr id="5" name="Picture 5"/>
          <p:cNvPicPr>
            <a:picLocks noChangeAspect="1"/>
          </p:cNvPicPr>
          <p:nvPr/>
        </p:nvPicPr>
        <p:blipFill rotWithShape="1">
          <a:blip r:embed="rId4"/>
          <a:stretch>
            <a:fillRect/>
          </a:stretch>
        </p:blipFill>
        <p:spPr>
          <a:xfrm>
            <a:off x="3073400" y="6502400"/>
            <a:ext cx="215900" cy="355600"/>
          </a:xfrm>
          <a:prstGeom prst="rect">
            <a:avLst/>
          </a:prstGeom>
        </p:spPr>
      </p:pic>
      <p:pic>
        <p:nvPicPr>
          <p:cNvPr id="6" name="Picture 6"/>
          <p:cNvPicPr>
            <a:picLocks noChangeAspect="1"/>
          </p:cNvPicPr>
          <p:nvPr/>
        </p:nvPicPr>
        <p:blipFill rotWithShape="1">
          <a:blip r:embed="rId5"/>
          <a:stretch>
            <a:fillRect/>
          </a:stretch>
        </p:blipFill>
        <p:spPr>
          <a:xfrm>
            <a:off x="2070100" y="6972300"/>
            <a:ext cx="584200" cy="431800"/>
          </a:xfrm>
          <a:prstGeom prst="rect">
            <a:avLst/>
          </a:prstGeom>
        </p:spPr>
      </p:pic>
      <p:pic>
        <p:nvPicPr>
          <p:cNvPr id="7" name="Picture 7"/>
          <p:cNvPicPr>
            <a:picLocks noChangeAspect="1"/>
          </p:cNvPicPr>
          <p:nvPr/>
        </p:nvPicPr>
        <p:blipFill rotWithShape="1">
          <a:blip r:embed="rId6"/>
          <a:stretch>
            <a:fillRect/>
          </a:stretch>
        </p:blipFill>
        <p:spPr>
          <a:xfrm>
            <a:off x="4648200" y="1917700"/>
            <a:ext cx="241300" cy="241300"/>
          </a:xfrm>
          <a:prstGeom prst="rect">
            <a:avLst/>
          </a:prstGeom>
        </p:spPr>
      </p:pic>
      <p:sp>
        <p:nvSpPr>
          <p:cNvPr id="10" name="TextBox 10"/>
          <p:cNvSpPr txBox="1"/>
          <p:nvPr/>
        </p:nvSpPr>
        <p:spPr>
          <a:xfrm>
            <a:off x="1231900" y="2146300"/>
            <a:ext cx="4711700" cy="2184400"/>
          </a:xfrm>
          <a:prstGeom prst="rect">
            <a:avLst/>
          </a:prstGeom>
        </p:spPr>
        <p:txBody>
          <a:bodyPr lIns="0" tIns="0" rIns="0" bIns="0" anchor="t"/>
          <a:lstStyle/>
          <a:p>
            <a:pPr lvl="0" algn="l">
              <a:lnSpc>
                <a:spcPct val="107899"/>
              </a:lnSpc>
              <a:defRPr/>
            </a:pPr>
            <a:r>
              <a:rPr lang="ko-KR" altLang="en-US" sz="4300" b="0" i="0" u="none" strike="noStrike" spc="-300">
                <a:solidFill>
                  <a:srgbClr val="000000"/>
                </a:solidFill>
                <a:ea typeface="Pretendard SemiBold"/>
              </a:rPr>
              <a:t>스트레스가 높으면서</a:t>
            </a:r>
            <a:endParaRPr lang="ko-KR" altLang="en-US" sz="4300" b="0" i="0" u="none" strike="noStrike" spc="-300">
              <a:solidFill>
                <a:srgbClr val="000000"/>
              </a:solidFill>
              <a:ea typeface="Pretendard SemiBold"/>
            </a:endParaRPr>
          </a:p>
          <a:p>
            <a:pPr lvl="0" algn="l">
              <a:lnSpc>
                <a:spcPct val="107899"/>
              </a:lnSpc>
              <a:defRPr/>
            </a:pPr>
            <a:r>
              <a:rPr lang="ko-KR" altLang="en-US" sz="4300" b="0" i="0" u="none" strike="noStrike" spc="-300">
                <a:solidFill>
                  <a:srgbClr val="000000"/>
                </a:solidFill>
                <a:ea typeface="Pretendard SemiBold"/>
              </a:rPr>
              <a:t>학업부담도가 높은 사람</a:t>
            </a:r>
            <a:endParaRPr lang="ko-KR" altLang="en-US" sz="4300" b="0" i="0" u="none" strike="noStrike" spc="-300">
              <a:solidFill>
                <a:srgbClr val="000000"/>
              </a:solidFill>
              <a:ea typeface="Pretendard SemiBold"/>
            </a:endParaRPr>
          </a:p>
        </p:txBody>
      </p:sp>
      <p:sp>
        <p:nvSpPr>
          <p:cNvPr id="11" name="TextBox 11"/>
          <p:cNvSpPr txBox="1"/>
          <p:nvPr/>
        </p:nvSpPr>
        <p:spPr>
          <a:xfrm>
            <a:off x="0" y="7734300"/>
            <a:ext cx="6604000" cy="622300"/>
          </a:xfrm>
          <a:prstGeom prst="rect">
            <a:avLst/>
          </a:prstGeom>
        </p:spPr>
        <p:txBody>
          <a:bodyPr lIns="0" tIns="0" rIns="0" bIns="0" anchor="t"/>
          <a:lstStyle/>
          <a:p>
            <a:pPr lvl="0" algn="ctr">
              <a:lnSpc>
                <a:spcPct val="124499"/>
              </a:lnSpc>
              <a:defRPr/>
            </a:pPr>
            <a:r>
              <a:rPr lang="ko-KR" altLang="en-US" sz="3500" b="0" i="0" u="none" strike="noStrike" spc="-200">
                <a:solidFill>
                  <a:schemeClr val="tx1"/>
                </a:solidFill>
                <a:ea typeface="Pretendard Light"/>
              </a:rPr>
              <a:t>결론 내기 어려움</a:t>
            </a:r>
            <a:endParaRPr lang="ko-KR" altLang="en-US" sz="3500" b="0" i="0" u="none" strike="noStrike" spc="-200">
              <a:solidFill>
                <a:schemeClr val="tx1"/>
              </a:solidFill>
              <a:ea typeface="Pretendard Light"/>
            </a:endParaRPr>
          </a:p>
        </p:txBody>
      </p:sp>
      <p:pic>
        <p:nvPicPr>
          <p:cNvPr id="16" name="그림 15"/>
          <p:cNvPicPr>
            <a:picLocks noChangeAspect="1"/>
          </p:cNvPicPr>
          <p:nvPr/>
        </p:nvPicPr>
        <p:blipFill rotWithShape="1">
          <a:blip r:embed="rId7"/>
          <a:stretch>
            <a:fillRect/>
          </a:stretch>
        </p:blipFill>
        <p:spPr>
          <a:xfrm>
            <a:off x="5943600" y="2826737"/>
            <a:ext cx="12344400" cy="521236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231900" y="5245100"/>
            <a:ext cx="660400" cy="787400"/>
          </a:xfrm>
          <a:prstGeom prst="rect">
            <a:avLst/>
          </a:prstGeom>
        </p:spPr>
      </p:pic>
      <p:pic>
        <p:nvPicPr>
          <p:cNvPr id="4" name="Picture 4"/>
          <p:cNvPicPr>
            <a:picLocks noChangeAspect="1"/>
          </p:cNvPicPr>
          <p:nvPr/>
        </p:nvPicPr>
        <p:blipFill rotWithShape="1">
          <a:blip r:embed="rId3"/>
          <a:stretch>
            <a:fillRect/>
          </a:stretch>
        </p:blipFill>
        <p:spPr>
          <a:xfrm>
            <a:off x="1727200" y="5880100"/>
            <a:ext cx="342900" cy="342900"/>
          </a:xfrm>
          <a:prstGeom prst="rect">
            <a:avLst/>
          </a:prstGeom>
        </p:spPr>
      </p:pic>
      <p:pic>
        <p:nvPicPr>
          <p:cNvPr id="5" name="Picture 5"/>
          <p:cNvPicPr>
            <a:picLocks noChangeAspect="1"/>
          </p:cNvPicPr>
          <p:nvPr/>
        </p:nvPicPr>
        <p:blipFill rotWithShape="1">
          <a:blip r:embed="rId4"/>
          <a:stretch>
            <a:fillRect/>
          </a:stretch>
        </p:blipFill>
        <p:spPr>
          <a:xfrm>
            <a:off x="3073400" y="6502400"/>
            <a:ext cx="215900" cy="355600"/>
          </a:xfrm>
          <a:prstGeom prst="rect">
            <a:avLst/>
          </a:prstGeom>
        </p:spPr>
      </p:pic>
      <p:pic>
        <p:nvPicPr>
          <p:cNvPr id="6" name="Picture 6"/>
          <p:cNvPicPr>
            <a:picLocks noChangeAspect="1"/>
          </p:cNvPicPr>
          <p:nvPr/>
        </p:nvPicPr>
        <p:blipFill rotWithShape="1">
          <a:blip r:embed="rId5"/>
          <a:stretch>
            <a:fillRect/>
          </a:stretch>
        </p:blipFill>
        <p:spPr>
          <a:xfrm>
            <a:off x="2070100" y="6972300"/>
            <a:ext cx="584200" cy="431800"/>
          </a:xfrm>
          <a:prstGeom prst="rect">
            <a:avLst/>
          </a:prstGeom>
        </p:spPr>
      </p:pic>
      <p:pic>
        <p:nvPicPr>
          <p:cNvPr id="7" name="Picture 7"/>
          <p:cNvPicPr>
            <a:picLocks noChangeAspect="1"/>
          </p:cNvPicPr>
          <p:nvPr/>
        </p:nvPicPr>
        <p:blipFill rotWithShape="1">
          <a:blip r:embed="rId6"/>
          <a:stretch>
            <a:fillRect/>
          </a:stretch>
        </p:blipFill>
        <p:spPr>
          <a:xfrm>
            <a:off x="4648200" y="1917700"/>
            <a:ext cx="241300" cy="241300"/>
          </a:xfrm>
          <a:prstGeom prst="rect">
            <a:avLst/>
          </a:prstGeom>
        </p:spPr>
      </p:pic>
      <p:sp>
        <p:nvSpPr>
          <p:cNvPr id="10" name="TextBox 10"/>
          <p:cNvSpPr txBox="1"/>
          <p:nvPr/>
        </p:nvSpPr>
        <p:spPr>
          <a:xfrm>
            <a:off x="1231900" y="2146300"/>
            <a:ext cx="4711700" cy="2184400"/>
          </a:xfrm>
          <a:prstGeom prst="rect">
            <a:avLst/>
          </a:prstGeom>
        </p:spPr>
        <p:txBody>
          <a:bodyPr lIns="0" tIns="0" rIns="0" bIns="0" anchor="t"/>
          <a:lstStyle/>
          <a:p>
            <a:pPr lvl="0" algn="l">
              <a:lnSpc>
                <a:spcPct val="107899"/>
              </a:lnSpc>
              <a:defRPr/>
            </a:pPr>
            <a:r>
              <a:rPr lang="ko-KR" altLang="en-US" sz="4300" b="0" i="0" u="none" strike="noStrike" spc="-300">
                <a:solidFill>
                  <a:srgbClr val="000000"/>
                </a:solidFill>
                <a:ea typeface="Pretendard SemiBold"/>
              </a:rPr>
              <a:t>여러 요인의 곂침</a:t>
            </a:r>
            <a:endParaRPr lang="ko-KR" altLang="en-US" sz="4300" b="0" i="0" u="none" strike="noStrike" spc="-300">
              <a:solidFill>
                <a:srgbClr val="000000"/>
              </a:solidFill>
              <a:ea typeface="Pretendard SemiBold"/>
            </a:endParaRPr>
          </a:p>
        </p:txBody>
      </p:sp>
      <p:sp>
        <p:nvSpPr>
          <p:cNvPr id="11" name="TextBox 11"/>
          <p:cNvSpPr txBox="1"/>
          <p:nvPr/>
        </p:nvSpPr>
        <p:spPr>
          <a:xfrm>
            <a:off x="0" y="7734300"/>
            <a:ext cx="6604000" cy="622300"/>
          </a:xfrm>
          <a:prstGeom prst="rect">
            <a:avLst/>
          </a:prstGeom>
        </p:spPr>
        <p:txBody>
          <a:bodyPr lIns="0" tIns="0" rIns="0" bIns="0" anchor="t"/>
          <a:lstStyle/>
          <a:p>
            <a:pPr lvl="0" algn="ctr">
              <a:lnSpc>
                <a:spcPct val="124499"/>
              </a:lnSpc>
              <a:defRPr/>
            </a:pPr>
            <a:r>
              <a:rPr lang="ko-KR" altLang="en-US" sz="3500" b="0" i="0" u="none" strike="noStrike" spc="-200">
                <a:solidFill>
                  <a:schemeClr val="tx1"/>
                </a:solidFill>
                <a:ea typeface="Pretendard Light"/>
              </a:rPr>
              <a:t>요인이 많을 수록 스트레스 증가</a:t>
            </a:r>
            <a:endParaRPr lang="ko-KR" altLang="en-US" sz="3500" b="0" i="0" u="none" strike="noStrike" spc="-200">
              <a:solidFill>
                <a:schemeClr val="tx1"/>
              </a:solidFill>
              <a:ea typeface="Pretendard Light"/>
            </a:endParaRPr>
          </a:p>
        </p:txBody>
      </p:sp>
      <p:pic>
        <p:nvPicPr>
          <p:cNvPr id="17" name="그림 16"/>
          <p:cNvPicPr>
            <a:picLocks noChangeAspect="1"/>
          </p:cNvPicPr>
          <p:nvPr/>
        </p:nvPicPr>
        <p:blipFill rotWithShape="1">
          <a:blip r:embed="rId7"/>
          <a:stretch>
            <a:fillRect/>
          </a:stretch>
        </p:blipFill>
        <p:spPr>
          <a:xfrm>
            <a:off x="6203068" y="2654170"/>
            <a:ext cx="5881865" cy="4978657"/>
          </a:xfrm>
          <a:prstGeom prst="rect">
            <a:avLst/>
          </a:prstGeom>
        </p:spPr>
      </p:pic>
      <p:pic>
        <p:nvPicPr>
          <p:cNvPr id="18" name="그림 17"/>
          <p:cNvPicPr>
            <a:picLocks noChangeAspect="1"/>
          </p:cNvPicPr>
          <p:nvPr/>
        </p:nvPicPr>
        <p:blipFill rotWithShape="1">
          <a:blip r:embed="rId8"/>
          <a:stretch>
            <a:fillRect/>
          </a:stretch>
        </p:blipFill>
        <p:spPr>
          <a:xfrm>
            <a:off x="12167184" y="2662087"/>
            <a:ext cx="6120816" cy="49628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231900" y="5245100"/>
            <a:ext cx="660400" cy="787400"/>
          </a:xfrm>
          <a:prstGeom prst="rect">
            <a:avLst/>
          </a:prstGeom>
        </p:spPr>
      </p:pic>
      <p:pic>
        <p:nvPicPr>
          <p:cNvPr id="4" name="Picture 4"/>
          <p:cNvPicPr>
            <a:picLocks noChangeAspect="1"/>
          </p:cNvPicPr>
          <p:nvPr/>
        </p:nvPicPr>
        <p:blipFill rotWithShape="1">
          <a:blip r:embed="rId3"/>
          <a:stretch>
            <a:fillRect/>
          </a:stretch>
        </p:blipFill>
        <p:spPr>
          <a:xfrm>
            <a:off x="1727200" y="5880100"/>
            <a:ext cx="342900" cy="342900"/>
          </a:xfrm>
          <a:prstGeom prst="rect">
            <a:avLst/>
          </a:prstGeom>
        </p:spPr>
      </p:pic>
      <p:pic>
        <p:nvPicPr>
          <p:cNvPr id="5" name="Picture 5"/>
          <p:cNvPicPr>
            <a:picLocks noChangeAspect="1"/>
          </p:cNvPicPr>
          <p:nvPr/>
        </p:nvPicPr>
        <p:blipFill rotWithShape="1">
          <a:blip r:embed="rId4"/>
          <a:stretch>
            <a:fillRect/>
          </a:stretch>
        </p:blipFill>
        <p:spPr>
          <a:xfrm>
            <a:off x="3073400" y="6502400"/>
            <a:ext cx="215900" cy="355600"/>
          </a:xfrm>
          <a:prstGeom prst="rect">
            <a:avLst/>
          </a:prstGeom>
        </p:spPr>
      </p:pic>
      <p:pic>
        <p:nvPicPr>
          <p:cNvPr id="6" name="Picture 6"/>
          <p:cNvPicPr>
            <a:picLocks noChangeAspect="1"/>
          </p:cNvPicPr>
          <p:nvPr/>
        </p:nvPicPr>
        <p:blipFill rotWithShape="1">
          <a:blip r:embed="rId5"/>
          <a:stretch>
            <a:fillRect/>
          </a:stretch>
        </p:blipFill>
        <p:spPr>
          <a:xfrm>
            <a:off x="2070100" y="6972300"/>
            <a:ext cx="584200" cy="431800"/>
          </a:xfrm>
          <a:prstGeom prst="rect">
            <a:avLst/>
          </a:prstGeom>
        </p:spPr>
      </p:pic>
      <p:pic>
        <p:nvPicPr>
          <p:cNvPr id="7" name="Picture 7"/>
          <p:cNvPicPr>
            <a:picLocks noChangeAspect="1"/>
          </p:cNvPicPr>
          <p:nvPr/>
        </p:nvPicPr>
        <p:blipFill rotWithShape="1">
          <a:blip r:embed="rId6"/>
          <a:stretch>
            <a:fillRect/>
          </a:stretch>
        </p:blipFill>
        <p:spPr>
          <a:xfrm>
            <a:off x="4648200" y="1917700"/>
            <a:ext cx="241300" cy="241300"/>
          </a:xfrm>
          <a:prstGeom prst="rect">
            <a:avLst/>
          </a:prstGeom>
        </p:spPr>
      </p:pic>
      <p:sp>
        <p:nvSpPr>
          <p:cNvPr id="10" name="TextBox 10"/>
          <p:cNvSpPr txBox="1"/>
          <p:nvPr/>
        </p:nvSpPr>
        <p:spPr>
          <a:xfrm>
            <a:off x="1231900" y="2095500"/>
            <a:ext cx="4711700" cy="2184400"/>
          </a:xfrm>
          <a:prstGeom prst="rect">
            <a:avLst/>
          </a:prstGeom>
        </p:spPr>
        <p:txBody>
          <a:bodyPr lIns="0" tIns="0" rIns="0" bIns="0" anchor="t"/>
          <a:lstStyle/>
          <a:p>
            <a:pPr lvl="0" algn="l">
              <a:lnSpc>
                <a:spcPct val="107899"/>
              </a:lnSpc>
              <a:defRPr/>
            </a:pPr>
            <a:r>
              <a:rPr lang="ko-KR" altLang="en-US" sz="4300" b="0" i="0" u="none" strike="noStrike" spc="-300">
                <a:solidFill>
                  <a:srgbClr val="000000"/>
                </a:solidFill>
                <a:ea typeface="Pretendard SemiBold"/>
              </a:rPr>
              <a:t>괴롭힘이 높으면서 종합 상태가 낮은 사람</a:t>
            </a:r>
            <a:endParaRPr lang="ko-KR" altLang="en-US" sz="4300" b="0" i="0" u="none" strike="noStrike" spc="-300">
              <a:solidFill>
                <a:srgbClr val="000000"/>
              </a:solidFill>
              <a:ea typeface="Pretendard SemiBold"/>
            </a:endParaRPr>
          </a:p>
        </p:txBody>
      </p:sp>
      <p:sp>
        <p:nvSpPr>
          <p:cNvPr id="11" name="TextBox 11"/>
          <p:cNvSpPr txBox="1"/>
          <p:nvPr/>
        </p:nvSpPr>
        <p:spPr>
          <a:xfrm>
            <a:off x="8229600" y="8648700"/>
            <a:ext cx="8001000" cy="622300"/>
          </a:xfrm>
          <a:prstGeom prst="rect">
            <a:avLst/>
          </a:prstGeom>
        </p:spPr>
        <p:txBody>
          <a:bodyPr lIns="0" tIns="0" rIns="0" bIns="0" anchor="t"/>
          <a:lstStyle/>
          <a:p>
            <a:pPr lvl="0" algn="ctr">
              <a:lnSpc>
                <a:spcPct val="124499"/>
              </a:lnSpc>
              <a:defRPr/>
            </a:pPr>
            <a:r>
              <a:rPr lang="ko-KR" altLang="en-US" sz="3500" b="0" i="0" u="none" strike="noStrike" spc="-200">
                <a:solidFill>
                  <a:schemeClr val="tx1"/>
                </a:solidFill>
                <a:ea typeface="Pretendard Light"/>
              </a:rPr>
              <a:t>종합 상태 </a:t>
            </a:r>
            <a:r>
              <a:rPr lang="en-US" altLang="ko-KR" sz="3500" b="0" i="0" u="none" strike="noStrike" spc="-200">
                <a:solidFill>
                  <a:schemeClr val="tx1"/>
                </a:solidFill>
                <a:ea typeface="Pretendard Light"/>
              </a:rPr>
              <a:t>=</a:t>
            </a:r>
            <a:r>
              <a:rPr lang="ko-KR" altLang="en-US" sz="3500" b="0" i="0" u="none" strike="noStrike" spc="-200">
                <a:solidFill>
                  <a:schemeClr val="tx1"/>
                </a:solidFill>
                <a:ea typeface="Pretendard Light"/>
              </a:rPr>
              <a:t> 스트레스 </a:t>
            </a:r>
            <a:r>
              <a:rPr lang="en-US" altLang="ko-KR" sz="3500" b="0" i="0" u="none" strike="noStrike" spc="-200">
                <a:solidFill>
                  <a:schemeClr val="tx1"/>
                </a:solidFill>
                <a:ea typeface="Pretendard Light"/>
              </a:rPr>
              <a:t>+</a:t>
            </a:r>
            <a:r>
              <a:rPr lang="ko-KR" altLang="en-US" sz="3500" b="0" i="0" u="none" strike="noStrike" spc="-200">
                <a:solidFill>
                  <a:schemeClr val="tx1"/>
                </a:solidFill>
                <a:ea typeface="Pretendard Light"/>
              </a:rPr>
              <a:t> 우울증 </a:t>
            </a:r>
            <a:r>
              <a:rPr lang="en-US" altLang="ko-KR" sz="3500" b="0" i="0" u="none" strike="noStrike" spc="-200">
                <a:solidFill>
                  <a:schemeClr val="tx1"/>
                </a:solidFill>
                <a:ea typeface="Pretendard Light"/>
              </a:rPr>
              <a:t>+</a:t>
            </a:r>
            <a:r>
              <a:rPr lang="ko-KR" altLang="en-US" sz="3500" b="0" i="0" u="none" strike="noStrike" spc="-200">
                <a:solidFill>
                  <a:schemeClr val="tx1"/>
                </a:solidFill>
                <a:ea typeface="Pretendard Light"/>
              </a:rPr>
              <a:t> 불안수준</a:t>
            </a:r>
            <a:endParaRPr lang="ko-KR" altLang="en-US" sz="3500" b="0" i="0" u="none" strike="noStrike" spc="-200">
              <a:solidFill>
                <a:schemeClr val="tx1"/>
              </a:solidFill>
              <a:ea typeface="Pretendard Light"/>
            </a:endParaRPr>
          </a:p>
        </p:txBody>
      </p:sp>
      <p:pic>
        <p:nvPicPr>
          <p:cNvPr id="19" name="그림 18"/>
          <p:cNvPicPr>
            <a:picLocks noChangeAspect="1"/>
          </p:cNvPicPr>
          <p:nvPr/>
        </p:nvPicPr>
        <p:blipFill rotWithShape="1">
          <a:blip r:embed="rId7"/>
          <a:stretch>
            <a:fillRect/>
          </a:stretch>
        </p:blipFill>
        <p:spPr>
          <a:xfrm>
            <a:off x="6477001" y="1639785"/>
            <a:ext cx="11810999" cy="68565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stretch>
            <a:fillRect/>
          </a:stretch>
        </p:blipFill>
        <p:spPr>
          <a:xfrm>
            <a:off x="1231900" y="5245100"/>
            <a:ext cx="660400" cy="787400"/>
          </a:xfrm>
          <a:prstGeom prst="rect">
            <a:avLst/>
          </a:prstGeom>
        </p:spPr>
      </p:pic>
      <p:pic>
        <p:nvPicPr>
          <p:cNvPr id="4" name="Picture 4"/>
          <p:cNvPicPr>
            <a:picLocks noChangeAspect="1"/>
          </p:cNvPicPr>
          <p:nvPr/>
        </p:nvPicPr>
        <p:blipFill rotWithShape="1">
          <a:blip r:embed="rId3"/>
          <a:stretch>
            <a:fillRect/>
          </a:stretch>
        </p:blipFill>
        <p:spPr>
          <a:xfrm>
            <a:off x="1727200" y="5880100"/>
            <a:ext cx="342900" cy="342900"/>
          </a:xfrm>
          <a:prstGeom prst="rect">
            <a:avLst/>
          </a:prstGeom>
        </p:spPr>
      </p:pic>
      <p:pic>
        <p:nvPicPr>
          <p:cNvPr id="5" name="Picture 5"/>
          <p:cNvPicPr>
            <a:picLocks noChangeAspect="1"/>
          </p:cNvPicPr>
          <p:nvPr/>
        </p:nvPicPr>
        <p:blipFill rotWithShape="1">
          <a:blip r:embed="rId4"/>
          <a:stretch>
            <a:fillRect/>
          </a:stretch>
        </p:blipFill>
        <p:spPr>
          <a:xfrm>
            <a:off x="3073400" y="6502400"/>
            <a:ext cx="215900" cy="355600"/>
          </a:xfrm>
          <a:prstGeom prst="rect">
            <a:avLst/>
          </a:prstGeom>
        </p:spPr>
      </p:pic>
      <p:pic>
        <p:nvPicPr>
          <p:cNvPr id="6" name="Picture 6"/>
          <p:cNvPicPr>
            <a:picLocks noChangeAspect="1"/>
          </p:cNvPicPr>
          <p:nvPr/>
        </p:nvPicPr>
        <p:blipFill rotWithShape="1">
          <a:blip r:embed="rId5"/>
          <a:stretch>
            <a:fillRect/>
          </a:stretch>
        </p:blipFill>
        <p:spPr>
          <a:xfrm>
            <a:off x="2070100" y="6972300"/>
            <a:ext cx="584200" cy="431800"/>
          </a:xfrm>
          <a:prstGeom prst="rect">
            <a:avLst/>
          </a:prstGeom>
        </p:spPr>
      </p:pic>
      <p:pic>
        <p:nvPicPr>
          <p:cNvPr id="7" name="Picture 7"/>
          <p:cNvPicPr>
            <a:picLocks noChangeAspect="1"/>
          </p:cNvPicPr>
          <p:nvPr/>
        </p:nvPicPr>
        <p:blipFill rotWithShape="1">
          <a:blip r:embed="rId6"/>
          <a:stretch>
            <a:fillRect/>
          </a:stretch>
        </p:blipFill>
        <p:spPr>
          <a:xfrm>
            <a:off x="4648200" y="1917700"/>
            <a:ext cx="241300" cy="241300"/>
          </a:xfrm>
          <a:prstGeom prst="rect">
            <a:avLst/>
          </a:prstGeom>
        </p:spPr>
      </p:pic>
      <p:sp>
        <p:nvSpPr>
          <p:cNvPr id="10" name="TextBox 10"/>
          <p:cNvSpPr txBox="1"/>
          <p:nvPr/>
        </p:nvSpPr>
        <p:spPr>
          <a:xfrm>
            <a:off x="1231900" y="2146300"/>
            <a:ext cx="4711700" cy="2184400"/>
          </a:xfrm>
          <a:prstGeom prst="rect">
            <a:avLst/>
          </a:prstGeom>
        </p:spPr>
        <p:txBody>
          <a:bodyPr lIns="0" tIns="0" rIns="0" bIns="0" anchor="t"/>
          <a:lstStyle/>
          <a:p>
            <a:pPr lvl="0" algn="l">
              <a:lnSpc>
                <a:spcPct val="107899"/>
              </a:lnSpc>
              <a:defRPr/>
            </a:pPr>
            <a:r>
              <a:rPr lang="ko-KR" altLang="en-US" sz="4300" b="0" i="0" u="none" strike="noStrike" spc="-300">
                <a:solidFill>
                  <a:srgbClr val="000000"/>
                </a:solidFill>
                <a:ea typeface="Pretendard SemiBold"/>
              </a:rPr>
              <a:t>악순환 고리 해제</a:t>
            </a:r>
            <a:endParaRPr lang="ko-KR" altLang="en-US" sz="4300" b="0" i="0" u="none" strike="noStrike" spc="-300">
              <a:solidFill>
                <a:srgbClr val="000000"/>
              </a:solidFill>
              <a:ea typeface="Pretendard SemiBold"/>
            </a:endParaRPr>
          </a:p>
        </p:txBody>
      </p:sp>
      <p:sp>
        <p:nvSpPr>
          <p:cNvPr id="11" name="TextBox 11"/>
          <p:cNvSpPr txBox="1"/>
          <p:nvPr/>
        </p:nvSpPr>
        <p:spPr>
          <a:xfrm>
            <a:off x="1092200" y="7645400"/>
            <a:ext cx="6604000" cy="622300"/>
          </a:xfrm>
          <a:prstGeom prst="rect">
            <a:avLst/>
          </a:prstGeom>
        </p:spPr>
        <p:txBody>
          <a:bodyPr lIns="0" tIns="0" rIns="0" bIns="0" anchor="t"/>
          <a:lstStyle/>
          <a:p>
            <a:pPr lvl="0" algn="ctr">
              <a:lnSpc>
                <a:spcPct val="124499"/>
              </a:lnSpc>
              <a:defRPr/>
            </a:pPr>
            <a:r>
              <a:rPr lang="ko-KR" altLang="en-US" sz="3500" b="0" i="0" u="none" strike="noStrike" spc="-200">
                <a:solidFill>
                  <a:schemeClr val="tx1"/>
                </a:solidFill>
                <a:ea typeface="Pretendard Light"/>
              </a:rPr>
              <a:t>긍정적 자원 강화</a:t>
            </a:r>
            <a:endParaRPr lang="ko-KR" altLang="en-US" sz="3500" b="0" i="0" u="none" strike="noStrike" spc="-200">
              <a:solidFill>
                <a:schemeClr val="tx1"/>
              </a:solidFill>
              <a:ea typeface="Pretendard Light"/>
            </a:endParaRPr>
          </a:p>
        </p:txBody>
      </p:sp>
      <p:pic>
        <p:nvPicPr>
          <p:cNvPr id="12" name="그림 11"/>
          <p:cNvPicPr>
            <a:picLocks noChangeAspect="1"/>
          </p:cNvPicPr>
          <p:nvPr/>
        </p:nvPicPr>
        <p:blipFill rotWithShape="1">
          <a:blip r:embed="rId7"/>
          <a:stretch>
            <a:fillRect/>
          </a:stretch>
        </p:blipFill>
        <p:spPr>
          <a:xfrm>
            <a:off x="7543800" y="0"/>
            <a:ext cx="10744200" cy="1029502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fffff"/>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825500" y="1625600"/>
            <a:ext cx="266700" cy="482600"/>
          </a:xfrm>
          <a:prstGeom prst="rect">
            <a:avLst/>
          </a:prstGeom>
        </p:spPr>
      </p:pic>
      <p:pic>
        <p:nvPicPr>
          <p:cNvPr id="3" name="Picture 3"/>
          <p:cNvPicPr>
            <a:picLocks noChangeAspect="1"/>
          </p:cNvPicPr>
          <p:nvPr/>
        </p:nvPicPr>
        <p:blipFill rotWithShape="1">
          <a:blip r:embed="rId3"/>
          <a:stretch>
            <a:fillRect/>
          </a:stretch>
        </p:blipFill>
        <p:spPr>
          <a:xfrm>
            <a:off x="863600" y="7696200"/>
            <a:ext cx="16560800" cy="1790700"/>
          </a:xfrm>
          <a:prstGeom prst="rect">
            <a:avLst/>
          </a:prstGeom>
        </p:spPr>
      </p:pic>
      <p:pic>
        <p:nvPicPr>
          <p:cNvPr id="4" name="Picture 4"/>
          <p:cNvPicPr>
            <a:picLocks noChangeAspect="1"/>
          </p:cNvPicPr>
          <p:nvPr/>
        </p:nvPicPr>
        <p:blipFill rotWithShape="1">
          <a:blip r:embed="rId4"/>
          <a:stretch>
            <a:fillRect/>
          </a:stretch>
        </p:blipFill>
        <p:spPr>
          <a:xfrm>
            <a:off x="825500" y="7696200"/>
            <a:ext cx="190500" cy="1790700"/>
          </a:xfrm>
          <a:prstGeom prst="rect">
            <a:avLst/>
          </a:prstGeom>
        </p:spPr>
      </p:pic>
      <p:pic>
        <p:nvPicPr>
          <p:cNvPr id="5" name="Picture 5"/>
          <p:cNvPicPr>
            <a:picLocks noChangeAspect="1"/>
          </p:cNvPicPr>
          <p:nvPr/>
        </p:nvPicPr>
        <p:blipFill rotWithShape="1">
          <a:blip r:embed="rId5"/>
          <a:stretch>
            <a:fillRect/>
          </a:stretch>
        </p:blipFill>
        <p:spPr>
          <a:xfrm rot="5400000">
            <a:off x="4343400" y="8585200"/>
            <a:ext cx="1092200" cy="12700"/>
          </a:xfrm>
          <a:prstGeom prst="rect">
            <a:avLst/>
          </a:prstGeom>
        </p:spPr>
      </p:pic>
      <p:pic>
        <p:nvPicPr>
          <p:cNvPr id="6" name="Picture 6"/>
          <p:cNvPicPr>
            <a:picLocks noChangeAspect="1"/>
          </p:cNvPicPr>
          <p:nvPr/>
        </p:nvPicPr>
        <p:blipFill rotWithShape="1">
          <a:blip r:embed="rId6"/>
          <a:stretch>
            <a:fillRect/>
          </a:stretch>
        </p:blipFill>
        <p:spPr>
          <a:xfrm>
            <a:off x="4191000" y="939800"/>
            <a:ext cx="9906000" cy="12700"/>
          </a:xfrm>
          <a:prstGeom prst="rect">
            <a:avLst/>
          </a:prstGeom>
        </p:spPr>
      </p:pic>
      <p:sp>
        <p:nvSpPr>
          <p:cNvPr id="8" name="TextBox 8"/>
          <p:cNvSpPr txBox="1"/>
          <p:nvPr/>
        </p:nvSpPr>
        <p:spPr>
          <a:xfrm>
            <a:off x="1028700" y="2146300"/>
            <a:ext cx="10591800" cy="762000"/>
          </a:xfrm>
          <a:prstGeom prst="rect">
            <a:avLst/>
          </a:prstGeom>
        </p:spPr>
        <p:txBody>
          <a:bodyPr lIns="0" tIns="0" rIns="0" bIns="0" anchor="t"/>
          <a:lstStyle/>
          <a:p>
            <a:pPr lvl="0" algn="l">
              <a:lnSpc>
                <a:spcPct val="116199"/>
              </a:lnSpc>
              <a:defRPr/>
            </a:pPr>
            <a:r>
              <a:rPr lang="ko-KR" sz="4300" b="0" i="0" u="none" strike="noStrike" spc="-300">
                <a:solidFill>
                  <a:srgbClr val="000000"/>
                </a:solidFill>
                <a:ea typeface="Pretendard SemiBold"/>
              </a:rPr>
              <a:t>학생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스트레스</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데이터</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분석</a:t>
            </a:r>
            <a:r>
              <a:rPr lang="en-US" sz="4300" b="0" i="0" u="none" strike="noStrike" spc="-300">
                <a:solidFill>
                  <a:srgbClr val="000000"/>
                </a:solidFill>
                <a:latin typeface="Pretendard SemiBold"/>
              </a:rPr>
              <a:t> </a:t>
            </a:r>
            <a:r>
              <a:rPr lang="ko-KR" sz="4300" b="0" i="0" u="none" strike="noStrike" spc="-300">
                <a:solidFill>
                  <a:srgbClr val="000000"/>
                </a:solidFill>
                <a:ea typeface="Pretendard SemiBold"/>
              </a:rPr>
              <a:t>요약</a:t>
            </a:r>
            <a:endParaRPr lang="ko-KR" sz="4300" b="0" i="0" u="none" strike="noStrike" spc="-300">
              <a:solidFill>
                <a:srgbClr val="000000"/>
              </a:solidFill>
              <a:ea typeface="Pretendard SemiBold"/>
            </a:endParaRPr>
          </a:p>
        </p:txBody>
      </p:sp>
      <p:sp>
        <p:nvSpPr>
          <p:cNvPr id="9" name="TextBox 9"/>
          <p:cNvSpPr txBox="1"/>
          <p:nvPr/>
        </p:nvSpPr>
        <p:spPr>
          <a:xfrm>
            <a:off x="1092200" y="35433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rPr>
              <a:t>A.  </a:t>
            </a:r>
            <a:r>
              <a:rPr lang="ko-KR" altLang="en-US" sz="3900" b="0" i="0" u="none" strike="noStrike" spc="-200">
                <a:solidFill>
                  <a:srgbClr val="000000"/>
                </a:solidFill>
                <a:latin typeface="Pretendard Light"/>
              </a:rPr>
              <a:t>여러 요인의 복합적인 작용으로 스트레스가 증가한다</a:t>
            </a:r>
            <a:r>
              <a:rPr lang="en-US" altLang="ko-KR" sz="3900" b="0" i="0" u="none" strike="noStrike" spc="-200">
                <a:solidFill>
                  <a:srgbClr val="000000"/>
                </a:solidFill>
                <a:latin typeface="Pretendard Light"/>
              </a:rPr>
              <a:t>.</a:t>
            </a:r>
            <a:endParaRPr lang="en-US" altLang="ko-KR" sz="3900" b="0" i="0" u="none" strike="noStrike" spc="-200">
              <a:solidFill>
                <a:srgbClr val="000000"/>
              </a:solidFill>
              <a:latin typeface="Pretendard Light"/>
            </a:endParaRPr>
          </a:p>
        </p:txBody>
      </p:sp>
      <p:sp>
        <p:nvSpPr>
          <p:cNvPr id="10" name="TextBox 10"/>
          <p:cNvSpPr txBox="1"/>
          <p:nvPr/>
        </p:nvSpPr>
        <p:spPr>
          <a:xfrm>
            <a:off x="1422400" y="8204200"/>
            <a:ext cx="3086100" cy="800100"/>
          </a:xfrm>
          <a:prstGeom prst="rect">
            <a:avLst/>
          </a:prstGeom>
        </p:spPr>
        <p:txBody>
          <a:bodyPr lIns="0" tIns="0" rIns="0" bIns="0" anchor="t"/>
          <a:lstStyle/>
          <a:p>
            <a:pPr lvl="0" algn="ctr">
              <a:lnSpc>
                <a:spcPct val="116199"/>
              </a:lnSpc>
              <a:defRPr/>
            </a:pPr>
            <a:r>
              <a:rPr lang="en-US" sz="4500" b="0" i="0" u="none" strike="noStrike" spc="-400">
                <a:solidFill>
                  <a:srgbClr val="000000"/>
                </a:solidFill>
                <a:latin typeface="Pretendard SemiBold"/>
              </a:rPr>
              <a:t>Keyword</a:t>
            </a:r>
            <a:endParaRPr lang="en-US" sz="4500" b="0" i="0" u="none" strike="noStrike" spc="-400">
              <a:solidFill>
                <a:srgbClr val="000000"/>
              </a:solidFill>
              <a:latin typeface="Pretendard SemiBold"/>
            </a:endParaRPr>
          </a:p>
        </p:txBody>
      </p:sp>
      <p:sp>
        <p:nvSpPr>
          <p:cNvPr id="11" name="TextBox 11"/>
          <p:cNvSpPr txBox="1"/>
          <p:nvPr/>
        </p:nvSpPr>
        <p:spPr>
          <a:xfrm>
            <a:off x="5486400" y="8305800"/>
            <a:ext cx="11747500" cy="622300"/>
          </a:xfrm>
          <a:prstGeom prst="rect">
            <a:avLst/>
          </a:prstGeom>
        </p:spPr>
        <p:txBody>
          <a:bodyPr lIns="0" tIns="0" rIns="0" bIns="0" anchor="t"/>
          <a:lstStyle/>
          <a:p>
            <a:pPr lvl="0" algn="ctr">
              <a:lnSpc>
                <a:spcPct val="116199"/>
              </a:lnSpc>
              <a:defRPr/>
            </a:pPr>
            <a:r>
              <a:rPr lang="ko-KR" altLang="en-US" sz="3500" b="0" i="0" u="none" strike="noStrike" spc="-300">
                <a:solidFill>
                  <a:srgbClr val="000000"/>
                </a:solidFill>
                <a:ea typeface="Pretendard SemiBold"/>
              </a:rPr>
              <a:t>복합적</a:t>
            </a:r>
            <a:r>
              <a:rPr lang="en-US" altLang="ko-KR" sz="3500" b="0" i="0" u="none" strike="noStrike" spc="-300">
                <a:solidFill>
                  <a:srgbClr val="000000"/>
                </a:solidFill>
                <a:ea typeface="Pretendard SemiBold"/>
              </a:rPr>
              <a:t>,</a:t>
            </a:r>
            <a:r>
              <a:rPr lang="ko-KR" altLang="en-US" sz="3500" b="0" i="0" u="none" strike="noStrike" spc="-300">
                <a:solidFill>
                  <a:srgbClr val="000000"/>
                </a:solidFill>
                <a:ea typeface="Pretendard SemiBold"/>
              </a:rPr>
              <a:t> 긍정적 요인</a:t>
            </a:r>
            <a:r>
              <a:rPr lang="en-US" altLang="ko-KR" sz="3500" b="0" i="0" u="none" strike="noStrike" spc="-300">
                <a:solidFill>
                  <a:srgbClr val="000000"/>
                </a:solidFill>
                <a:ea typeface="Pretendard SemiBold"/>
              </a:rPr>
              <a:t>,</a:t>
            </a:r>
            <a:r>
              <a:rPr lang="ko-KR" altLang="en-US" sz="3500" b="0" i="0" u="none" strike="noStrike" spc="-300">
                <a:solidFill>
                  <a:srgbClr val="000000"/>
                </a:solidFill>
                <a:ea typeface="Pretendard SemiBold"/>
              </a:rPr>
              <a:t> 악순환</a:t>
            </a:r>
            <a:endParaRPr lang="ko-KR" altLang="en-US" sz="3500" b="0" i="0" u="none" strike="noStrike" spc="-300">
              <a:solidFill>
                <a:srgbClr val="000000"/>
              </a:solidFill>
              <a:ea typeface="Pretendard SemiBold"/>
            </a:endParaRPr>
          </a:p>
        </p:txBody>
      </p:sp>
      <p:sp>
        <p:nvSpPr>
          <p:cNvPr id="12" name="TextBox 12"/>
          <p:cNvSpPr txBox="1"/>
          <p:nvPr/>
        </p:nvSpPr>
        <p:spPr>
          <a:xfrm>
            <a:off x="1092200" y="46990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rPr>
              <a:t>B.  </a:t>
            </a:r>
            <a:r>
              <a:rPr lang="ko-KR" altLang="en-US" sz="3900" b="0" i="0" u="none" strike="noStrike" spc="-200">
                <a:solidFill>
                  <a:srgbClr val="000000"/>
                </a:solidFill>
                <a:latin typeface="Pretendard Light"/>
              </a:rPr>
              <a:t>부정적인 요인이 있더라도 긍정적인 요인이 있다면 스트레스를 줄일 수 있다</a:t>
            </a:r>
            <a:r>
              <a:rPr lang="en-US" altLang="ko-KR" sz="3900" b="0" i="0" u="none" strike="noStrike" spc="-200">
                <a:solidFill>
                  <a:srgbClr val="000000"/>
                </a:solidFill>
                <a:latin typeface="Pretendard Light"/>
              </a:rPr>
              <a:t>.</a:t>
            </a:r>
            <a:endParaRPr lang="en-US" altLang="ko-KR" sz="3900" b="0" i="0" u="none" strike="noStrike" spc="-200">
              <a:solidFill>
                <a:srgbClr val="000000"/>
              </a:solidFill>
              <a:latin typeface="Pretendard Light"/>
            </a:endParaRPr>
          </a:p>
        </p:txBody>
      </p:sp>
      <p:sp>
        <p:nvSpPr>
          <p:cNvPr id="13" name="TextBox 13"/>
          <p:cNvSpPr txBox="1"/>
          <p:nvPr/>
        </p:nvSpPr>
        <p:spPr>
          <a:xfrm>
            <a:off x="1092200" y="6350000"/>
            <a:ext cx="14909800" cy="698500"/>
          </a:xfrm>
          <a:prstGeom prst="rect">
            <a:avLst/>
          </a:prstGeom>
        </p:spPr>
        <p:txBody>
          <a:bodyPr lIns="0" tIns="0" rIns="0" bIns="0" anchor="t"/>
          <a:lstStyle/>
          <a:p>
            <a:pPr lvl="0" algn="l">
              <a:lnSpc>
                <a:spcPct val="124499"/>
              </a:lnSpc>
              <a:defRPr/>
            </a:pPr>
            <a:r>
              <a:rPr lang="en-US" sz="3900" b="0" i="0" u="none" strike="noStrike" spc="-200">
                <a:solidFill>
                  <a:srgbClr val="000000"/>
                </a:solidFill>
                <a:latin typeface="Pretendard Light"/>
              </a:rPr>
              <a:t>C.  </a:t>
            </a:r>
            <a:r>
              <a:rPr lang="ko-KR" altLang="en-US" sz="3900" b="0" i="0" u="none" strike="noStrike" spc="-200">
                <a:solidFill>
                  <a:srgbClr val="000000"/>
                </a:solidFill>
                <a:latin typeface="Pretendard Light"/>
              </a:rPr>
              <a:t>악순환의 고리를 끊는 것이 중요하다</a:t>
            </a:r>
            <a:r>
              <a:rPr lang="en-US" altLang="ko-KR" sz="3900" b="0" i="0" u="none" strike="noStrike" spc="-200">
                <a:solidFill>
                  <a:srgbClr val="000000"/>
                </a:solidFill>
                <a:latin typeface="Pretendard Light"/>
              </a:rPr>
              <a:t>.</a:t>
            </a:r>
            <a:endParaRPr lang="en-US" altLang="ko-KR" sz="3900" b="0" i="0" u="none" strike="noStrike" spc="-200">
              <a:solidFill>
                <a:srgbClr val="000000"/>
              </a:solidFill>
              <a:latin typeface="Pretendard Ligh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659</ep:Words>
  <ep:PresentationFormat>사용자 지정</ep:PresentationFormat>
  <ep:Paragraphs>89</ep:Paragraphs>
  <ep:Slides>14</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14</vt:i4>
      </vt:variant>
    </vt:vector>
  </ep:HeadingPairs>
  <ep:TitlesOfParts>
    <vt:vector size="15"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2006-08-15T15:00:00.000</dcterms:created>
  <cp:lastModifiedBy>notye</cp:lastModifiedBy>
  <dcterms:modified xsi:type="dcterms:W3CDTF">2025-09-12T08:32:11.577</dcterms:modified>
  <cp:revision>96</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