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61D7-DAE5-4164-B134-CF6539776070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772F-7A5E-4A1F-A690-69BE18BAD7B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err="1" smtClean="0"/>
              <a:t>BreakOut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Выполнил Гудков А.О.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проекте я научился лучше взаимодействовать со спрайтами и их столкновениями, также научился разбивать задачи на подзадачи и решать их последовательно. К сожалению игру не получилось </a:t>
            </a:r>
            <a:r>
              <a:rPr lang="ru-RU" smtClean="0"/>
              <a:t>реализовать полностью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игры заключается в том, что мяч, отскакивающий от стен должен выбивать секции. В момент, когда все секции будут выбиты игра должна закончиться.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использовалось ООП, спрайты.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Скрипт</a:t>
            </a:r>
            <a:r>
              <a:rPr lang="ru-RU" dirty="0" smtClean="0"/>
              <a:t> папки </a:t>
            </a:r>
            <a:r>
              <a:rPr lang="en-US" dirty="0" smtClean="0"/>
              <a:t>main.py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2948775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Смысл этого файла в том, что он собирает все в одно целое, также в нем организован запуск программы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Скрипт</a:t>
            </a:r>
            <a:r>
              <a:rPr lang="ru-RU" dirty="0" smtClean="0"/>
              <a:t> папки </a:t>
            </a:r>
            <a:r>
              <a:rPr lang="en-US" dirty="0" smtClean="0"/>
              <a:t>slider.py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46095"/>
            <a:ext cx="8258204" cy="363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Его суть заключается в том, что он создает ползунок, которым нужно отбивать мяч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Скрипт</a:t>
            </a:r>
            <a:r>
              <a:rPr lang="ru-RU" dirty="0" smtClean="0"/>
              <a:t> папки </a:t>
            </a:r>
            <a:r>
              <a:rPr lang="en-US" dirty="0" smtClean="0"/>
              <a:t>circle.py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8244" y="1600200"/>
            <a:ext cx="35075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В нем прописана основная логика столкновений и движения шара при отскоке.</a:t>
            </a:r>
          </a:p>
          <a:p>
            <a:r>
              <a:rPr lang="ru-RU" dirty="0" smtClean="0"/>
              <a:t>Также есть менее интересные объекты, такие как, </a:t>
            </a:r>
            <a:r>
              <a:rPr lang="en-US" dirty="0" smtClean="0"/>
              <a:t>rectangle </a:t>
            </a:r>
            <a:r>
              <a:rPr lang="ru-RU" dirty="0" smtClean="0"/>
              <a:t>и </a:t>
            </a:r>
            <a:r>
              <a:rPr lang="en-US" dirty="0" smtClean="0"/>
              <a:t>border</a:t>
            </a:r>
            <a:endParaRPr lang="ru-RU" dirty="0" smtClean="0"/>
          </a:p>
          <a:p>
            <a:r>
              <a:rPr lang="ru-RU" dirty="0" smtClean="0"/>
              <a:t>Первая создает секции для выбивания, а вторая границы поля.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151</Words>
  <Application>Microsoft Office PowerPoint</Application>
  <PresentationFormat>Экран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Игра BreakOut Выполнил Гудков А.О.</vt:lpstr>
      <vt:lpstr>Введение</vt:lpstr>
      <vt:lpstr>Содержание проекта</vt:lpstr>
      <vt:lpstr>Скрипт папки main.py</vt:lpstr>
      <vt:lpstr>Слайд 5</vt:lpstr>
      <vt:lpstr>Скрипт папки slider.py</vt:lpstr>
      <vt:lpstr>Слайд 7</vt:lpstr>
      <vt:lpstr>Скрипт папки circle.py</vt:lpstr>
      <vt:lpstr>Слайд 9</vt:lpstr>
      <vt:lpstr>Вывод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BreakOut Выполнил Гудков А.О.</dc:title>
  <dc:creator>Artem</dc:creator>
  <cp:lastModifiedBy>Artem</cp:lastModifiedBy>
  <cp:revision>3</cp:revision>
  <dcterms:created xsi:type="dcterms:W3CDTF">2024-01-29T16:49:47Z</dcterms:created>
  <dcterms:modified xsi:type="dcterms:W3CDTF">2024-01-29T17:18:30Z</dcterms:modified>
</cp:coreProperties>
</file>