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31" autoAdjust="0"/>
    <p:restoredTop sz="94660"/>
  </p:normalViewPr>
  <p:slideViewPr>
    <p:cSldViewPr>
      <p:cViewPr varScale="1">
        <p:scale>
          <a:sx n="109" d="100"/>
          <a:sy n="109" d="100"/>
        </p:scale>
        <p:origin x="-19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018F-D296-45A8-922D-EC44AB6342A5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84C8-8B3B-4E46-BBDD-EC31D78C21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en-US" dirty="0" smtClean="0"/>
              <a:t>views </a:t>
            </a:r>
            <a:r>
              <a:rPr lang="ru-RU" dirty="0" smtClean="0"/>
              <a:t>и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Вюшка</a:t>
            </a:r>
            <a:r>
              <a:rPr lang="ru-RU" dirty="0" smtClean="0"/>
              <a:t> регистрации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ru-RU" dirty="0" smtClean="0"/>
              <a:t>добавления поста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ru-RU" dirty="0" smtClean="0"/>
              <a:t>поста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ru-RU" smtClean="0"/>
              <a:t>профиля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Основные views и технологии</vt:lpstr>
      <vt:lpstr>Асинхронное программирование</vt:lpstr>
      <vt:lpstr>Вюшка регистрации</vt:lpstr>
      <vt:lpstr>Views добавления поста</vt:lpstr>
      <vt:lpstr>view поста</vt:lpstr>
      <vt:lpstr>View профиля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views и технологии</dc:title>
  <dc:creator>Artem</dc:creator>
  <cp:lastModifiedBy>Artem</cp:lastModifiedBy>
  <cp:revision>3</cp:revision>
  <dcterms:created xsi:type="dcterms:W3CDTF">2024-04-23T11:41:29Z</dcterms:created>
  <dcterms:modified xsi:type="dcterms:W3CDTF">2024-04-23T12:10:34Z</dcterms:modified>
</cp:coreProperties>
</file>