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a43405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a43405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0a43405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0a43405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0a43405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0a43405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a43405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a43405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a434054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a434054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a43405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a43405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a43405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0a43405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0a43405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0a43405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cfa86c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cfa86c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a43405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a43405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a43405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a43405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0a43405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0a43405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a43405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a43405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a43405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a43405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0a43405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0a43405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0a43405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0a43405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이상치 탐지 알고리즘 경진대회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C조 김동연, 김유환, 정다예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증강 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test이미지들을 직접 확인 해 보니 회전한 이미지, 좌우를 잘라낸 이미지, 플립한 이미지 등이 있어서 그러한 부분을 증강해서 추가하기로 함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처음에는 로컬에서 라벨 별로 직접 증강했으나 GPU의 문제로 해당 방법으로 학습하는데에 어려움을 겪음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state가 good이 아닌 항목 648개의 이미지만 증강하여 학습을 시도했지만 유의미한 스코어 상승을 느끼지 못함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train data 총 21,385장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이상치만 증강하여 샘플 수의 밸런스를 맞추는 방법을 마지막에 더 시도해보자 했으나 시간부족으로 못함 &lt;&lt;&lt; 나중에 개인적으로라도 도전해 보면 좋을듯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증강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transform.compose를 5개로 만들어서 사용 default는 텐서 변환만, vflip은 상하반전, hflip은 좌우반전, crop은 좌우 잘라내기, rotate는 회전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1024x1024크기에서 가로 800사이즈로 잘라낸 이미지가 두드러지게 많아서 512x512를 400x512사이즈로 크롭함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이렇게 데이터셋을 5개 만들어서 torch.utils.data.ConcatDataset을 사용하여 하나로 합침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0" y="1359325"/>
            <a:ext cx="8178975" cy="24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epoch 최적화 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처음에 많으면 많을수록 좋다고 생각했지만 어느 시점부터 score가 수렴하는것을 확인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강사님이 주신 earlystop처럼 최고점이 2번 갱신 안될때 중지하기로 함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 size, lr 최적화 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- 처음에는 gpu램이 버티는 최대치로 batch설정 (36)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이후 batch와 LR의 관계에 대한 문서도 찾아보고 여러 문서에서 LR로 설정되어 있던 1e-3또는 1.5e-4같은 지수표기법 숫자가 몇을 의미하는지 알게 되어 조정함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- 최종적으로 batch = 16, lr =  0.0001으로 설정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96" y="147188"/>
            <a:ext cx="5205404" cy="48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00" y="1093763"/>
            <a:ext cx="3348250" cy="29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공부해볼 점 / 아쉬운 점  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사용 가능한 GPU가 한정되어 있어 다양한 시도를 해보지 못한것이 아쉽다.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batch size와 lr과의 관계를 더 공부해보면 좋을 것 같다. </a:t>
            </a:r>
            <a:endParaRPr sz="2000"/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63080" t="0"/>
          <a:stretch/>
        </p:blipFill>
        <p:spPr>
          <a:xfrm>
            <a:off x="177000" y="2571750"/>
            <a:ext cx="5655375" cy="2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73115" r="0" t="0"/>
          <a:stretch/>
        </p:blipFill>
        <p:spPr>
          <a:xfrm>
            <a:off x="4704750" y="2571750"/>
            <a:ext cx="3836800" cy="19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2610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감사합니다 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생각의 과정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baseline을 참고하여 작동하는 코드를 작성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적용 가능한 이미지 사이즈를 늘리는 작업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최적의 모델을 선정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이미지 증강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epoch, batchsize, learning rate 최적화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split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train과 valid data를 7대 3 비율로 분리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인덱스를 같은 비율로 분리해 할당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num_workers를 설정해 속도 향상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3352" l="-1449" r="1450" t="-1160"/>
          <a:stretch/>
        </p:blipFill>
        <p:spPr>
          <a:xfrm>
            <a:off x="434400" y="2317175"/>
            <a:ext cx="8155300" cy="23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00" y="1068626"/>
            <a:ext cx="8197076" cy="37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사이즈 최적화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1024x1024이미지를 학습 할때마다 코드에서 리사이즈하니 시간이 매우 오래걸려서 로컬에서 이미지 리사이즈하기로 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powertoys라는 유틸을 사용하여 여러 이미지를 한번에 리사이즈하고 공유 폴더에서 다같이 사용</a:t>
            </a:r>
            <a:endParaRPr sz="27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75" y="2883600"/>
            <a:ext cx="80200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램 정리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 512x512사이즈 파일, 256x256사이즈 파일을 만들어 사용했지만, 512사이즈는 colab램 부족이 자꾸 발생하여 램 정리하는 코드를 추가함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del 변수, import gc, gc.collect()를 실행하면 변수가 할당되어 있지 않은 램을 정리함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학습에 사용 할 데이터셋을 만들고 나서 이전에 사용한 것들을 전부 정리</a:t>
            </a:r>
            <a:endParaRPr sz="20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38" y="3089275"/>
            <a:ext cx="7540925" cy="1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00" y="207675"/>
            <a:ext cx="7283000" cy="48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선택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2000"/>
              <a:t>timm 모듈을 이용하여 적용</a:t>
            </a:r>
            <a:r>
              <a:rPr lang="ko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다른 모델들보다 파라미터와 연산을 적게 사용하고 좋은 정확도를 내는 efficientnet을 사용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timm.create_model(‘모델 이름’)을 사용하면 원하는 모델을 바로 만들 수 있다.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00" y="3341225"/>
            <a:ext cx="7191500" cy="10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282225"/>
            <a:ext cx="6881975" cy="45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