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DD3E-E929-43EC-A752-4B3A6C83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A82E0-44BA-46D3-B553-7C657FB7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AAF6-1087-4DE7-8F31-F299F133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39CD-7119-4AB0-9FE9-4928EEB4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56FC-65FD-44F1-A93B-FBADACC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7F9B-116A-419F-A282-AEF6C1D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5B03A-22E3-4950-A9BF-D1924903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D232-3565-4361-8715-E6E3E109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B418-756D-4E5D-B6B7-73F0C36B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BD77-A485-42DD-8AE0-D98D80C9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1AE48-8DCB-43C3-BD4B-C3C164E7D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75E1C-B682-4DBC-B25B-C1071C40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5C4A-FBF3-4D7E-8519-F9410FAE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820E-1A9F-4BCD-8B61-DBFE24D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F82B-751C-452C-88C2-16E47626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F8E-2923-4DDC-9787-57CD2A1C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4A5C-9CE5-4996-BFEC-CED13C8B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5C9B-F1D6-42D3-A88A-4B8D6015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CA9E-50F9-4B5D-BFBC-5489E880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9636-F0BB-4C9F-948A-3EAD0E13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D560-A0AD-4609-BFD7-28BD115B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83E2-5568-4870-BA9A-D520D8D5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E7FF-16AB-486A-AD37-1B8621BD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C971-2107-4CEE-92EA-B72D1C14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4685-5AF4-4FD0-A2C6-D8781FD9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AB42-0F98-40E1-AE9A-E8E4223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6188-6F43-4AAE-B351-A3F483CBE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B6FC-EE0B-456A-9CF5-1C6ADA47A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F733-4000-4901-8FE9-EC34E1C8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C3B9-1E58-423C-BB65-39BFF74D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4363-54F4-4AC7-BF7F-64A081AF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A45D-B57D-4B5B-84A2-C730E693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EB4C-D452-4091-9D29-86FE644B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F4ED-978D-4D5F-B547-0A1C7B34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A703A-9772-4137-B396-551FEA440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12C7E-A17E-4100-9B90-FB10E81C3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16642-D63B-4E9C-9F0F-4C9E5CD4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F8FF9-E0CD-4E9C-84AB-FAE5FACA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EECCB-BF07-4561-B4E6-BFF42FFD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3B76-932B-497C-BCE4-C84A2689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58E06-ABD7-4770-B580-1D67382A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9F25-8564-4ED8-A61A-FBD869A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C75BB-1E95-4E97-9959-06CE88D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1EDA4-9E73-40E1-B56B-9A71EB8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6048-81AB-41AD-95CF-5CE5044E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9F4A2-3665-42DA-A25E-0F088930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7160-08F5-42F3-A225-C74287D2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6C00-ECAE-4E57-9DC5-A6B643C2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7513D-F5FC-4ED9-99A2-5476CD9AC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0EF8-D99E-46D5-995B-59B1E0B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6DC42-5059-4CF5-8BE1-B8DB2E03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0AE7-7EB1-4B31-9583-B8C963C6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8EF3-5805-44E1-861B-92C26707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872B9-63DD-47B1-8964-8D9BA0038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73F68-569E-4D9F-A5AF-995BB6508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80DBF-13AA-4BC0-94A5-D2E59328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377D1-84F7-4425-A3AD-194C6E04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7DFAD-825F-4FBD-A674-9645353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ADFB2-1F59-4966-BA23-FA8BB380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9A5A5-8E01-427D-9226-C3FF5912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9D9-D371-436A-9795-C82D428B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3B66-E39F-4067-88C1-9D5B7E6C6C8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A0531-BF95-4CE9-971C-DEB3C075E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935A-4A53-451D-99E1-F1CAAC993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5B83-B28A-43A9-A0AA-2BCCFC8C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7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4B32-1CF6-45D0-9321-FD460E132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GENERATE PUBLIC 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8103-74E8-4E85-A5C7-53A6846E2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MARCHEL ANTONIUS SIRAIT</a:t>
            </a:r>
          </a:p>
          <a:p>
            <a:r>
              <a:rPr lang="en-US" dirty="0"/>
              <a:t>20190801265</a:t>
            </a:r>
          </a:p>
        </p:txBody>
      </p:sp>
    </p:spTree>
    <p:extLst>
      <p:ext uri="{BB962C8B-B14F-4D97-AF65-F5344CB8AC3E}">
        <p14:creationId xmlns:p14="http://schemas.microsoft.com/office/powerpoint/2010/main" val="86773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0613-90DD-4831-8CE4-4CE2EC6982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5ECF-ACF4-4F51-A4B6-638D884F8EB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(</a:t>
            </a:r>
            <a:r>
              <a:rPr lang="en-US" dirty="0" err="1"/>
              <a:t>penyandian</a:t>
            </a:r>
            <a:r>
              <a:rPr lang="en-US" dirty="0"/>
              <a:t>)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dan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diberitahukan</a:t>
            </a:r>
            <a:r>
              <a:rPr lang="en-US" dirty="0"/>
              <a:t> oleh </a:t>
            </a:r>
            <a:r>
              <a:rPr lang="en-US" dirty="0" err="1"/>
              <a:t>pemilik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orang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terenkripsi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terenkripsi</a:t>
            </a:r>
            <a:r>
              <a:rPr lang="en-US" dirty="0"/>
              <a:t>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10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EE6F-FE0B-4EA2-9F7A-927DCA1EEA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1.Public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91C4-6699-437D-90F5-29E79EAFD14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Public key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asimetris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format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public key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ditujukan</a:t>
            </a:r>
            <a:r>
              <a:rPr lang="en-US" dirty="0"/>
              <a:t> pada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private key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mendekode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 public key. Key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public.</a:t>
            </a:r>
          </a:p>
        </p:txBody>
      </p:sp>
    </p:spTree>
    <p:extLst>
      <p:ext uri="{BB962C8B-B14F-4D97-AF65-F5344CB8AC3E}">
        <p14:creationId xmlns:p14="http://schemas.microsoft.com/office/powerpoint/2010/main" val="33865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21B8-909F-4933-BAB8-4F64B1455A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2. Private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F022-258C-47D7-9CB7-080B087B83F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Private key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mendekripsi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, private key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dibagikan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komunikator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dan </a:t>
            </a:r>
            <a:r>
              <a:rPr lang="en-US" dirty="0" err="1"/>
              <a:t>dekripsi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batal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PKI (Public Key Infrastructure)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public key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private key. PKI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internet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public key dan private key.</a:t>
            </a:r>
          </a:p>
        </p:txBody>
      </p:sp>
    </p:spTree>
    <p:extLst>
      <p:ext uri="{BB962C8B-B14F-4D97-AF65-F5344CB8AC3E}">
        <p14:creationId xmlns:p14="http://schemas.microsoft.com/office/powerpoint/2010/main" val="31069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90E2-5FFE-4071-8E78-98B215ED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  <a:solidFill>
            <a:schemeClr val="accent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A747-EA64-41BB-AFF7-E8345C8995A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RSA, DSA, dan ECC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public key dan private key pada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asimetris</a:t>
            </a:r>
            <a:r>
              <a:rPr lang="en-US" dirty="0"/>
              <a:t>. Forum CA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RSA 2048 bit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padangan</a:t>
            </a:r>
            <a:r>
              <a:rPr lang="en-US" dirty="0"/>
              <a:t> public key dan private key.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segalanya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pada blog SSL Indonesia.</a:t>
            </a:r>
          </a:p>
        </p:txBody>
      </p:sp>
    </p:spTree>
    <p:extLst>
      <p:ext uri="{BB962C8B-B14F-4D97-AF65-F5344CB8AC3E}">
        <p14:creationId xmlns:p14="http://schemas.microsoft.com/office/powerpoint/2010/main" val="3609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GENERATE PUBLIC KEY</vt:lpstr>
      <vt:lpstr>Public Key Encryption</vt:lpstr>
      <vt:lpstr>1.Public Key</vt:lpstr>
      <vt:lpstr>2. Private key</vt:lpstr>
      <vt:lpstr>Lalu bagaimana ukuran dan algoritma kunci?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PUBLIC KEY</dc:title>
  <dc:creator>My ASUS</dc:creator>
  <cp:lastModifiedBy>My ASUS</cp:lastModifiedBy>
  <cp:revision>1</cp:revision>
  <dcterms:created xsi:type="dcterms:W3CDTF">2021-10-02T12:40:25Z</dcterms:created>
  <dcterms:modified xsi:type="dcterms:W3CDTF">2021-10-02T13:06:02Z</dcterms:modified>
</cp:coreProperties>
</file>