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2354F-F815-4D62-9B59-2943558F14A6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F88E-8DA5-4D25-A66E-6034F827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29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188D-B7EE-423F-99D3-E4DC11A9E599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37C4E-CE45-4B8C-9556-560A1A6F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5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8CBD-FE99-4C8A-A846-F1BF9A3F424D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A2C1-6A83-43F6-A9AE-56F44584C533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E845-0F48-4F48-8DE1-1BEED82077C1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B8CA-8C17-4B47-B221-BDE433E4DA1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7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B9C5-93FC-4E2A-888C-2125125C295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4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916E-59B7-46A8-A03F-F128C01608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8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62D3-1F3F-49BE-B847-BE450CF636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9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1BA9-A961-4842-8495-2C5B17FE8A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5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4C51-F999-4435-8013-2FA37C73167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39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856B-F8DE-4073-B531-04741A19A64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45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4A1-2663-4DD5-A3F6-CDBA8CEC43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B0F4-CC12-478B-9977-8979D31BB82F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75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1CD8-E7EE-4DC2-90F8-E127269F405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2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37A7-73CA-4AAD-8696-A3F8B98503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50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481C-FE03-4AE8-A6C2-C7876FC67D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D76E-7DDC-4EBC-AD94-15A3F2F755A3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9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7442-8664-445D-A8C3-B06E7B21EED0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9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606-89C8-498A-8500-E5A9A1470330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1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2E9-4CDA-49D6-81C9-FBA77A050FE6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5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D2-96D3-4955-816C-9F20687AF2A4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0-010A-44F8-B233-EB1A3F696B60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8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3C7E-46E8-47B6-8A84-6CE8289D5991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0559-683D-4C7D-A01E-266E6E68C689}" type="datetime1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Soongsil Univ. HHS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F828-C247-4042-AD1A-2184C9F5D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5E2A-B31C-4056-999B-878CB5E5AA5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2017-11-10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6562-F33A-4AF3-A0F6-086140FC11B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400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532" y="546936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Kozuka Gothic Pr6N H" pitchFamily="34" charset="-128"/>
                <a:ea typeface="Kozuka Gothic Pr6N H" pitchFamily="34" charset="-128"/>
              </a:rPr>
              <a:t>Privacy Network : Ring Signature</a:t>
            </a:r>
            <a:endParaRPr lang="ko-KR" altLang="en-US" sz="3600" dirty="0">
              <a:latin typeface="Kozuka Gothic Pr6N H" pitchFamily="34" charset="-128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What is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Ring Signature?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https://upload.wikimedia.org/wikipedia/commons/thumb/3/34/Ring-signature.svg/330px-Ring-signa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0" y="1916832"/>
            <a:ext cx="456574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68002" y="2468234"/>
            <a:ext cx="3674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Ring Signature is a type of Digital Signature that can be performed by any member of a group of users that each have keys.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Users can make Ring with their  public keys.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And They make Signature using by their own private key.</a:t>
            </a:r>
          </a:p>
          <a:p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What is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Ring Signature?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● Ordinary signature&#10;● Ring signature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" y="1412776"/>
            <a:ext cx="8089415" cy="45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6050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Why we using Ring Signature?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02" y="155074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So, No one know who is Signature’s owner.</a:t>
            </a:r>
          </a:p>
          <a:p>
            <a:r>
              <a:rPr lang="en-US" altLang="ko-KR" dirty="0" smtClean="0"/>
              <a:t>The only thing we know is that “owner is member of that ring” </a:t>
            </a:r>
            <a:endParaRPr lang="ko-KR" altLang="en-US" dirty="0"/>
          </a:p>
        </p:txBody>
      </p:sp>
      <p:pic>
        <p:nvPicPr>
          <p:cNvPr id="4098" name="Picture 2" descr="Ring Signa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97" y="2491642"/>
            <a:ext cx="4989835" cy="37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?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?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45" y="2524299"/>
            <a:ext cx="454173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72" y="4797152"/>
            <a:ext cx="454173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10" y="3281254"/>
            <a:ext cx="454173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63" y="4797152"/>
            <a:ext cx="454173" cy="7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03648" y="2293466"/>
            <a:ext cx="532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 smtClean="0">
                <a:latin typeface="HY울릉도B" panose="02030600000101010101" pitchFamily="18" charset="-127"/>
                <a:ea typeface="HY울릉도B" panose="02030600000101010101" pitchFamily="18" charset="-127"/>
              </a:rPr>
              <a:t>“Who make this transaction!”</a:t>
            </a:r>
            <a:endParaRPr lang="ko-KR" altLang="en-US" sz="2400" b="1" i="1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101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How to make sign in Ring Signature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702" y="1556792"/>
                <a:ext cx="8352928" cy="2379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𝐻𝑎𝑠h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𝐹𝑢𝑛𝑐𝑡𝑖𝑜𝑛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𝑅𝑖𝑛𝑔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𝑀𝑒𝑚𝑏𝑒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𝑃𝑢𝑏𝑙𝑖𝑐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𝐾𝑒𝑦𝑠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𝑆𝑒𝑡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𝑅𝑎𝑛𝑑𝑜𝑚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𝑣𝑎𝑙𝑢𝑒</m:t>
                    </m:r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𝑅𝑎𝑛𝑑𝑜𝑚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𝑉𝑎𝑙𝑢𝑒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𝑤𝑖𝑡h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𝑆𝑒𝑒𝑑</m:t>
                    </m:r>
                    <m:r>
                      <a:rPr lang="en-US" altLang="ko-KR" b="0" i="1" smtClean="0">
                        <a:latin typeface="Cambria Math"/>
                      </a:rPr>
                      <m:t>),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𝑇𝑟𝑎𝑝𝑑𝑜𝑜𝑟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𝑃𝑒𝑟𝑚𝑢𝑡𝑎𝑡𝑖𝑜𝑛</m:t>
                    </m:r>
                  </m:oMath>
                </a14:m>
                <a:endParaRPr lang="en-US" altLang="ko-KR" b="0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𝐶𝑜𝑚𝑝𝑢𝑡𝑒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𝑡h𝑎𝑡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𝑠𝑎𝑚𝑒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….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ko-KR" b="0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𝐶𝑜𝑚𝑝𝑢𝑡𝑒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b="0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𝑆𝑖𝑔𝑛𝑎𝑡𝑢𝑟𝑒</m:t>
                    </m:r>
                    <m:r>
                      <a:rPr lang="en-US" altLang="ko-KR" b="0" i="1" smtClean="0">
                        <a:latin typeface="Cambria Math"/>
                      </a:rPr>
                      <m:t>!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2" y="1556792"/>
                <a:ext cx="8352928" cy="2379626"/>
              </a:xfrm>
              <a:prstGeom prst="rect">
                <a:avLst/>
              </a:prstGeom>
              <a:blipFill rotWithShape="1">
                <a:blip r:embed="rId2"/>
                <a:stretch>
                  <a:fillRect l="-511" t="-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4" descr="?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?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36418"/>
            <a:ext cx="2600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0511" y="551679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Trapdoor Function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45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451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How to make verify in Ring Signature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1702" y="1556792"/>
                <a:ext cx="8352928" cy="372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𝐶𝑜𝑚𝑝𝑢𝑡𝑒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𝐶𝑜𝑚𝑝𝑢𝑡𝑒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𝑉𝑒𝑟𝑖𝑓𝑦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𝑡h𝑎𝑡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𝐼𝑓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𝑠𝑎𝑡𝑖𝑠𝑓𝑖𝑒𝑑</m:t>
                    </m:r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𝑣𝑒𝑟𝑖𝑓𝑦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𝑆𝑖𝑔𝑛𝑎𝑡𝑢𝑟𝑒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Signature’s owner want to verify he is owner,</a:t>
                </a: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he can verify by his own seed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value.</a:t>
                </a: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Identifier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his own seed value.</a:t>
                </a:r>
              </a:p>
              <a:p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compared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computed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2" y="1556792"/>
                <a:ext cx="8352928" cy="3728970"/>
              </a:xfrm>
              <a:prstGeom prst="rect">
                <a:avLst/>
              </a:prstGeom>
              <a:blipFill rotWithShape="1">
                <a:blip r:embed="rId2"/>
                <a:stretch>
                  <a:fillRect l="-584" t="-490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4" descr="?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?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Using Ring Signature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utoShape 4" descr="?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?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5122" name="Picture 2" descr="Bytecoi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7" y="149149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모네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49" y="359547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22" y="1491499"/>
            <a:ext cx="2423246" cy="265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474759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Many Cryptocurrency use Traceable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R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ing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ignature to anonymize the sender of transaction.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7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References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utoShape 4" descr="?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?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675" y="1628800"/>
            <a:ext cx="8821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How to leak a secret, Ron </a:t>
            </a:r>
            <a:r>
              <a:rPr lang="en-US" altLang="ko-KR" dirty="0" err="1" smtClean="0"/>
              <a:t>Rivest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Adi</a:t>
            </a:r>
            <a:r>
              <a:rPr lang="en-US" altLang="ko-KR" dirty="0" smtClean="0"/>
              <a:t> Shamir, and Yael </a:t>
            </a:r>
            <a:r>
              <a:rPr lang="en-US" altLang="ko-KR" dirty="0" err="1" smtClean="0"/>
              <a:t>Tauman</a:t>
            </a:r>
            <a:r>
              <a:rPr lang="en-US" altLang="ko-KR" dirty="0" smtClean="0"/>
              <a:t>, ASIACRYPT 2001. Volume 2248 of Lecture Notes in Computer Science, pages 552–565.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Debnath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Ashmita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Singaravelu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Pradheepkumar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Verma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Shekhar</a:t>
            </a:r>
            <a:r>
              <a:rPr lang="en-US" altLang="ko-KR" dirty="0" smtClean="0"/>
              <a:t> (19 December 2012). "Efficient spatial privacy preserving scheme for sensor network". Central European Journal of Engineering.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E. </a:t>
            </a:r>
            <a:r>
              <a:rPr lang="en-US" altLang="ko-KR" dirty="0" err="1" smtClean="0"/>
              <a:t>Bresson</a:t>
            </a:r>
            <a:r>
              <a:rPr lang="en-US" altLang="ko-KR" dirty="0" smtClean="0"/>
              <a:t>; J. Stern; M. </a:t>
            </a:r>
            <a:r>
              <a:rPr lang="en-US" altLang="ko-KR" dirty="0" err="1" smtClean="0"/>
              <a:t>Szydlo</a:t>
            </a:r>
            <a:r>
              <a:rPr lang="en-US" altLang="ko-KR" dirty="0" smtClean="0"/>
              <a:t> (2002). "Threshold ring signatures and applications to ad-</a:t>
            </a:r>
            <a:r>
              <a:rPr lang="en-US" altLang="ko-KR" dirty="0" err="1" smtClean="0"/>
              <a:t>hocgroups</a:t>
            </a:r>
            <a:r>
              <a:rPr lang="en-US" altLang="ko-KR" dirty="0" smtClean="0"/>
              <a:t>" (PDF). Advances in Cryptology: Crypto 2002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Liu, Joseph K.; Wong, Duncan S. (2005). "Linkable ring signatures: Security models and new schemes“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Fujisaki, </a:t>
            </a:r>
            <a:r>
              <a:rPr lang="en-US" altLang="ko-KR" dirty="0" err="1" smtClean="0"/>
              <a:t>Eiichiro</a:t>
            </a:r>
            <a:r>
              <a:rPr lang="en-US" altLang="ko-KR" dirty="0" smtClean="0"/>
              <a:t>; Suzuki, </a:t>
            </a:r>
            <a:r>
              <a:rPr lang="en-US" altLang="ko-KR" dirty="0" err="1" smtClean="0"/>
              <a:t>Koutarou</a:t>
            </a:r>
            <a:r>
              <a:rPr lang="en-US" altLang="ko-KR" dirty="0" smtClean="0"/>
              <a:t> (2007). "Traceable Ring Signature". Public Key Cryptography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Fujisaki, </a:t>
            </a:r>
            <a:r>
              <a:rPr lang="en-US" altLang="ko-KR" dirty="0" err="1" smtClean="0"/>
              <a:t>Eiichiro</a:t>
            </a:r>
            <a:r>
              <a:rPr lang="en-US" altLang="ko-KR" dirty="0" smtClean="0"/>
              <a:t> (2011). "Sub-linear size traceable ring signatures without random oracles".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8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References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Soongsil Univ. HHS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utoShape 4" descr="?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?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675" y="1628800"/>
            <a:ext cx="8821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/>
              <a:t>Au, Man Ho; Liu, Joseph K.; </a:t>
            </a:r>
            <a:r>
              <a:rPr lang="en-US" altLang="ko-KR" dirty="0" err="1" smtClean="0"/>
              <a:t>Susilo</a:t>
            </a:r>
            <a:r>
              <a:rPr lang="en-US" altLang="ko-KR" dirty="0" smtClean="0"/>
              <a:t>, Willy; Yuen, </a:t>
            </a:r>
            <a:r>
              <a:rPr lang="en-US" altLang="ko-KR" dirty="0" err="1" smtClean="0"/>
              <a:t>Tsz</a:t>
            </a:r>
            <a:r>
              <a:rPr lang="en-US" altLang="ko-KR" dirty="0" smtClean="0"/>
              <a:t> Hon (2006). "Constant-Size ID-Based Linkable and Revocable-</a:t>
            </a:r>
            <a:r>
              <a:rPr lang="en-US" altLang="ko-KR" dirty="0" err="1" smtClean="0"/>
              <a:t>iff</a:t>
            </a:r>
            <a:r>
              <a:rPr lang="en-US" altLang="ko-KR" dirty="0" smtClean="0"/>
              <a:t>-Linked Ring Signature". Lecture Notes in Computer Science.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err="1" smtClean="0"/>
              <a:t>CryptoNote</a:t>
            </a:r>
            <a:r>
              <a:rPr lang="en-US" altLang="ko-KR" dirty="0" smtClean="0"/>
              <a:t> Technology - Untraceable payments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err="1" smtClean="0"/>
              <a:t>Bytecoin</a:t>
            </a:r>
            <a:r>
              <a:rPr lang="en-US" altLang="ko-KR" dirty="0" smtClean="0"/>
              <a:t> profile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/>
              <a:t> </a:t>
            </a:r>
            <a:r>
              <a:rPr lang="en-US" altLang="ko-KR" dirty="0" smtClean="0"/>
              <a:t>Shadow - Zero-knowledge Anonymous Distributed Electronic Cash via Traceable Ring Signatures.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altLang="ko-KR" dirty="0" smtClean="0"/>
              <a:t> Broken Crypto in </a:t>
            </a:r>
            <a:r>
              <a:rPr lang="en-US" altLang="ko-KR" dirty="0" err="1" smtClean="0"/>
              <a:t>Shadowcash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59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714</Words>
  <Application>Microsoft Office PowerPoint</Application>
  <PresentationFormat>화면 슬라이드 쇼(4:3)</PresentationFormat>
  <Paragraphs>60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eliotcruise@outlook.kr</cp:lastModifiedBy>
  <cp:revision>14</cp:revision>
  <dcterms:created xsi:type="dcterms:W3CDTF">2017-09-07T18:39:42Z</dcterms:created>
  <dcterms:modified xsi:type="dcterms:W3CDTF">2017-11-10T02:05:43Z</dcterms:modified>
</cp:coreProperties>
</file>