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756F2-A19C-4C45-9599-091ABCB3738A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39A0B-7291-4BA5-BE80-B351CEB00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1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63E0-7F56-4C9B-A1F5-3828A3EB811E}" type="datetimeFigureOut">
              <a:rPr lang="ko-KR" altLang="en-US" smtClean="0"/>
              <a:t>2017.09.27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29DA-B846-488A-BFA5-B84316935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9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ockchai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70" y="463138"/>
            <a:ext cx="9176170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330" y="6926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Blockchain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BFT Consensus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931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BFT(The Byzantine Generals Problem)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55679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비잔티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문제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비잔티움 장애 허용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레슬리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램포트와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쇼스탁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피스가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공저한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1982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 논문에서 최초로 사용된 표현이다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가정 상황은 아래와 같다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300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명의 병력이 있는 비잔티움 성을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명씩의 병력을 가진 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명이 치려고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때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명은 모두 지리적으로 떨어져 있어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연락병을 통해 소통이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이기려면 적 병력보다 많은 병력이 공격해야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들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중에는 배신자가 있어서 서로 신뢰가 불가능하다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서로 신뢰할 수 없는데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어떻게 공격 시간을 합의 할 것인가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file5.uf.tistory.com/image/99480733598D721328B6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94" y="1332759"/>
            <a:ext cx="5730422" cy="3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BFT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6538" y="1412776"/>
            <a:ext cx="3996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시에 공격하자고 전달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시에 공격하자고 전달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3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4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시에 공격하자고 전달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4(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배신자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시에 공격하자고 거짓 전달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 : 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 공격이라는 것 인식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시에 장군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1 , 2, 3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만 공격하게 되어 비잔티움 성 수복 실패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file5.uf.tistory.com/image/99480733598D721328B6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94" y="1332759"/>
            <a:ext cx="5730422" cy="3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BFT 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492896"/>
            <a:ext cx="399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 이러한 문제를 해결하기 위해서는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몇 명의 신뢰성 있는 장군이 필요한지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통신 규약은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어떤식으로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해야하는지에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대한 문제가 바로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비잔티움 장군 문제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비잔티움 장애 허용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BFT)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73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Solving BFT Problem with POW </a:t>
            </a:r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4840" y="2121801"/>
            <a:ext cx="5217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블록체인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여태까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풀리지 않았던 문제인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BFT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 대한 해답으로 떠오르고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POW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블록체인을 이용한 해결법은 다음과 같다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새로운 규칙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]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장군들은 메시지를 보내기 위해 반드시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분의 시간을 들여야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lphaU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메시지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모든 이전 장군들의 메시지와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분의 시간을 들였다는 증거를 포함하여 전송해야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3074" name="Picture 2" descr="blockchai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88840"/>
            <a:ext cx="3744416" cy="31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5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BFT Scenario With New Rule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628800"/>
            <a:ext cx="8871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장군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9AM </a:t>
            </a:r>
            <a:r>
              <a:rPr lang="ko-KR" altLang="en-US" dirty="0" smtClean="0"/>
              <a:t>이라는 공격시간을 적어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분간 작업하여 증거와 함께 장군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에게 보냄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</a:t>
            </a:r>
            <a:r>
              <a:rPr lang="ko-KR" altLang="en-US" dirty="0"/>
              <a:t>군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9AM </a:t>
            </a:r>
            <a:r>
              <a:rPr lang="ko-KR" altLang="en-US" dirty="0" smtClean="0"/>
              <a:t>이라는 메시지</a:t>
            </a:r>
            <a:r>
              <a:rPr lang="ko-KR" altLang="en-US" dirty="0"/>
              <a:t>와 </a:t>
            </a:r>
            <a:r>
              <a:rPr lang="ko-KR" altLang="en-US" dirty="0" smtClean="0"/>
              <a:t>장군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작업 증거를 보고 확신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9AM </a:t>
            </a:r>
            <a:r>
              <a:rPr lang="ko-KR" altLang="en-US" dirty="0" smtClean="0"/>
              <a:t>메시지를 보냄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장군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분간 작업하고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장군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메시지와 작업내용을 모두 포함하여 보</a:t>
            </a:r>
            <a:r>
              <a:rPr lang="ko-KR" altLang="en-US" dirty="0"/>
              <a:t>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장</a:t>
            </a:r>
            <a:r>
              <a:rPr lang="ko-KR" altLang="en-US" dirty="0"/>
              <a:t>군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배신자로 </a:t>
            </a:r>
            <a:r>
              <a:rPr lang="en-US" altLang="ko-KR" dirty="0" smtClean="0"/>
              <a:t>8AM </a:t>
            </a:r>
            <a:r>
              <a:rPr lang="ko-KR" altLang="en-US" dirty="0" smtClean="0"/>
              <a:t>으</a:t>
            </a:r>
            <a:r>
              <a:rPr lang="ko-KR" altLang="en-US" dirty="0"/>
              <a:t>로 </a:t>
            </a:r>
            <a:r>
              <a:rPr lang="ko-KR" altLang="en-US" dirty="0" smtClean="0"/>
              <a:t>메시지를 수정하여 보내고 싶으나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보낼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아래과정을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A) 10</a:t>
            </a:r>
            <a:r>
              <a:rPr lang="ko-KR" altLang="en-US" dirty="0" smtClean="0"/>
              <a:t>분보다 빠르게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분간의 증거를 만들고 </a:t>
            </a:r>
            <a:r>
              <a:rPr lang="en-US" altLang="ko-KR" dirty="0" smtClean="0"/>
              <a:t>8AM</a:t>
            </a:r>
            <a:r>
              <a:rPr lang="ko-KR" altLang="en-US" dirty="0" smtClean="0"/>
              <a:t>의 메시지를 만들어내야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B) </a:t>
            </a:r>
            <a:r>
              <a:rPr lang="ko-KR" altLang="en-US" dirty="0" smtClean="0"/>
              <a:t>장군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장군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 작업에 해당하는 메시지 모두를 남은 </a:t>
            </a:r>
            <a:r>
              <a:rPr lang="ko-KR" altLang="en-US" dirty="0" err="1" smtClean="0"/>
              <a:t>시간내에</a:t>
            </a:r>
            <a:r>
              <a:rPr lang="ko-KR" altLang="en-US" dirty="0" smtClean="0"/>
              <a:t> 조작하여 다시 </a:t>
            </a:r>
            <a:r>
              <a:rPr lang="ko-KR" altLang="en-US" dirty="0" err="1" smtClean="0"/>
              <a:t>만든뒤</a:t>
            </a:r>
            <a:r>
              <a:rPr lang="ko-KR" altLang="en-US" dirty="0" smtClean="0"/>
              <a:t> 포함시켜 보냄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이는 사실상 불가능하여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들키기 싫으면 그냥 얌전히 </a:t>
            </a:r>
            <a:r>
              <a:rPr lang="en-US" altLang="ko-KR" dirty="0" smtClean="0"/>
              <a:t>9AM</a:t>
            </a:r>
            <a:r>
              <a:rPr lang="ko-KR" altLang="en-US" dirty="0" smtClean="0"/>
              <a:t>을 보내야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장</a:t>
            </a:r>
            <a:r>
              <a:rPr lang="ko-KR" altLang="en-US" dirty="0"/>
              <a:t>군 </a:t>
            </a:r>
            <a:r>
              <a:rPr lang="en-US" altLang="ko-KR" dirty="0" smtClean="0"/>
              <a:t>4, </a:t>
            </a:r>
            <a:r>
              <a:rPr lang="ko-KR" altLang="en-US" dirty="0" smtClean="0"/>
              <a:t>장군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모두 동일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367</Words>
  <Application>Microsoft Office PowerPoint</Application>
  <PresentationFormat>화면 슬라이드 쇼(4:3)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5</cp:revision>
  <dcterms:created xsi:type="dcterms:W3CDTF">2017-09-27T07:29:49Z</dcterms:created>
  <dcterms:modified xsi:type="dcterms:W3CDTF">2017-09-27T08:57:55Z</dcterms:modified>
</cp:coreProperties>
</file>