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D1F0-5D6A-6849-BD06-6BB3F60264BA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9599-6CC8-4748-A8D8-68C79A52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34D-92EA-1540-A372-3CC3039E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65A2B-0C3B-5247-9B6C-E2D5D3C61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B14C-BBE7-AD46-AD4D-0EEB31D1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1B8F-E85A-8943-B5EC-700F2498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91E5-05AF-6F45-85C3-E367F1FE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5474-CFD1-7B44-9BB5-2E326A4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B267-DFF5-D949-90F1-44EA0DA48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0B07-439F-B047-AC3C-F579A2EC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48F2-7CF8-1647-8BC2-4AB24E27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533C-9175-8A46-B4A4-04FBA2BF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A3315-5515-5641-B7B6-8199A094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CD3D-1765-694E-B3AB-AA71F6AD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821F-A6A8-E244-81F4-0674A984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BBA-9A70-2944-A0B3-F482AE7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BF47-CAE1-604D-B999-33D830FC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D66F-B0D1-A949-BFB5-EC219DBC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E314-A9A6-7240-8A02-661CAC40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1058-5562-9841-BD72-D770DB81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29D2-4337-494F-8251-3DE50A0E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19CF-ED88-5B4D-82CE-934DC574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7240-CB3B-E84E-8385-AF15E786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95A0-94D1-A74E-A2F7-B8AA8B0B7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A5AE-1453-3C44-8A6F-6817FAE8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9A95-F088-4943-96A0-C78AAFB4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BF5D-2344-A747-A18B-7D7B5BB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A7FB-C783-FB48-9C36-B26DAD44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53F6-AA0F-8F4F-B2EA-832A8627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C6D1-AE2B-E148-ACE6-56AA57F25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9E10-A4FF-AE4C-9EF5-88FA3A0C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9524C-FF7C-0A46-A317-6F529CEE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9DBE-724F-A842-9F7F-57D6AA3B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C9C9-E832-1140-B7AD-810288B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BCE7-ECD4-C145-89FB-8A3AEC1B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BF789-6F14-B746-B292-20594A657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5EBB-C561-6346-B16E-85335CED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6F509-7738-0344-8D8B-F0724FD34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FDA8-4FE1-0C40-973A-A2F58D6F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EB2B7-70F6-E44B-A149-35A53BE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B916B-8122-C74F-A42E-1DBC6F9B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8161-12AC-8148-9F25-B6413F72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AD4E-4778-E845-A898-F0CA1288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74C3D-7C1E-694A-9644-02892D21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ACBB-7D32-1E41-9726-BF8345E3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F36AB-7385-9742-9E1C-4061714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B4EA7-DC84-6F40-853C-654261AA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5D86-1A19-C341-86B4-D8F582E3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8A7E-89ED-5849-8E2E-0B4478DC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0018-2BAA-CF46-84FD-44678F08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E06E4-7D55-9B44-8812-B0328F94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69C4A-A6F6-8145-BE49-459F6A97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6FC2-69B8-4F4D-BC1D-2A6DB2B4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3C0D-310B-5D46-8054-BA24F68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B5A-07A9-1743-A248-2207CB84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20065-143D-CB4E-B550-0F99E3A4E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0ACDF-7E12-2D42-BE27-7AF0CD95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E457-04D1-FE4E-9DDE-41DE091F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0B32-C2A1-6B46-BBFA-3FD398A0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B46E-2C20-1C4D-BBCD-EB4749C8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40B55-8DAF-C44A-B4F8-0897C52C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0469-9AB3-2C45-A19F-C4C65639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CDA4-37B1-8649-A2D4-A83C284C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0F7F-7DA1-2B48-BF0C-7043504309E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8B0F-37AF-504C-98D0-FF423EEBB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AA78-C3AC-9C40-9B8A-A02DDEBE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6BD7-5674-3541-A60B-D7D3FB9C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C3hELa-O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36A01-38D5-BC44-B840-96531FC0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CCBF5-D142-8840-B86D-6CC71A4B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5A1D0-C572-704C-9364-BB751BD1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1AE6D-7D68-A843-BF57-F44DECC3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1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B0A91-21F1-5948-BD2A-2300259B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43CB0-789F-A841-A007-3CE33B67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E791-48DA-E14A-B356-A2BA6E44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Title</a:t>
            </a:r>
          </a:p>
          <a:p>
            <a:r>
              <a:rPr lang="ko-KR" altLang="en-US" dirty="0"/>
              <a:t>이더리움이 뭔가요</a:t>
            </a:r>
            <a:r>
              <a:rPr lang="en-US" altLang="ko-KR" dirty="0"/>
              <a:t>? | </a:t>
            </a:r>
            <a:r>
              <a:rPr lang="ko-KR" altLang="en-US" dirty="0"/>
              <a:t>일반인을 위한 블록체인 강좌 </a:t>
            </a:r>
            <a:r>
              <a:rPr lang="en-US" dirty="0"/>
              <a:t>block15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Viedo</a:t>
            </a:r>
          </a:p>
          <a:p>
            <a:r>
              <a:rPr lang="en-US" dirty="0">
                <a:hlinkClick r:id="rId2"/>
              </a:rPr>
              <a:t>https://www.youtube.com/watch?v=uUC3hELa-Oo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PPT</a:t>
            </a:r>
          </a:p>
          <a:p>
            <a:r>
              <a:rPr lang="en-US" dirty="0"/>
              <a:t>https://</a:t>
            </a:r>
            <a:r>
              <a:rPr lang="en-US" dirty="0" err="1"/>
              <a:t>www.facebook.com</a:t>
            </a:r>
            <a:r>
              <a:rPr lang="en-US" dirty="0"/>
              <a:t>/</a:t>
            </a:r>
            <a:r>
              <a:rPr lang="en-US" dirty="0" err="1"/>
              <a:t>theblockchainers</a:t>
            </a:r>
            <a:r>
              <a:rPr lang="en-US" dirty="0"/>
              <a:t>/posts/1895479797394472</a:t>
            </a:r>
          </a:p>
        </p:txBody>
      </p:sp>
    </p:spTree>
    <p:extLst>
      <p:ext uri="{BB962C8B-B14F-4D97-AF65-F5344CB8AC3E}">
        <p14:creationId xmlns:p14="http://schemas.microsoft.com/office/powerpoint/2010/main" val="377408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50AE7-7B0A-FC4D-B78B-B5D2AFD1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14352-61EF-E140-9364-06AC0824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7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C35D3-7ECA-3D4B-953A-28ACD58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C2141-456F-F54F-9B51-A577C850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0686F-2152-324A-AF61-89FB6B2C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0C6F1-D384-784A-8637-7910C853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3D9E6-9F44-8E48-9D20-C72C5E27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06808-75D2-5442-80FF-4D14E727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Macintosh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 Yong Shin</dc:creator>
  <cp:lastModifiedBy>Ki Yong Shin</cp:lastModifiedBy>
  <cp:revision>1</cp:revision>
  <dcterms:created xsi:type="dcterms:W3CDTF">2018-02-24T16:47:09Z</dcterms:created>
  <dcterms:modified xsi:type="dcterms:W3CDTF">2018-02-24T16:51:23Z</dcterms:modified>
</cp:coreProperties>
</file>