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中国移动集团</a:t>
            </a:r>
            <a:r>
              <a:rPr lang="zh-CN" altLang="en-US" dirty="0" smtClean="0"/>
              <a:t>河北分公司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客户</a:t>
            </a:r>
            <a:r>
              <a:rPr lang="zh-CN" altLang="en-US" dirty="0" smtClean="0"/>
              <a:t>标签进展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首页排行优化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增加月排行和日排行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683546"/>
            <a:ext cx="4040188" cy="293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增加访问英雄榜和应用英雄榜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739198"/>
            <a:ext cx="4041775" cy="282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标签管理增加标签统计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标签统计日统计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标签统计月统计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2620023"/>
            <a:ext cx="4041775" cy="306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13832"/>
            <a:ext cx="4040188" cy="307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修改下载管理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8545"/>
            <a:ext cx="8229600" cy="300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增加在线帮助</a:t>
            </a:r>
            <a:endParaRPr lang="zh-CN" altLang="en-US" dirty="0"/>
          </a:p>
        </p:txBody>
      </p:sp>
      <p:pic>
        <p:nvPicPr>
          <p:cNvPr id="4" name="内容占位符 3" descr="客户标签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82" y="1600200"/>
            <a:ext cx="586623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PresentationFormat>全屏显示(4:3)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中国移动集团河北分公司 客户标签进展</vt:lpstr>
      <vt:lpstr>首页排行优化</vt:lpstr>
      <vt:lpstr>标签管理增加标签统计</vt:lpstr>
      <vt:lpstr>修改下载管理Bug</vt:lpstr>
      <vt:lpstr>增加在线帮助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中国移动集团河北分公司 客户标签进展</dc:title>
  <dc:creator>ywz</dc:creator>
  <cp:lastModifiedBy>ywz</cp:lastModifiedBy>
  <cp:revision>12</cp:revision>
  <dcterms:created xsi:type="dcterms:W3CDTF">2013-07-26T01:42:40Z</dcterms:created>
  <dcterms:modified xsi:type="dcterms:W3CDTF">2013-07-26T01:57:24Z</dcterms:modified>
</cp:coreProperties>
</file>