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1314-E604-80BD-0F13-AA5113A49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BF4DC-994D-F4DF-AD90-2B71D275D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9C7C0-9FDA-02F1-0843-00B67FB4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52C7-FA2B-414A-83BC-B908DA70AC20}" type="datetimeFigureOut">
              <a:rPr lang="en-IL" smtClean="0"/>
              <a:t>21/02/2024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6E60E-9A4E-514D-509A-AC6C8185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0BB2B-B20B-3E14-4980-EFC384ED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676-43A5-4C3D-A492-6309C5E774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831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4AAA-5708-36AB-90F2-00955432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D00C9-A314-FD39-734A-3DD6EBEFF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9D7C4-717E-DDC6-E2FB-BB57AC26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52C7-FA2B-414A-83BC-B908DA70AC20}" type="datetimeFigureOut">
              <a:rPr lang="en-IL" smtClean="0"/>
              <a:t>21/02/2024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D2B8C-AE2E-2BB7-3BB4-72A3379D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BB0B5-B339-95DA-ADF2-F8B2D806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676-43A5-4C3D-A492-6309C5E774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9562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42E61D-164F-8C82-B316-A64BA02CE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FF284-0BC6-227B-4033-5742CFF83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BC9BC-C0A8-6746-41DA-491D9CD7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52C7-FA2B-414A-83BC-B908DA70AC20}" type="datetimeFigureOut">
              <a:rPr lang="en-IL" smtClean="0"/>
              <a:t>21/02/2024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13B2C-AD9E-AE3F-E719-11AB9C49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56CF5-B971-02F0-AD0A-18CBC6FF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676-43A5-4C3D-A492-6309C5E774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9948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B404-EBDD-005F-4CCF-C1D6664D3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30636-92FA-D67C-7CF2-A57051BD4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9464E-7D20-4FA5-4FF1-66363D29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52C7-FA2B-414A-83BC-B908DA70AC20}" type="datetimeFigureOut">
              <a:rPr lang="en-IL" smtClean="0"/>
              <a:t>21/02/2024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3F5A1-31CE-E1FE-70F5-0C138B6C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168A6-CDF8-3740-80C9-7C41AF7B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676-43A5-4C3D-A492-6309C5E774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794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62C1-85DA-2390-8607-61A23893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49763-2BBA-0DC0-797A-9B5FF2162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55208-1CB4-0C61-A182-357734DA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52C7-FA2B-414A-83BC-B908DA70AC20}" type="datetimeFigureOut">
              <a:rPr lang="en-IL" smtClean="0"/>
              <a:t>21/02/2024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6F16-3C54-35EF-EDD0-32460CE5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29DB2-A6B3-5075-5819-55DD50C0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676-43A5-4C3D-A492-6309C5E774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1500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208B-3A91-C3CD-1E12-0CC39C60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A260C-0464-632F-DD45-FA35470AB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9E04D-58E8-8480-CE0F-59F7D621C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AC52E-00DE-91DA-FB2E-83DBABF4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52C7-FA2B-414A-83BC-B908DA70AC20}" type="datetimeFigureOut">
              <a:rPr lang="en-IL" smtClean="0"/>
              <a:t>21/02/2024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1C992-E0A0-3A44-AF85-4ECEE9A0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11E3E-887A-7FEA-BB51-5AB85B0A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676-43A5-4C3D-A492-6309C5E774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8294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7885B-C3C3-70CE-651B-AFAB8635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EC148-8FF2-E2A1-4D68-B3A22B8F6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C92E9-ABAA-7BBF-1DEC-8AF2A1AEE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6F609-F44F-50D2-15DF-994B2FD4D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7C04A-301C-478F-DBAD-7DA5F6D7A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46AE1C-E247-B2F5-361A-4921B4A0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52C7-FA2B-414A-83BC-B908DA70AC20}" type="datetimeFigureOut">
              <a:rPr lang="en-IL" smtClean="0"/>
              <a:t>21/02/2024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BD9A6-98AA-0584-754E-CBDA844D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C80EAF-C907-44B3-AFBD-4C636F04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676-43A5-4C3D-A492-6309C5E774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636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74AB3-CD6A-968D-B1B7-046E9593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0DA96-4A4E-B80B-7E16-CC92F1C9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52C7-FA2B-414A-83BC-B908DA70AC20}" type="datetimeFigureOut">
              <a:rPr lang="en-IL" smtClean="0"/>
              <a:t>21/02/2024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B595D-EDF9-F1D5-8B64-E9E411F1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07AF4-3829-E2FA-FC61-F7B850A6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676-43A5-4C3D-A492-6309C5E774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127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5E9B1E-174A-2440-9BDD-C0E02225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52C7-FA2B-414A-83BC-B908DA70AC20}" type="datetimeFigureOut">
              <a:rPr lang="en-IL" smtClean="0"/>
              <a:t>21/02/2024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256BC-B7F7-FA36-D095-479DAC37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4BB40-19D8-6CE5-3D11-03FBDF70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676-43A5-4C3D-A492-6309C5E774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95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F17A-AC62-BDF7-A5F6-D58A6469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01B1B-2E07-B156-6359-9396E160A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2FB3B-32FD-585D-F1B9-7BFF3D04A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514A3-753D-A740-21D8-2BB3C711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52C7-FA2B-414A-83BC-B908DA70AC20}" type="datetimeFigureOut">
              <a:rPr lang="en-IL" smtClean="0"/>
              <a:t>21/02/2024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D2164-95E0-1BA8-FE23-B1A6AA50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DD0FE-A9BA-7338-5F09-329EA0B8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676-43A5-4C3D-A492-6309C5E774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9830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E3DDE-1D8B-BE73-EDB9-040DAB87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40436-5BC3-6B41-7205-EA711BB97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68425-B0F8-4BE7-7020-711C4B05B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0F148-4CE4-16C4-BC0F-9EE27092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52C7-FA2B-414A-83BC-B908DA70AC20}" type="datetimeFigureOut">
              <a:rPr lang="en-IL" smtClean="0"/>
              <a:t>21/02/2024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30D5D-90C8-7931-26B3-248A2E32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25F79-2D34-5673-4047-13E4E5CB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676-43A5-4C3D-A492-6309C5E774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136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78F14-ABEA-4907-BB65-81E002F3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F7564-1D20-3FF0-EC05-1351B6452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17038-7D4F-69AA-5CA3-3163360F2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5F52C7-FA2B-414A-83BC-B908DA70AC20}" type="datetimeFigureOut">
              <a:rPr lang="en-IL" smtClean="0"/>
              <a:t>21/02/2024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BFFC4-1CE9-AF6B-926C-0220418B0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4A150-3AF2-66E8-D5ED-D666E7E5D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667676-43A5-4C3D-A492-6309C5E774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7296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62B26-0AF8-ADD5-5C65-B44B37C3E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45319"/>
            <a:ext cx="9144000" cy="2387600"/>
          </a:xfrm>
        </p:spPr>
        <p:txBody>
          <a:bodyPr/>
          <a:lstStyle/>
          <a:p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59690-1CB4-5B95-020E-D04D111BED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1026" name="Picture 2" descr="Starry Sky, desenho, drawing, fantasy, night, night sky, space, stars, HD  phone wallpaper | Peakpx">
            <a:extLst>
              <a:ext uri="{FF2B5EF4-FFF2-40B4-BE49-F238E27FC236}">
                <a16:creationId xmlns:a16="http://schemas.microsoft.com/office/drawing/2014/main" id="{B6E0E3A1-3D1B-B9C9-7AEB-953F83EC3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65" b="35405"/>
          <a:stretch/>
        </p:blipFill>
        <p:spPr bwMode="auto">
          <a:xfrm>
            <a:off x="1770063" y="336688"/>
            <a:ext cx="5603875" cy="361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cartoon frame with a black background&#10;&#10;Description automatically generated">
            <a:extLst>
              <a:ext uri="{FF2B5EF4-FFF2-40B4-BE49-F238E27FC236}">
                <a16:creationId xmlns:a16="http://schemas.microsoft.com/office/drawing/2014/main" id="{56140AF6-4525-A8B7-2412-6D8BFB938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153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0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517049-425E-E3DB-C7E6-A6C8640D9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000" y="756001"/>
            <a:ext cx="5400000" cy="3196874"/>
          </a:xfrm>
          <a:prstGeom prst="rect">
            <a:avLst/>
          </a:prstGeom>
        </p:spPr>
      </p:pic>
      <p:pic>
        <p:nvPicPr>
          <p:cNvPr id="6" name="Picture 5" descr="A cartoon frame with a black background&#10;&#10;Description automatically generated">
            <a:extLst>
              <a:ext uri="{FF2B5EF4-FFF2-40B4-BE49-F238E27FC236}">
                <a16:creationId xmlns:a16="http://schemas.microsoft.com/office/drawing/2014/main" id="{578A5941-193D-22D5-B4E2-5A0166514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153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0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יאן מובשוביץ'</dc:creator>
  <cp:lastModifiedBy>יאן מובשוביץ'</cp:lastModifiedBy>
  <cp:revision>1</cp:revision>
  <dcterms:created xsi:type="dcterms:W3CDTF">2024-02-21T08:16:37Z</dcterms:created>
  <dcterms:modified xsi:type="dcterms:W3CDTF">2024-02-21T09:01:55Z</dcterms:modified>
</cp:coreProperties>
</file>