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8" r:id="rId4"/>
    <p:sldId id="267" r:id="rId5"/>
    <p:sldId id="266" r:id="rId6"/>
    <p:sldId id="265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89894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0029D4A-FB33-4D90-9971-B7524134BDAD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4FE307-93E3-4A3F-BE11-8DCD5C7307D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24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E307-93E3-4A3F-BE11-8DCD5C7307D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84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E307-93E3-4A3F-BE11-8DCD5C7307D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608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E307-93E3-4A3F-BE11-8DCD5C7307D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509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E307-93E3-4A3F-BE11-8DCD5C7307D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64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E307-93E3-4A3F-BE11-8DCD5C7307D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595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E307-93E3-4A3F-BE11-8DCD5C7307D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46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268370-23E1-4D33-8533-E84A9829C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56558C-D990-460D-8789-646602998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69EC93-8D3D-4E72-A762-F2175AE5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0DF15B-9D8C-4B98-AD5D-6C9902AF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5EDEC3-072E-44B1-9F80-C0FF62B6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41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837D24-64E0-4D07-B7F7-ED1382F9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6FC766-B088-4F2F-A5B0-2B0F9FC7E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1B3302-51E6-436F-A90C-3A9AF235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DE6E54-97C1-4BC2-AC1A-0D1C8DFF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9B1383-5D58-4352-B000-B6234F1E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4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F27A74A-B81C-4F6C-AA3F-543115186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33361E7-02BD-4AA3-87FE-E59D29C1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4E85C2-4264-4B04-838A-1509960A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372301-90EE-4982-AE49-C7E7C794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95EE88-66B2-4899-962C-1D6B0DCD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57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D1C795-A219-4CAF-ADE8-24BA3503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3FA16B-D627-4F31-8ED2-4CA1628B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576958-9154-4FED-AE39-AD0AC26D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CF737C-0192-4EE5-8769-DA86ADEE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35CC36-15A8-49C0-8629-54A7C4BF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319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4A08B1-5439-45BD-A23A-F3DF5CC6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E15306-DFD0-4603-AEF4-58D3540C3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9FF5CE-C082-4A78-8CDE-967D1327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D14494A-B2A8-4E10-B5D9-69CD47F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88170C-B745-44F8-84A0-FCCC06C6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4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7FC390-42A8-4212-924B-FF78B5BD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6F031-8170-4A4F-9855-DDAB6EFC0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95DD99E-4147-40A7-8F8B-1ACE831DA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8AE0-57E5-4B17-9F6E-20632FAD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152287-38CC-4424-A1AE-4A5D2BC1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1F6D5F-C209-4B83-85ED-52177755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75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7BB727-C611-4483-A9DB-7B16AC1E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2F225D-39B4-4A2F-A5D1-05B35989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CE4397-B8B2-4E3D-B7C3-053FAED7A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19BA5AA-68F9-48F9-B43B-587866933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6BD55F6-428F-4B06-BFB0-D00A2A67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7FAFF90-0207-4313-9295-6CC6DBAA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4639FDD-C7D5-464D-9328-DB8B5B60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BB6E2CA-8410-439F-99F1-90CD534D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84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5DFC0D-7261-4AF4-B005-4EDBBF71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8FA7749-4FE5-4984-B72F-AF2CDB8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4121F0-93C9-4B0D-B613-682D8021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293D48F-CDE1-4235-9B61-4EBB1C98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13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B368F49-9AFB-476C-815A-064B52EE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3487DA5-7428-4D5F-8709-BAFF1D4E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8F19F4E-1C3B-4531-9C5F-0D36CB5F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90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9C2B21-2BA1-43B3-91DD-FA27AC4F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1E13BB-625B-4646-9C28-291BEE84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A32C42-316E-45DC-8950-F6F02ECCC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026EA7A-A0C6-42A8-AB7F-4A10D2B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7375F7-4F77-42C5-981B-38FF7BE1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E1F400-4CF2-4F9E-BFE8-9BA71787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2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E2FAD1-6FEA-419B-AEC4-F1840FEE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E8D1464-CEFD-42C3-9A97-1B4D2757C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AAE38A-12B0-42D6-90F2-6020EAA33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EE60D63-061A-43A1-8F1A-C4EE2646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6D5ACE6-B809-46C5-91DC-526D76C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6CABF1C-CC60-4F5A-A580-A86C6342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6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8B9B0AE-D962-4D8B-923A-DFB6C795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33C7FB-5225-4C9E-80F5-7F264E90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16B6CD-082A-4EDD-8EFF-542239A6D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B551-B9BF-4919-A32B-00349DC0BFC3}" type="datetimeFigureOut">
              <a:rPr lang="he-IL" smtClean="0"/>
              <a:t>ג'/סיון/תשפ"ד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59DDA5-FBE1-480C-8E08-328F734F8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18C4D5-55A8-4AB4-84D8-D91E33D80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7877E-ECA6-4BA2-BCFA-F0AB6F3457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96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028CEB0-75FA-452F-AE0C-3571983AFC89}"/>
              </a:ext>
            </a:extLst>
          </p:cNvPr>
          <p:cNvSpPr/>
          <p:nvPr/>
        </p:nvSpPr>
        <p:spPr>
          <a:xfrm>
            <a:off x="-534838" y="-1285336"/>
            <a:ext cx="2475782" cy="25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Main:</a:t>
            </a:r>
          </a:p>
          <a:p>
            <a:r>
              <a:rPr lang="he-IL" dirty="0"/>
              <a:t>כפתורים:</a:t>
            </a:r>
            <a:endParaRPr lang="en-US" dirty="0"/>
          </a:p>
          <a:p>
            <a:r>
              <a:rPr lang="he-IL" dirty="0"/>
              <a:t>1. משחק</a:t>
            </a:r>
          </a:p>
          <a:p>
            <a:r>
              <a:rPr lang="he-IL" dirty="0"/>
              <a:t>2. הגדרות</a:t>
            </a:r>
          </a:p>
          <a:p>
            <a:r>
              <a:rPr lang="he-IL" dirty="0"/>
              <a:t>3. התחברות</a:t>
            </a:r>
          </a:p>
          <a:p>
            <a:r>
              <a:rPr lang="he-IL" dirty="0"/>
              <a:t>4. </a:t>
            </a:r>
            <a:r>
              <a:rPr lang="he-IL" dirty="0" err="1"/>
              <a:t>טקסת</a:t>
            </a:r>
            <a:r>
              <a:rPr lang="he-IL" dirty="0"/>
              <a:t> מהיוצר</a:t>
            </a:r>
          </a:p>
          <a:p>
            <a:r>
              <a:rPr lang="he-IL" dirty="0"/>
              <a:t>5. </a:t>
            </a:r>
            <a:r>
              <a:rPr lang="he-IL" dirty="0" err="1"/>
              <a:t>איזור</a:t>
            </a:r>
            <a:r>
              <a:rPr lang="he-IL" dirty="0"/>
              <a:t> ליצירת </a:t>
            </a:r>
            <a:r>
              <a:rPr lang="he-IL" dirty="0" err="1"/>
              <a:t>מונטז</a:t>
            </a:r>
            <a:endParaRPr lang="he-IL" dirty="0"/>
          </a:p>
          <a:p>
            <a:r>
              <a:rPr lang="he-IL" dirty="0"/>
              <a:t>6. </a:t>
            </a:r>
            <a:r>
              <a:rPr lang="he-IL"/>
              <a:t>חנות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B723A34-EAE2-4C3C-9060-30155A0C7818}"/>
              </a:ext>
            </a:extLst>
          </p:cNvPr>
          <p:cNvSpPr/>
          <p:nvPr/>
        </p:nvSpPr>
        <p:spPr>
          <a:xfrm>
            <a:off x="3164456" y="-534837"/>
            <a:ext cx="2234242" cy="268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משחק:</a:t>
            </a:r>
          </a:p>
          <a:p>
            <a:r>
              <a:rPr lang="he-IL" dirty="0"/>
              <a:t>כפתורים:</a:t>
            </a:r>
          </a:p>
          <a:p>
            <a:pPr marL="342900" indent="-342900">
              <a:buAutoNum type="arabicPeriod"/>
            </a:pPr>
            <a:r>
              <a:rPr lang="he-IL" dirty="0"/>
              <a:t>משחק עם מישהו זר</a:t>
            </a:r>
          </a:p>
          <a:p>
            <a:pPr marL="342900" indent="-342900">
              <a:buAutoNum type="arabicPeriod"/>
            </a:pPr>
            <a:r>
              <a:rPr lang="he-IL" dirty="0"/>
              <a:t>משחק עם חבר</a:t>
            </a:r>
          </a:p>
          <a:p>
            <a:pPr marL="342900" indent="-342900">
              <a:buAutoNum type="arabicPeriod"/>
            </a:pPr>
            <a:r>
              <a:rPr lang="he-IL" dirty="0"/>
              <a:t>משחק על מחשב 1</a:t>
            </a:r>
          </a:p>
          <a:p>
            <a:pPr marL="342900" indent="-342900">
              <a:buAutoNum type="arabicPeriod"/>
            </a:pPr>
            <a:r>
              <a:rPr lang="he-IL" dirty="0"/>
              <a:t>אזור אימונים</a:t>
            </a:r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E7333C0-DF4C-4464-8E00-AEAD9B9B3BCA}"/>
              </a:ext>
            </a:extLst>
          </p:cNvPr>
          <p:cNvCxnSpPr>
            <a:cxnSpLocks/>
          </p:cNvCxnSpPr>
          <p:nvPr/>
        </p:nvCxnSpPr>
        <p:spPr>
          <a:xfrm>
            <a:off x="1835989" y="-276046"/>
            <a:ext cx="1328467" cy="80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A0BB8266-58FD-407A-A4F9-5AF258918E8D}"/>
              </a:ext>
            </a:extLst>
          </p:cNvPr>
          <p:cNvSpPr/>
          <p:nvPr/>
        </p:nvSpPr>
        <p:spPr>
          <a:xfrm>
            <a:off x="13578321" y="-918050"/>
            <a:ext cx="4285890" cy="75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בחירת דמות:</a:t>
            </a:r>
          </a:p>
          <a:p>
            <a:r>
              <a:rPr lang="he-IL" dirty="0"/>
              <a:t>כפתור:</a:t>
            </a:r>
          </a:p>
          <a:p>
            <a:pPr marL="342900" indent="-342900">
              <a:buAutoNum type="arabicPeriod"/>
            </a:pPr>
            <a:r>
              <a:rPr lang="he-IL" dirty="0"/>
              <a:t>נעשתה בחירה</a:t>
            </a:r>
          </a:p>
          <a:p>
            <a:pPr marL="342900" indent="-342900">
              <a:buAutoNum type="arabicPeriod"/>
            </a:pPr>
            <a:r>
              <a:rPr lang="he-IL" dirty="0"/>
              <a:t>כפתור לכל דמות</a:t>
            </a:r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השרת:</a:t>
            </a:r>
          </a:p>
          <a:p>
            <a:r>
              <a:rPr lang="he-IL" dirty="0"/>
              <a:t>מחץ שחור: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ברגע לחיצה על "נעשתה בחירה" </a:t>
            </a:r>
            <a:r>
              <a:rPr lang="he-IL" dirty="0" err="1"/>
              <a:t>נישלחת</a:t>
            </a:r>
            <a:r>
              <a:rPr lang="he-IL" dirty="0"/>
              <a:t> בקשה לקבלת </a:t>
            </a:r>
            <a:r>
              <a:rPr lang="en-US" dirty="0"/>
              <a:t>IP</a:t>
            </a:r>
            <a:r>
              <a:rPr lang="he-IL" dirty="0"/>
              <a:t> למשחק רנדומלי.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RANDGAME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הודעת כניסה לחלון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(אם לא הלך לחלון המתנה)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</a:t>
            </a:r>
          </a:p>
          <a:p>
            <a:r>
              <a:rPr lang="he-IL" dirty="0"/>
              <a:t>מחץ אדום: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הודעת כניסה לחלון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(אם לא הלך לחלון המתנה)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הודעה על כך שנלחץ הכפתור "נעשתה בחירה"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מידע על שחקן 2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F6BCA29-8E6F-45AB-B1F4-A14357BE86CB}"/>
              </a:ext>
            </a:extLst>
          </p:cNvPr>
          <p:cNvCxnSpPr>
            <a:cxnSpLocks/>
          </p:cNvCxnSpPr>
          <p:nvPr/>
        </p:nvCxnSpPr>
        <p:spPr>
          <a:xfrm>
            <a:off x="5293743" y="526211"/>
            <a:ext cx="8284578" cy="55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07DA650D-1D12-4E5C-BBD6-D56622C49397}"/>
              </a:ext>
            </a:extLst>
          </p:cNvPr>
          <p:cNvSpPr/>
          <p:nvPr/>
        </p:nvSpPr>
        <p:spPr>
          <a:xfrm>
            <a:off x="-2159000" y="1544126"/>
            <a:ext cx="4633344" cy="740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בקשות משחק:</a:t>
            </a:r>
          </a:p>
          <a:p>
            <a:r>
              <a:rPr lang="he-IL" dirty="0"/>
              <a:t>תיאור:</a:t>
            </a:r>
          </a:p>
          <a:p>
            <a:r>
              <a:rPr lang="he-IL" dirty="0"/>
              <a:t>בצעד 1: כל הבקשות לזה שתשחק אם משהוא. אם אפשרות לסרב או להסכים</a:t>
            </a:r>
          </a:p>
          <a:p>
            <a:r>
              <a:rPr lang="he-IL" dirty="0"/>
              <a:t>בצעד 2: הבקשות ששלכתי והמצב שלהם</a:t>
            </a:r>
          </a:p>
          <a:p>
            <a:r>
              <a:rPr lang="he-IL" dirty="0" err="1"/>
              <a:t>מלמטע</a:t>
            </a:r>
            <a:r>
              <a:rPr lang="he-IL" dirty="0"/>
              <a:t>: אפשרות לשלוח בקשה לשחקן אחר</a:t>
            </a:r>
          </a:p>
          <a:p>
            <a:r>
              <a:rPr lang="he-IL" dirty="0"/>
              <a:t>אופציות מעבר:</a:t>
            </a:r>
          </a:p>
          <a:p>
            <a:pPr marL="342900" indent="-342900">
              <a:buAutoNum type="arabicPeriod"/>
            </a:pPr>
            <a:r>
              <a:rPr lang="he-IL" dirty="0"/>
              <a:t>הסכמה לבקשה שאתה נתת או </a:t>
            </a:r>
            <a:r>
              <a:rPr lang="he-IL" dirty="0" err="1"/>
              <a:t>קיבלתה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השרת: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הודעה על כניסה לחלון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בקשה למשחק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 GAME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</a:t>
            </a:r>
            <a:r>
              <a:rPr lang="he-IL" dirty="0" err="1"/>
              <a:t>סרוב</a:t>
            </a:r>
            <a:r>
              <a:rPr lang="he-IL" dirty="0"/>
              <a:t> להודעה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REFUSE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הסכמה להודעה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ACSEPT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בקשה </a:t>
            </a:r>
            <a:r>
              <a:rPr lang="he-IL" dirty="0" err="1"/>
              <a:t>למשהוא</a:t>
            </a:r>
            <a:r>
              <a:rPr lang="he-IL" dirty="0"/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 GAME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הודעה על יציאה מהחלון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r>
              <a:rPr lang="he-IL" dirty="0"/>
              <a:t>מהשרת:</a:t>
            </a:r>
          </a:p>
          <a:p>
            <a:pPr marL="342900" indent="-342900">
              <a:buAutoNum type="arabicPeriod"/>
            </a:pPr>
            <a:r>
              <a:rPr lang="he-IL" dirty="0"/>
              <a:t>העברת הודעות משחקן 1 לשני(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 GAME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REFUSE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ACSEPT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CANCLE GAME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הודעה שהבקשה למשחק נשלחה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ASK SENT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מי </a:t>
            </a:r>
            <a:r>
              <a:rPr lang="he-IL" dirty="0" err="1"/>
              <a:t>שהיתבקש</a:t>
            </a:r>
            <a:r>
              <a:rPr lang="he-IL" dirty="0"/>
              <a:t> למשחק לא </a:t>
            </a:r>
            <a:r>
              <a:rPr lang="he-IL" dirty="0" err="1"/>
              <a:t>נימצה</a:t>
            </a:r>
            <a:r>
              <a:rPr lang="he-IL" dirty="0"/>
              <a:t> בחלון הזה ברגע זה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ANCORRECT ADDRESS WINDOW</a:t>
            </a:r>
            <a:r>
              <a:rPr lang="he-IL" dirty="0"/>
              <a:t>)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EC65796-4F61-4A12-BC41-F7EA3B2C9DFE}"/>
              </a:ext>
            </a:extLst>
          </p:cNvPr>
          <p:cNvCxnSpPr>
            <a:cxnSpLocks/>
          </p:cNvCxnSpPr>
          <p:nvPr/>
        </p:nvCxnSpPr>
        <p:spPr>
          <a:xfrm flipH="1" flipV="1">
            <a:off x="1940944" y="336430"/>
            <a:ext cx="1223512" cy="1492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4C1DA88-3B5F-453A-B7E0-452F383803D7}"/>
              </a:ext>
            </a:extLst>
          </p:cNvPr>
          <p:cNvCxnSpPr>
            <a:cxnSpLocks/>
          </p:cNvCxnSpPr>
          <p:nvPr/>
        </p:nvCxnSpPr>
        <p:spPr>
          <a:xfrm flipH="1">
            <a:off x="2474344" y="948905"/>
            <a:ext cx="690112" cy="80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6180379B-EC80-4277-BC05-9D4BFF2BD72B}"/>
              </a:ext>
            </a:extLst>
          </p:cNvPr>
          <p:cNvCxnSpPr>
            <a:cxnSpLocks/>
          </p:cNvCxnSpPr>
          <p:nvPr/>
        </p:nvCxnSpPr>
        <p:spPr>
          <a:xfrm flipV="1">
            <a:off x="2474344" y="2147978"/>
            <a:ext cx="1078301" cy="2678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631281-08D2-4A77-8800-97261993513F}"/>
              </a:ext>
            </a:extLst>
          </p:cNvPr>
          <p:cNvSpPr txBox="1"/>
          <p:nvPr/>
        </p:nvSpPr>
        <p:spPr>
          <a:xfrm>
            <a:off x="11213432" y="-3401363"/>
            <a:ext cx="594551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מחובר:</a:t>
            </a:r>
          </a:p>
          <a:p>
            <a:r>
              <a:rPr lang="he-IL" sz="2000" dirty="0"/>
              <a:t>בכל מקום במשחק, </a:t>
            </a:r>
          </a:p>
          <a:p>
            <a:r>
              <a:rPr lang="he-IL" sz="2000" dirty="0"/>
              <a:t>אם את מתנתק נשלחת על כך הודעה לשרת. הודעת </a:t>
            </a:r>
            <a:r>
              <a:rPr lang="en-US" sz="2000" dirty="0"/>
              <a:t>ERROR</a:t>
            </a:r>
            <a:r>
              <a:rPr lang="he-IL" sz="2000" dirty="0"/>
              <a:t> מהשרת </a:t>
            </a:r>
            <a:r>
              <a:rPr lang="he-IL" sz="2000" dirty="0" err="1"/>
              <a:t>תיגרום</a:t>
            </a:r>
            <a:r>
              <a:rPr lang="he-IL" sz="2000" dirty="0"/>
              <a:t> למעבר לחלון שבו כתוב שקרתה תקלה ואופציה למעבר לחלון הראשי.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546DFCD8-BF75-49BF-B5E2-5BEBDF63BB8D}"/>
              </a:ext>
            </a:extLst>
          </p:cNvPr>
          <p:cNvSpPr/>
          <p:nvPr/>
        </p:nvSpPr>
        <p:spPr>
          <a:xfrm>
            <a:off x="3037816" y="2844800"/>
            <a:ext cx="1481109" cy="64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המשחק </a:t>
            </a:r>
            <a:r>
              <a:rPr lang="he-IL" dirty="0" err="1"/>
              <a:t>אצמו</a:t>
            </a:r>
            <a:r>
              <a:rPr lang="he-IL" dirty="0"/>
              <a:t> (כולל </a:t>
            </a:r>
            <a:r>
              <a:rPr lang="he-IL" dirty="0" err="1"/>
              <a:t>המונתז</a:t>
            </a:r>
            <a:r>
              <a:rPr lang="he-IL" dirty="0"/>
              <a:t>)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6FB3880-64F4-47CD-AC40-E643CBA280D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 flipV="1">
            <a:off x="4518925" y="3166613"/>
            <a:ext cx="1352951" cy="483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35738247-2DC6-4985-A315-266AED64EBBC}"/>
              </a:ext>
            </a:extLst>
          </p:cNvPr>
          <p:cNvSpPr/>
          <p:nvPr/>
        </p:nvSpPr>
        <p:spPr>
          <a:xfrm>
            <a:off x="3552646" y="4419600"/>
            <a:ext cx="2110356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דיווח תוצאות:</a:t>
            </a:r>
          </a:p>
          <a:p>
            <a:r>
              <a:rPr lang="he-IL" dirty="0"/>
              <a:t>מהלקוח:</a:t>
            </a:r>
          </a:p>
          <a:p>
            <a:r>
              <a:rPr lang="he-IL" dirty="0"/>
              <a:t>1. שליחת </a:t>
            </a:r>
            <a:r>
              <a:rPr lang="en-US" dirty="0"/>
              <a:t>LOST\WIN</a:t>
            </a:r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E702BB3-E6DD-4637-8D0A-C877C0EE2FB2}"/>
              </a:ext>
            </a:extLst>
          </p:cNvPr>
          <p:cNvSpPr/>
          <p:nvPr/>
        </p:nvSpPr>
        <p:spPr>
          <a:xfrm>
            <a:off x="3062136" y="5978944"/>
            <a:ext cx="3643463" cy="524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בחירת המשך:</a:t>
            </a:r>
          </a:p>
          <a:p>
            <a:r>
              <a:rPr lang="he-IL" dirty="0"/>
              <a:t>תיאור: כתוב האם מה קרה (</a:t>
            </a:r>
            <a:r>
              <a:rPr lang="he-IL" dirty="0" err="1"/>
              <a:t>ניצחתה</a:t>
            </a:r>
            <a:r>
              <a:rPr lang="he-IL" dirty="0"/>
              <a:t>\ הפסדת\ שחקן 2 היתנתק)</a:t>
            </a:r>
          </a:p>
          <a:p>
            <a:r>
              <a:rPr lang="he-IL" dirty="0"/>
              <a:t>כפתורים:</a:t>
            </a:r>
          </a:p>
          <a:p>
            <a:pPr marL="342900" indent="-342900">
              <a:buAutoNum type="arabicPeriod"/>
            </a:pPr>
            <a:r>
              <a:rPr lang="he-IL" dirty="0"/>
              <a:t>לחזור לחלון הראשי</a:t>
            </a:r>
          </a:p>
          <a:p>
            <a:pPr marL="342900" indent="-342900">
              <a:buAutoNum type="arabicPeriod"/>
            </a:pPr>
            <a:r>
              <a:rPr lang="he-IL" dirty="0"/>
              <a:t>משחק רנדומלי חוזר</a:t>
            </a:r>
          </a:p>
          <a:p>
            <a:pPr marL="342900" indent="-342900">
              <a:buAutoNum type="arabicPeriod"/>
            </a:pPr>
            <a:r>
              <a:rPr lang="he-IL" dirty="0"/>
              <a:t>משחק חוזר אם אותו בן אדם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שרת:</a:t>
            </a:r>
          </a:p>
          <a:p>
            <a:r>
              <a:rPr lang="he-IL" dirty="0"/>
              <a:t>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הודעה על כניסה לחלון זה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הודעה על יציאה מחלון זה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הודעה </a:t>
            </a:r>
            <a:r>
              <a:rPr lang="he-IL" dirty="0" err="1"/>
              <a:t>שבחרתה</a:t>
            </a:r>
            <a:r>
              <a:rPr lang="he-IL" dirty="0"/>
              <a:t> לעשות משחק חוזר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  <a:p>
            <a:r>
              <a:rPr lang="he-IL" dirty="0"/>
              <a:t>שרת:</a:t>
            </a:r>
          </a:p>
          <a:p>
            <a:pPr marL="342900" indent="-342900">
              <a:buAutoNum type="arabicPeriod"/>
            </a:pPr>
            <a:r>
              <a:rPr lang="he-IL" dirty="0"/>
              <a:t>שליחת המצב (ברגע שבו השחקן השני בוחר משהו השרת מעביר את זה)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A6BDBF2C-B91E-4E08-806B-8CCE136BF38A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3778371" y="3488426"/>
            <a:ext cx="829453" cy="931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F69697E-9D1A-4C98-8AE0-C2ABABB35FA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607824" y="5435600"/>
            <a:ext cx="276044" cy="543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DBA19216-406A-4B7A-966D-08EF3CB5439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705599" y="6607650"/>
            <a:ext cx="9015667" cy="155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BCA79553-7A0D-419C-B2F2-078DB2C8AE7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714759" y="6607650"/>
            <a:ext cx="9006507" cy="1202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FCD5AF-448C-1415-8DA4-CF35ADC96863}"/>
              </a:ext>
            </a:extLst>
          </p:cNvPr>
          <p:cNvSpPr/>
          <p:nvPr/>
        </p:nvSpPr>
        <p:spPr>
          <a:xfrm>
            <a:off x="15014275" y="8165931"/>
            <a:ext cx="2849936" cy="25637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/>
              <a:t>מקרה:</a:t>
            </a:r>
          </a:p>
          <a:p>
            <a:pPr marL="342900" indent="-342900">
              <a:buAutoNum type="arabicPeriod"/>
            </a:pPr>
            <a:r>
              <a:rPr lang="he-IL" dirty="0" err="1"/>
              <a:t>תיקשורת</a:t>
            </a:r>
            <a:r>
              <a:rPr lang="he-IL" dirty="0"/>
              <a:t> אם שרת: - מסמל קטגוריה של כל </a:t>
            </a:r>
            <a:r>
              <a:rPr lang="he-IL" dirty="0" err="1"/>
              <a:t>התיקשורת</a:t>
            </a:r>
            <a:r>
              <a:rPr lang="he-IL" dirty="0"/>
              <a:t> עם השרת (מה שהשרת או הלקוח שולחים)</a:t>
            </a: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FF0000"/>
                </a:solidFill>
              </a:rPr>
              <a:t>לא גמור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8437-2433-5DA5-5A4C-47A97809B5FF}"/>
              </a:ext>
            </a:extLst>
          </p:cNvPr>
          <p:cNvSpPr/>
          <p:nvPr/>
        </p:nvSpPr>
        <p:spPr>
          <a:xfrm>
            <a:off x="5871876" y="1330983"/>
            <a:ext cx="5906579" cy="463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המתנה לשחקן 2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השרת:</a:t>
            </a:r>
          </a:p>
          <a:p>
            <a:r>
              <a:rPr lang="he-IL" dirty="0"/>
              <a:t>כניסה לבחירת דמות מחץ שחור: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 (</a:t>
            </a:r>
            <a:r>
              <a:rPr lang="he-IL" dirty="0" err="1"/>
              <a:t>מתיחס</a:t>
            </a:r>
            <a:r>
              <a:rPr lang="he-IL" dirty="0"/>
              <a:t> לחלון זה כחלון בחירת דמות)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AutoNum type="arabicPeriod"/>
            </a:pPr>
            <a:r>
              <a:rPr lang="he-IL" dirty="0"/>
              <a:t>שליחת הודעה על תחילת משחק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 START</a:t>
            </a:r>
            <a:r>
              <a:rPr lang="he-IL" dirty="0"/>
              <a:t>)</a:t>
            </a:r>
          </a:p>
          <a:p>
            <a:r>
              <a:rPr lang="he-IL" dirty="0"/>
              <a:t>כניסה לבחירת דמות מחץ אדום: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 (</a:t>
            </a:r>
            <a:r>
              <a:rPr lang="he-IL" dirty="0" err="1"/>
              <a:t>מתיחס</a:t>
            </a:r>
            <a:r>
              <a:rPr lang="he-IL" dirty="0"/>
              <a:t> לחלון זה כחלון בחירת דמות) 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מידע על שחקן 2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הודעה על תחילת משחק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 START</a:t>
            </a:r>
            <a:r>
              <a:rPr lang="he-IL" dirty="0"/>
              <a:t>)</a:t>
            </a:r>
          </a:p>
          <a:p>
            <a:pPr algn="ctr"/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99B5-D4BA-128E-1E1A-EA4B1A92358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11778455" y="2844800"/>
            <a:ext cx="1799866" cy="80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91B4605-A15A-47C1-85B0-319327B81591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2474344" y="2844800"/>
            <a:ext cx="11103977" cy="2404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65331AD4-5B39-47CF-89DB-1C91D206755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398698" y="806571"/>
            <a:ext cx="1152131" cy="657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13B513-16A8-0A59-6F1C-ABD7E80449CC}"/>
              </a:ext>
            </a:extLst>
          </p:cNvPr>
          <p:cNvSpPr txBox="1"/>
          <p:nvPr/>
        </p:nvSpPr>
        <p:spPr>
          <a:xfrm>
            <a:off x="-1913049" y="-3787276"/>
            <a:ext cx="15082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6000" dirty="0"/>
              <a:t>החלק של המשחק והודעות כלליות (לדוגמה מקרה)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1625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028CEB0-75FA-452F-AE0C-3571983AFC89}"/>
              </a:ext>
            </a:extLst>
          </p:cNvPr>
          <p:cNvSpPr/>
          <p:nvPr/>
        </p:nvSpPr>
        <p:spPr>
          <a:xfrm>
            <a:off x="-534838" y="-1285336"/>
            <a:ext cx="2475782" cy="25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Main:</a:t>
            </a:r>
          </a:p>
          <a:p>
            <a:r>
              <a:rPr lang="he-IL" dirty="0"/>
              <a:t>כפתורים:</a:t>
            </a:r>
            <a:endParaRPr lang="en-US" dirty="0"/>
          </a:p>
          <a:p>
            <a:r>
              <a:rPr lang="he-IL" dirty="0"/>
              <a:t>1. משחק</a:t>
            </a:r>
          </a:p>
          <a:p>
            <a:r>
              <a:rPr lang="he-IL" dirty="0"/>
              <a:t>2. הגדרות</a:t>
            </a:r>
          </a:p>
          <a:p>
            <a:r>
              <a:rPr lang="he-IL" dirty="0"/>
              <a:t>3. התחברות</a:t>
            </a:r>
          </a:p>
          <a:p>
            <a:r>
              <a:rPr lang="he-IL" dirty="0"/>
              <a:t>4. </a:t>
            </a:r>
            <a:r>
              <a:rPr lang="he-IL" dirty="0" err="1"/>
              <a:t>טקסת</a:t>
            </a:r>
            <a:r>
              <a:rPr lang="he-IL" dirty="0"/>
              <a:t> מהיוצר</a:t>
            </a:r>
          </a:p>
          <a:p>
            <a:r>
              <a:rPr lang="he-IL" dirty="0"/>
              <a:t>5. </a:t>
            </a:r>
            <a:r>
              <a:rPr lang="he-IL" dirty="0" err="1"/>
              <a:t>איזור</a:t>
            </a:r>
            <a:r>
              <a:rPr lang="he-IL" dirty="0"/>
              <a:t> ליצירת </a:t>
            </a:r>
            <a:r>
              <a:rPr lang="he-IL" dirty="0" err="1"/>
              <a:t>מונטז</a:t>
            </a:r>
            <a:endParaRPr lang="he-IL" dirty="0"/>
          </a:p>
          <a:p>
            <a:r>
              <a:rPr lang="he-IL" dirty="0"/>
              <a:t>6. </a:t>
            </a:r>
            <a:r>
              <a:rPr lang="he-IL"/>
              <a:t>חנות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B723A34-EAE2-4C3C-9060-30155A0C7818}"/>
              </a:ext>
            </a:extLst>
          </p:cNvPr>
          <p:cNvSpPr/>
          <p:nvPr/>
        </p:nvSpPr>
        <p:spPr>
          <a:xfrm>
            <a:off x="3164456" y="-534837"/>
            <a:ext cx="2234242" cy="2682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משחק:</a:t>
            </a:r>
          </a:p>
          <a:p>
            <a:r>
              <a:rPr lang="he-IL" dirty="0"/>
              <a:t>כפתורים:</a:t>
            </a:r>
          </a:p>
          <a:p>
            <a:pPr marL="342900" indent="-342900">
              <a:buAutoNum type="arabicPeriod"/>
            </a:pPr>
            <a:r>
              <a:rPr lang="he-IL" dirty="0"/>
              <a:t>משחק עם מישהו זר</a:t>
            </a:r>
          </a:p>
          <a:p>
            <a:pPr marL="342900" indent="-342900">
              <a:buAutoNum type="arabicPeriod"/>
            </a:pPr>
            <a:r>
              <a:rPr lang="he-IL" dirty="0"/>
              <a:t>משחק עם חבר</a:t>
            </a:r>
          </a:p>
          <a:p>
            <a:pPr marL="342900" indent="-342900">
              <a:buAutoNum type="arabicPeriod"/>
            </a:pPr>
            <a:r>
              <a:rPr lang="he-IL" dirty="0"/>
              <a:t>משחק על מחשב 1</a:t>
            </a:r>
          </a:p>
          <a:p>
            <a:pPr marL="342900" indent="-342900">
              <a:buAutoNum type="arabicPeriod"/>
            </a:pPr>
            <a:r>
              <a:rPr lang="he-IL" dirty="0"/>
              <a:t>אזור אימונים</a:t>
            </a:r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E7333C0-DF4C-4464-8E00-AEAD9B9B3BCA}"/>
              </a:ext>
            </a:extLst>
          </p:cNvPr>
          <p:cNvCxnSpPr>
            <a:cxnSpLocks/>
          </p:cNvCxnSpPr>
          <p:nvPr/>
        </p:nvCxnSpPr>
        <p:spPr>
          <a:xfrm>
            <a:off x="1835989" y="-276046"/>
            <a:ext cx="1328467" cy="80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A0BB8266-58FD-407A-A4F9-5AF258918E8D}"/>
              </a:ext>
            </a:extLst>
          </p:cNvPr>
          <p:cNvSpPr/>
          <p:nvPr/>
        </p:nvSpPr>
        <p:spPr>
          <a:xfrm>
            <a:off x="13578321" y="-918050"/>
            <a:ext cx="4285890" cy="75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בחירת דמות:</a:t>
            </a:r>
          </a:p>
          <a:p>
            <a:r>
              <a:rPr lang="he-IL" dirty="0"/>
              <a:t>כפתור:</a:t>
            </a:r>
          </a:p>
          <a:p>
            <a:pPr marL="342900" indent="-342900">
              <a:buAutoNum type="arabicPeriod"/>
            </a:pPr>
            <a:r>
              <a:rPr lang="he-IL" dirty="0"/>
              <a:t>נעשתה בחירה</a:t>
            </a:r>
          </a:p>
          <a:p>
            <a:pPr marL="342900" indent="-342900">
              <a:buAutoNum type="arabicPeriod"/>
            </a:pPr>
            <a:r>
              <a:rPr lang="he-IL" dirty="0"/>
              <a:t>כפתור לכל דמות</a:t>
            </a:r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השרת:</a:t>
            </a:r>
          </a:p>
          <a:p>
            <a:r>
              <a:rPr lang="he-IL" dirty="0"/>
              <a:t>מחץ שחור: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ברגע לחיצה על "נעשתה בחירה" </a:t>
            </a:r>
            <a:r>
              <a:rPr lang="he-IL" dirty="0" err="1"/>
              <a:t>נישלחת</a:t>
            </a:r>
            <a:r>
              <a:rPr lang="he-IL" dirty="0"/>
              <a:t> בקשה לקבלת </a:t>
            </a:r>
            <a:r>
              <a:rPr lang="en-US" dirty="0"/>
              <a:t>IP</a:t>
            </a:r>
            <a:r>
              <a:rPr lang="he-IL" dirty="0"/>
              <a:t> למשחק רנדומלי.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RANDGAME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הודעת כניסה לחלון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(אם לא הלך לחלון המתנה)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</a:t>
            </a:r>
          </a:p>
          <a:p>
            <a:r>
              <a:rPr lang="he-IL" dirty="0"/>
              <a:t>מחץ אדום: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הודעת כניסה לחלון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(אם לא הלך לחלון המתנה)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הודעה על כך שנלחץ הכפתור "נעשתה בחירה"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מידע על שחקן 2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F6BCA29-8E6F-45AB-B1F4-A14357BE86CB}"/>
              </a:ext>
            </a:extLst>
          </p:cNvPr>
          <p:cNvCxnSpPr>
            <a:cxnSpLocks/>
          </p:cNvCxnSpPr>
          <p:nvPr/>
        </p:nvCxnSpPr>
        <p:spPr>
          <a:xfrm>
            <a:off x="5293743" y="526211"/>
            <a:ext cx="8284578" cy="558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07DA650D-1D12-4E5C-BBD6-D56622C49397}"/>
              </a:ext>
            </a:extLst>
          </p:cNvPr>
          <p:cNvSpPr/>
          <p:nvPr/>
        </p:nvSpPr>
        <p:spPr>
          <a:xfrm>
            <a:off x="-2159000" y="1544126"/>
            <a:ext cx="4633344" cy="7409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בקשות משחק:</a:t>
            </a:r>
          </a:p>
          <a:p>
            <a:r>
              <a:rPr lang="he-IL" dirty="0"/>
              <a:t>תיאור:</a:t>
            </a:r>
          </a:p>
          <a:p>
            <a:r>
              <a:rPr lang="he-IL" dirty="0"/>
              <a:t>בצעד 1: כל הבקשות לזה שתשחק אם משהוא. אם אפשרות לסרב או להסכים</a:t>
            </a:r>
          </a:p>
          <a:p>
            <a:r>
              <a:rPr lang="he-IL" dirty="0"/>
              <a:t>בצעד 2: הבקשות ששלכתי והמצב שלהם</a:t>
            </a:r>
          </a:p>
          <a:p>
            <a:r>
              <a:rPr lang="he-IL" dirty="0" err="1"/>
              <a:t>מלמטע</a:t>
            </a:r>
            <a:r>
              <a:rPr lang="he-IL" dirty="0"/>
              <a:t>: אפשרות לשלוח בקשה לשחקן אחר</a:t>
            </a:r>
          </a:p>
          <a:p>
            <a:r>
              <a:rPr lang="he-IL" dirty="0"/>
              <a:t>אופציות מעבר:</a:t>
            </a:r>
          </a:p>
          <a:p>
            <a:pPr marL="342900" indent="-342900">
              <a:buAutoNum type="arabicPeriod"/>
            </a:pPr>
            <a:r>
              <a:rPr lang="he-IL" dirty="0"/>
              <a:t>הסכמה לבקשה שאתה נתת או </a:t>
            </a:r>
            <a:r>
              <a:rPr lang="he-IL" dirty="0" err="1"/>
              <a:t>קיבלתה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השרת: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הודעה על כניסה לחלון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בקשה למשחק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 GAME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</a:t>
            </a:r>
            <a:r>
              <a:rPr lang="he-IL" dirty="0" err="1"/>
              <a:t>סרוב</a:t>
            </a:r>
            <a:r>
              <a:rPr lang="he-IL" dirty="0"/>
              <a:t> להודעה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REFUSE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הסכמה להודעה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ACSEPT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שליחת בקשה </a:t>
            </a:r>
            <a:r>
              <a:rPr lang="he-IL" dirty="0" err="1"/>
              <a:t>למשהוא</a:t>
            </a:r>
            <a:r>
              <a:rPr lang="he-IL" dirty="0"/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 GAME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הודעה על יציאה מהחלון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r>
              <a:rPr lang="he-IL" dirty="0"/>
              <a:t>מהשרת:</a:t>
            </a:r>
          </a:p>
          <a:p>
            <a:pPr marL="342900" indent="-342900">
              <a:buAutoNum type="arabicPeriod"/>
            </a:pPr>
            <a:r>
              <a:rPr lang="he-IL" dirty="0"/>
              <a:t>העברת הודעות משחקן 1 לשני(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FRIEND GAME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REFUSE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ACSEPT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CANCLE GAME</a:t>
            </a:r>
            <a:r>
              <a:rPr lang="he-IL" dirty="0"/>
              <a:t>)</a:t>
            </a:r>
          </a:p>
          <a:p>
            <a:pPr marL="342900" indent="-342900">
              <a:buAutoNum type="arabicPeriod"/>
            </a:pPr>
            <a:r>
              <a:rPr lang="he-IL" dirty="0"/>
              <a:t>הודעה שהבקשה למשחק נשלחה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ASK SENT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מי </a:t>
            </a:r>
            <a:r>
              <a:rPr lang="he-IL" dirty="0" err="1"/>
              <a:t>שהיתבקש</a:t>
            </a:r>
            <a:r>
              <a:rPr lang="he-IL" dirty="0"/>
              <a:t> למשחק לא </a:t>
            </a:r>
            <a:r>
              <a:rPr lang="he-IL" dirty="0" err="1"/>
              <a:t>נימצה</a:t>
            </a:r>
            <a:r>
              <a:rPr lang="he-IL" dirty="0"/>
              <a:t> בחלון הזה ברגע זה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ANCORRECT ADDRESS WINDOW</a:t>
            </a:r>
            <a:r>
              <a:rPr lang="he-IL" dirty="0"/>
              <a:t>)</a:t>
            </a:r>
          </a:p>
        </p:txBody>
      </p: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EC65796-4F61-4A12-BC41-F7EA3B2C9DFE}"/>
              </a:ext>
            </a:extLst>
          </p:cNvPr>
          <p:cNvCxnSpPr>
            <a:cxnSpLocks/>
          </p:cNvCxnSpPr>
          <p:nvPr/>
        </p:nvCxnSpPr>
        <p:spPr>
          <a:xfrm flipH="1" flipV="1">
            <a:off x="1940944" y="336430"/>
            <a:ext cx="1223512" cy="1492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44C1DA88-3B5F-453A-B7E0-452F383803D7}"/>
              </a:ext>
            </a:extLst>
          </p:cNvPr>
          <p:cNvCxnSpPr>
            <a:cxnSpLocks/>
          </p:cNvCxnSpPr>
          <p:nvPr/>
        </p:nvCxnSpPr>
        <p:spPr>
          <a:xfrm flipH="1">
            <a:off x="2474344" y="948905"/>
            <a:ext cx="690112" cy="80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6180379B-EC80-4277-BC05-9D4BFF2BD72B}"/>
              </a:ext>
            </a:extLst>
          </p:cNvPr>
          <p:cNvCxnSpPr>
            <a:cxnSpLocks/>
          </p:cNvCxnSpPr>
          <p:nvPr/>
        </p:nvCxnSpPr>
        <p:spPr>
          <a:xfrm flipV="1">
            <a:off x="2474344" y="2147978"/>
            <a:ext cx="1078301" cy="2678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631281-08D2-4A77-8800-97261993513F}"/>
              </a:ext>
            </a:extLst>
          </p:cNvPr>
          <p:cNvSpPr txBox="1"/>
          <p:nvPr/>
        </p:nvSpPr>
        <p:spPr>
          <a:xfrm>
            <a:off x="11213432" y="-3401363"/>
            <a:ext cx="5945517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dirty="0"/>
              <a:t>מחובר:</a:t>
            </a:r>
          </a:p>
          <a:p>
            <a:r>
              <a:rPr lang="he-IL" sz="2000" dirty="0"/>
              <a:t>בכל מקום במשחק, </a:t>
            </a:r>
          </a:p>
          <a:p>
            <a:r>
              <a:rPr lang="he-IL" sz="2000" dirty="0"/>
              <a:t>אם את מתנתק נשלחת על כך הודעה לשרת. הודעת </a:t>
            </a:r>
            <a:r>
              <a:rPr lang="en-US" sz="2000" dirty="0"/>
              <a:t>ERROR</a:t>
            </a:r>
            <a:r>
              <a:rPr lang="he-IL" sz="2000" dirty="0"/>
              <a:t> מהשרת </a:t>
            </a:r>
            <a:r>
              <a:rPr lang="he-IL" sz="2000" dirty="0" err="1"/>
              <a:t>תיגרום</a:t>
            </a:r>
            <a:r>
              <a:rPr lang="he-IL" sz="2000" dirty="0"/>
              <a:t> למעבר לחלון שבו כתוב שקרתה תקלה ואופציה למעבר לחלון הראשי.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546DFCD8-BF75-49BF-B5E2-5BEBDF63BB8D}"/>
              </a:ext>
            </a:extLst>
          </p:cNvPr>
          <p:cNvSpPr/>
          <p:nvPr/>
        </p:nvSpPr>
        <p:spPr>
          <a:xfrm>
            <a:off x="3037816" y="2844800"/>
            <a:ext cx="1481109" cy="643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המשחק </a:t>
            </a:r>
            <a:r>
              <a:rPr lang="he-IL" dirty="0" err="1"/>
              <a:t>אצמו</a:t>
            </a:r>
            <a:r>
              <a:rPr lang="he-IL" dirty="0"/>
              <a:t> (כולל </a:t>
            </a:r>
            <a:r>
              <a:rPr lang="he-IL" dirty="0" err="1"/>
              <a:t>המונתז</a:t>
            </a:r>
            <a:r>
              <a:rPr lang="he-IL" dirty="0"/>
              <a:t>)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6FB3880-64F4-47CD-AC40-E643CBA280D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 flipV="1">
            <a:off x="4518925" y="3166613"/>
            <a:ext cx="1352951" cy="483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35738247-2DC6-4985-A315-266AED64EBBC}"/>
              </a:ext>
            </a:extLst>
          </p:cNvPr>
          <p:cNvSpPr/>
          <p:nvPr/>
        </p:nvSpPr>
        <p:spPr>
          <a:xfrm>
            <a:off x="3552646" y="4419600"/>
            <a:ext cx="2110356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דיווח תוצאות:</a:t>
            </a:r>
          </a:p>
          <a:p>
            <a:r>
              <a:rPr lang="he-IL" dirty="0"/>
              <a:t>מהלקוח:</a:t>
            </a:r>
          </a:p>
          <a:p>
            <a:r>
              <a:rPr lang="he-IL" dirty="0"/>
              <a:t>1. שליחת </a:t>
            </a:r>
            <a:r>
              <a:rPr lang="en-US" dirty="0"/>
              <a:t>LOST\WIN</a:t>
            </a:r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E702BB3-E6DD-4637-8D0A-C877C0EE2FB2}"/>
              </a:ext>
            </a:extLst>
          </p:cNvPr>
          <p:cNvSpPr/>
          <p:nvPr/>
        </p:nvSpPr>
        <p:spPr>
          <a:xfrm>
            <a:off x="3062136" y="5978944"/>
            <a:ext cx="3643463" cy="524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בחירת המשך:</a:t>
            </a:r>
          </a:p>
          <a:p>
            <a:r>
              <a:rPr lang="he-IL" dirty="0"/>
              <a:t>תיאור: כתוב האם מה קרה (</a:t>
            </a:r>
            <a:r>
              <a:rPr lang="he-IL" dirty="0" err="1"/>
              <a:t>ניצחתה</a:t>
            </a:r>
            <a:r>
              <a:rPr lang="he-IL" dirty="0"/>
              <a:t>\ הפסדת\ שחקן 2 היתנתק)</a:t>
            </a:r>
          </a:p>
          <a:p>
            <a:r>
              <a:rPr lang="he-IL" dirty="0"/>
              <a:t>כפתורים:</a:t>
            </a:r>
          </a:p>
          <a:p>
            <a:pPr marL="342900" indent="-342900">
              <a:buAutoNum type="arabicPeriod"/>
            </a:pPr>
            <a:r>
              <a:rPr lang="he-IL" dirty="0"/>
              <a:t>לחזור לחלון הראשי</a:t>
            </a:r>
          </a:p>
          <a:p>
            <a:pPr marL="342900" indent="-342900">
              <a:buAutoNum type="arabicPeriod"/>
            </a:pPr>
            <a:r>
              <a:rPr lang="he-IL" dirty="0"/>
              <a:t>משחק רנדומלי חוזר</a:t>
            </a:r>
          </a:p>
          <a:p>
            <a:pPr marL="342900" indent="-342900">
              <a:buAutoNum type="arabicPeriod"/>
            </a:pPr>
            <a:r>
              <a:rPr lang="he-IL" dirty="0"/>
              <a:t>משחק חוזר אם אותו בן אדם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שרת:</a:t>
            </a:r>
          </a:p>
          <a:p>
            <a:r>
              <a:rPr lang="he-IL" dirty="0"/>
              <a:t>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הודעה על כניסה לחלון זה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הודעה על יציאה מחלון זה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הודעה </a:t>
            </a:r>
            <a:r>
              <a:rPr lang="he-IL" dirty="0" err="1"/>
              <a:t>שבחרתה</a:t>
            </a:r>
            <a:r>
              <a:rPr lang="he-IL" dirty="0"/>
              <a:t> לעשות משחק חוזר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  <a:p>
            <a:r>
              <a:rPr lang="he-IL" dirty="0"/>
              <a:t>שרת:</a:t>
            </a:r>
          </a:p>
          <a:p>
            <a:pPr marL="342900" indent="-342900">
              <a:buAutoNum type="arabicPeriod"/>
            </a:pPr>
            <a:r>
              <a:rPr lang="he-IL" dirty="0"/>
              <a:t>שליחת המצב (ברגע שבו השחקן השני בוחר משהו השרת מעביר את זה)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A6BDBF2C-B91E-4E08-806B-8CCE136BF38A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3778371" y="3488426"/>
            <a:ext cx="829453" cy="931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F69697E-9D1A-4C98-8AE0-C2ABABB35FA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607824" y="5435600"/>
            <a:ext cx="276044" cy="543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DBA19216-406A-4B7A-966D-08EF3CB5439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705599" y="6607650"/>
            <a:ext cx="9015667" cy="15582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BCA79553-7A0D-419C-B2F2-078DB2C8AE7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714759" y="6607650"/>
            <a:ext cx="9006507" cy="1202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0FCD5AF-448C-1415-8DA4-CF35ADC96863}"/>
              </a:ext>
            </a:extLst>
          </p:cNvPr>
          <p:cNvSpPr/>
          <p:nvPr/>
        </p:nvSpPr>
        <p:spPr>
          <a:xfrm>
            <a:off x="15014275" y="8165931"/>
            <a:ext cx="2849936" cy="25637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/>
              <a:t>מקרה:</a:t>
            </a:r>
          </a:p>
          <a:p>
            <a:pPr marL="342900" indent="-342900">
              <a:buAutoNum type="arabicPeriod"/>
            </a:pPr>
            <a:r>
              <a:rPr lang="he-IL" dirty="0" err="1"/>
              <a:t>תיקשורת</a:t>
            </a:r>
            <a:r>
              <a:rPr lang="he-IL" dirty="0"/>
              <a:t> אם שרת: - מסמל קטגוריה של כל </a:t>
            </a:r>
            <a:r>
              <a:rPr lang="he-IL" dirty="0" err="1"/>
              <a:t>התיקשורת</a:t>
            </a:r>
            <a:r>
              <a:rPr lang="he-IL" dirty="0"/>
              <a:t> עם השרת (מה שהשרת או הלקוח שולחים)</a:t>
            </a: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FF0000"/>
                </a:solidFill>
              </a:rPr>
              <a:t>לא גמור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8437-2433-5DA5-5A4C-47A97809B5FF}"/>
              </a:ext>
            </a:extLst>
          </p:cNvPr>
          <p:cNvSpPr/>
          <p:nvPr/>
        </p:nvSpPr>
        <p:spPr>
          <a:xfrm>
            <a:off x="5871876" y="1330983"/>
            <a:ext cx="5906579" cy="463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המתנה לשחקן 2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השרת:</a:t>
            </a:r>
          </a:p>
          <a:p>
            <a:r>
              <a:rPr lang="he-IL" dirty="0"/>
              <a:t>כניסה לבחירת דמות מחץ שחור: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 (</a:t>
            </a:r>
            <a:r>
              <a:rPr lang="he-IL" dirty="0" err="1"/>
              <a:t>מתיחס</a:t>
            </a:r>
            <a:r>
              <a:rPr lang="he-IL" dirty="0"/>
              <a:t> לחלון זה כחלון בחירת דמות)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AutoNum type="arabicPeriod"/>
            </a:pPr>
            <a:r>
              <a:rPr lang="he-IL" dirty="0"/>
              <a:t>שליחת הודעה על תחילת משחק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 START</a:t>
            </a:r>
            <a:r>
              <a:rPr lang="he-IL" dirty="0"/>
              <a:t>)</a:t>
            </a:r>
          </a:p>
          <a:p>
            <a:r>
              <a:rPr lang="he-IL" dirty="0"/>
              <a:t>כניסה לבחירת דמות מחץ אדום: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AutoNum type="arabicPeriod"/>
            </a:pPr>
            <a:r>
              <a:rPr lang="he-IL" dirty="0"/>
              <a:t>הודעת יציאה מהחלון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EXIT</a:t>
            </a:r>
            <a:r>
              <a:rPr lang="he-IL" dirty="0"/>
              <a:t>) (</a:t>
            </a:r>
            <a:r>
              <a:rPr lang="he-IL" dirty="0" err="1"/>
              <a:t>מתיחס</a:t>
            </a:r>
            <a:r>
              <a:rPr lang="he-IL" dirty="0"/>
              <a:t> לחלון זה כחלון בחירת דמות) 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מידע על שחקן 2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P2 STATUES UPDATE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הודעה על תחילת משחק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GAME START</a:t>
            </a:r>
            <a:r>
              <a:rPr lang="he-IL" dirty="0"/>
              <a:t>)</a:t>
            </a:r>
          </a:p>
          <a:p>
            <a:pPr algn="ctr"/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99B5-D4BA-128E-1E1A-EA4B1A92358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11778455" y="2844800"/>
            <a:ext cx="1799866" cy="80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91B4605-A15A-47C1-85B0-319327B81591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2474344" y="2844800"/>
            <a:ext cx="11103977" cy="2404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65331AD4-5B39-47CF-89DB-1C91D206755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398698" y="806571"/>
            <a:ext cx="1152131" cy="6572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13B513-16A8-0A59-6F1C-ABD7E80449CC}"/>
              </a:ext>
            </a:extLst>
          </p:cNvPr>
          <p:cNvSpPr txBox="1"/>
          <p:nvPr/>
        </p:nvSpPr>
        <p:spPr>
          <a:xfrm>
            <a:off x="-1913049" y="-3787276"/>
            <a:ext cx="15082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6000" dirty="0"/>
              <a:t>החלק של המשחק והודעות כלליות (לדוגמה מקרה)</a:t>
            </a:r>
            <a:endParaRPr lang="en-IL" sz="6000" dirty="0"/>
          </a:p>
        </p:txBody>
      </p:sp>
    </p:spTree>
    <p:extLst>
      <p:ext uri="{BB962C8B-B14F-4D97-AF65-F5344CB8AC3E}">
        <p14:creationId xmlns:p14="http://schemas.microsoft.com/office/powerpoint/2010/main" val="226192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028CEB0-75FA-452F-AE0C-3571983AFC89}"/>
              </a:ext>
            </a:extLst>
          </p:cNvPr>
          <p:cNvSpPr/>
          <p:nvPr/>
        </p:nvSpPr>
        <p:spPr>
          <a:xfrm>
            <a:off x="3137579" y="238232"/>
            <a:ext cx="1020497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  <a:p>
            <a:pPr algn="ctr"/>
            <a:r>
              <a:rPr lang="he-IL" dirty="0"/>
              <a:t>התפריט הראשי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B723A34-EAE2-4C3C-9060-30155A0C7818}"/>
              </a:ext>
            </a:extLst>
          </p:cNvPr>
          <p:cNvSpPr/>
          <p:nvPr/>
        </p:nvSpPr>
        <p:spPr>
          <a:xfrm>
            <a:off x="5847906" y="751133"/>
            <a:ext cx="1208502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  <a:p>
            <a:pPr algn="ctr"/>
            <a:r>
              <a:rPr lang="he-IL" dirty="0"/>
              <a:t>תפריט המשחקים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E7333C0-DF4C-4464-8E00-AEAD9B9B3BC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158076" y="734762"/>
            <a:ext cx="1689830" cy="512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A0BB8266-58FD-407A-A4F9-5AF258918E8D}"/>
              </a:ext>
            </a:extLst>
          </p:cNvPr>
          <p:cNvSpPr/>
          <p:nvPr/>
        </p:nvSpPr>
        <p:spPr>
          <a:xfrm>
            <a:off x="10688972" y="1805888"/>
            <a:ext cx="1001116" cy="83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  <a:p>
            <a:pPr algn="ctr"/>
            <a:r>
              <a:rPr lang="he-IL" dirty="0"/>
              <a:t>בחירת דמות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F6BCA29-8E6F-45AB-B1F4-A14357BE86CB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056408" y="1247663"/>
            <a:ext cx="4133122" cy="55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546DFCD8-BF75-49BF-B5E2-5BEBDF63BB8D}"/>
              </a:ext>
            </a:extLst>
          </p:cNvPr>
          <p:cNvSpPr/>
          <p:nvPr/>
        </p:nvSpPr>
        <p:spPr>
          <a:xfrm>
            <a:off x="5835662" y="2817010"/>
            <a:ext cx="1135071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  <a:p>
            <a:pPr algn="ctr"/>
            <a:r>
              <a:rPr lang="he-IL" dirty="0"/>
              <a:t>המשחק עצמו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6FB3880-64F4-47CD-AC40-E643CBA280D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>
            <a:off x="6970733" y="2845164"/>
            <a:ext cx="760555" cy="411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35738247-2DC6-4985-A315-266AED64EBBC}"/>
              </a:ext>
            </a:extLst>
          </p:cNvPr>
          <p:cNvSpPr/>
          <p:nvPr/>
        </p:nvSpPr>
        <p:spPr>
          <a:xfrm>
            <a:off x="5870378" y="4101227"/>
            <a:ext cx="938615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7</a:t>
            </a:r>
            <a:endParaRPr lang="he-IL" dirty="0"/>
          </a:p>
          <a:p>
            <a:r>
              <a:rPr lang="he-IL" dirty="0"/>
              <a:t>מונטז' ניצחון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E702BB3-E6DD-4637-8D0A-C877C0EE2FB2}"/>
              </a:ext>
            </a:extLst>
          </p:cNvPr>
          <p:cNvSpPr/>
          <p:nvPr/>
        </p:nvSpPr>
        <p:spPr>
          <a:xfrm>
            <a:off x="7303263" y="4597117"/>
            <a:ext cx="1000538" cy="10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he-IL" dirty="0"/>
          </a:p>
          <a:p>
            <a:pPr algn="ctr"/>
            <a:r>
              <a:rPr lang="he-IL" dirty="0"/>
              <a:t>בחירת המשך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A6BDBF2C-B91E-4E08-806B-8CCE136BF38A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6339686" y="3695478"/>
            <a:ext cx="63512" cy="405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F69697E-9D1A-4C98-8AE0-C2ABABB35FA0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>
            <a:off x="6339686" y="4979695"/>
            <a:ext cx="963577" cy="14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BCA79553-7A0D-419C-B2F2-078DB2C8AE7A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 flipV="1">
            <a:off x="8303801" y="2639743"/>
            <a:ext cx="2885729" cy="2485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D48437-2433-5DA5-5A4C-47A97809B5FF}"/>
              </a:ext>
            </a:extLst>
          </p:cNvPr>
          <p:cNvSpPr/>
          <p:nvPr/>
        </p:nvSpPr>
        <p:spPr>
          <a:xfrm>
            <a:off x="7731288" y="2578224"/>
            <a:ext cx="1364330" cy="533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he-IL" dirty="0"/>
          </a:p>
          <a:p>
            <a:pPr algn="ctr"/>
            <a:r>
              <a:rPr lang="he-IL" dirty="0"/>
              <a:t>חלון המתנה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99B5-D4BA-128E-1E1A-EA4B1A92358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9095618" y="2222816"/>
            <a:ext cx="1593354" cy="622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65331AD4-5B39-47CF-89DB-1C91D2067551}"/>
              </a:ext>
            </a:extLst>
          </p:cNvPr>
          <p:cNvCxnSpPr>
            <a:cxnSpLocks/>
            <a:stCxn id="45" idx="0"/>
            <a:endCxn id="7" idx="3"/>
          </p:cNvCxnSpPr>
          <p:nvPr/>
        </p:nvCxnSpPr>
        <p:spPr>
          <a:xfrm flipH="1" flipV="1">
            <a:off x="7056408" y="1247663"/>
            <a:ext cx="747124" cy="334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527B5A9-7423-9CE5-D8A9-D8BD9D8B9613}"/>
              </a:ext>
            </a:extLst>
          </p:cNvPr>
          <p:cNvSpPr/>
          <p:nvPr/>
        </p:nvSpPr>
        <p:spPr>
          <a:xfrm>
            <a:off x="767751" y="3371955"/>
            <a:ext cx="4608357" cy="18710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0B3D2D-D39F-DD88-FC61-9F420FD3523A}"/>
              </a:ext>
            </a:extLst>
          </p:cNvPr>
          <p:cNvSpPr/>
          <p:nvPr/>
        </p:nvSpPr>
        <p:spPr>
          <a:xfrm>
            <a:off x="1063500" y="3824369"/>
            <a:ext cx="1064302" cy="841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he-IL" dirty="0"/>
          </a:p>
          <a:p>
            <a:pPr algn="ctr"/>
            <a:r>
              <a:rPr lang="he-IL" dirty="0"/>
              <a:t>לשחקן יחיד</a:t>
            </a:r>
            <a:endParaRPr lang="en-IL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90A92A-EA30-699E-08BD-FA84FD01BFA8}"/>
              </a:ext>
            </a:extLst>
          </p:cNvPr>
          <p:cNvSpPr/>
          <p:nvPr/>
        </p:nvSpPr>
        <p:spPr>
          <a:xfrm>
            <a:off x="2428967" y="3831917"/>
            <a:ext cx="1064302" cy="83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he-IL" dirty="0"/>
          </a:p>
          <a:p>
            <a:pPr algn="ctr"/>
            <a:r>
              <a:rPr lang="he-IL" dirty="0"/>
              <a:t>לשני שחקנים</a:t>
            </a:r>
            <a:endParaRPr lang="en-IL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D0067F-81A4-3B96-3D44-6A474CE767D4}"/>
              </a:ext>
            </a:extLst>
          </p:cNvPr>
          <p:cNvSpPr/>
          <p:nvPr/>
        </p:nvSpPr>
        <p:spPr>
          <a:xfrm>
            <a:off x="3869087" y="3824369"/>
            <a:ext cx="1064301" cy="8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he-IL" dirty="0"/>
          </a:p>
          <a:p>
            <a:pPr algn="ctr"/>
            <a:r>
              <a:rPr lang="he-IL" dirty="0"/>
              <a:t>שמע</a:t>
            </a:r>
            <a:endParaRPr lang="en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43E5F5-363E-22DB-764F-BF73A05F534D}"/>
              </a:ext>
            </a:extLst>
          </p:cNvPr>
          <p:cNvSpPr txBox="1"/>
          <p:nvPr/>
        </p:nvSpPr>
        <p:spPr>
          <a:xfrm>
            <a:off x="888521" y="4755879"/>
            <a:ext cx="41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יש אפשרות מעבר בין כל </a:t>
            </a:r>
            <a:r>
              <a:rPr lang="he-IL"/>
              <a:t>המסכים במלבן </a:t>
            </a:r>
            <a:r>
              <a:rPr lang="he-IL" dirty="0"/>
              <a:t>זה</a:t>
            </a:r>
            <a:endParaRPr lang="en-IL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27D448-CCDC-F5BF-5F43-CE0516A681C7}"/>
              </a:ext>
            </a:extLst>
          </p:cNvPr>
          <p:cNvSpPr txBox="1"/>
          <p:nvPr/>
        </p:nvSpPr>
        <p:spPr>
          <a:xfrm>
            <a:off x="4149963" y="34035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הגדרות</a:t>
            </a:r>
            <a:endParaRPr lang="en-IL" dirty="0">
              <a:solidFill>
                <a:srgbClr val="FFFF0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BADB73-1CCE-1074-BEE1-46E4B0B8BD77}"/>
              </a:ext>
            </a:extLst>
          </p:cNvPr>
          <p:cNvCxnSpPr>
            <a:cxnSpLocks/>
            <a:stCxn id="4" idx="2"/>
            <a:endCxn id="123" idx="0"/>
          </p:cNvCxnSpPr>
          <p:nvPr/>
        </p:nvCxnSpPr>
        <p:spPr>
          <a:xfrm flipH="1">
            <a:off x="3071930" y="1231291"/>
            <a:ext cx="575898" cy="2140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4D8C5A2-497E-EFA5-C9A9-56CACCA4AB2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647828" y="1231291"/>
            <a:ext cx="951743" cy="210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מלבן 14">
            <a:extLst>
              <a:ext uri="{FF2B5EF4-FFF2-40B4-BE49-F238E27FC236}">
                <a16:creationId xmlns:a16="http://schemas.microsoft.com/office/drawing/2014/main" id="{00B299A9-FE11-0A36-EC5B-63D6CB2CECAC}"/>
              </a:ext>
            </a:extLst>
          </p:cNvPr>
          <p:cNvSpPr/>
          <p:nvPr/>
        </p:nvSpPr>
        <p:spPr>
          <a:xfrm>
            <a:off x="4587029" y="1800828"/>
            <a:ext cx="1050709" cy="8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  <a:p>
            <a:pPr algn="ctr"/>
            <a:r>
              <a:rPr lang="he-IL" dirty="0"/>
              <a:t>בקשות משחק</a:t>
            </a:r>
          </a:p>
        </p:txBody>
      </p:sp>
      <p:cxnSp>
        <p:nvCxnSpPr>
          <p:cNvPr id="18" name="מחבר חץ ישר 10">
            <a:extLst>
              <a:ext uri="{FF2B5EF4-FFF2-40B4-BE49-F238E27FC236}">
                <a16:creationId xmlns:a16="http://schemas.microsoft.com/office/drawing/2014/main" id="{64AD9BC6-B62F-84F0-5F33-4E95CEC639C3}"/>
              </a:ext>
            </a:extLst>
          </p:cNvPr>
          <p:cNvCxnSpPr>
            <a:cxnSpLocks/>
            <a:stCxn id="7" idx="1"/>
            <a:endCxn id="2" idx="0"/>
          </p:cNvCxnSpPr>
          <p:nvPr/>
        </p:nvCxnSpPr>
        <p:spPr>
          <a:xfrm flipH="1">
            <a:off x="5112384" y="1247663"/>
            <a:ext cx="735522" cy="55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10">
            <a:extLst>
              <a:ext uri="{FF2B5EF4-FFF2-40B4-BE49-F238E27FC236}">
                <a16:creationId xmlns:a16="http://schemas.microsoft.com/office/drawing/2014/main" id="{51961CDA-1D4A-3D8D-73E3-B58727C2D455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 flipV="1">
            <a:off x="5637738" y="1744192"/>
            <a:ext cx="814419" cy="495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10">
            <a:extLst>
              <a:ext uri="{FF2B5EF4-FFF2-40B4-BE49-F238E27FC236}">
                <a16:creationId xmlns:a16="http://schemas.microsoft.com/office/drawing/2014/main" id="{CBFD0F2B-50E6-BCD3-E5E0-4118194623D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5637738" y="2222816"/>
            <a:ext cx="5051234" cy="16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4CC33C-C202-3653-D146-D3535DAD1B99}"/>
              </a:ext>
            </a:extLst>
          </p:cNvPr>
          <p:cNvSpPr txBox="1"/>
          <p:nvPr/>
        </p:nvSpPr>
        <p:spPr>
          <a:xfrm>
            <a:off x="7619510" y="535844"/>
            <a:ext cx="311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דרך האינטרנט או על מחשב יחיד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F9A2E-896E-159B-0CFC-A85660F08B6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9175385" y="905176"/>
            <a:ext cx="2014145" cy="90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028CEB0-75FA-452F-AE0C-3571983AFC89}"/>
              </a:ext>
            </a:extLst>
          </p:cNvPr>
          <p:cNvSpPr/>
          <p:nvPr/>
        </p:nvSpPr>
        <p:spPr>
          <a:xfrm>
            <a:off x="3137579" y="238232"/>
            <a:ext cx="1020497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  <a:p>
            <a:pPr algn="ctr"/>
            <a:r>
              <a:rPr lang="he-IL" dirty="0"/>
              <a:t>התפריט הראשי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B723A34-EAE2-4C3C-9060-30155A0C7818}"/>
              </a:ext>
            </a:extLst>
          </p:cNvPr>
          <p:cNvSpPr/>
          <p:nvPr/>
        </p:nvSpPr>
        <p:spPr>
          <a:xfrm>
            <a:off x="5847906" y="751133"/>
            <a:ext cx="1208502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  <a:p>
            <a:pPr algn="ctr"/>
            <a:r>
              <a:rPr lang="he-IL" dirty="0"/>
              <a:t>תפריט המשחקים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E7333C0-DF4C-4464-8E00-AEAD9B9B3BC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158076" y="734762"/>
            <a:ext cx="1689830" cy="512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A0BB8266-58FD-407A-A4F9-5AF258918E8D}"/>
              </a:ext>
            </a:extLst>
          </p:cNvPr>
          <p:cNvSpPr/>
          <p:nvPr/>
        </p:nvSpPr>
        <p:spPr>
          <a:xfrm>
            <a:off x="10688972" y="1805888"/>
            <a:ext cx="1001116" cy="83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  <a:p>
            <a:pPr algn="ctr"/>
            <a:r>
              <a:rPr lang="he-IL" dirty="0"/>
              <a:t>בחירת דמות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F6BCA29-8E6F-45AB-B1F4-A14357BE86CB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056408" y="1247663"/>
            <a:ext cx="4133122" cy="55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EC65796-4F61-4A12-BC41-F7EA3B2C9DFE}"/>
              </a:ext>
            </a:extLst>
          </p:cNvPr>
          <p:cNvCxnSpPr>
            <a:cxnSpLocks/>
            <a:stCxn id="108" idx="3"/>
            <a:endCxn id="4" idx="2"/>
          </p:cNvCxnSpPr>
          <p:nvPr/>
        </p:nvCxnSpPr>
        <p:spPr>
          <a:xfrm flipV="1">
            <a:off x="3284066" y="1231291"/>
            <a:ext cx="363762" cy="1462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546DFCD8-BF75-49BF-B5E2-5BEBDF63BB8D}"/>
              </a:ext>
            </a:extLst>
          </p:cNvPr>
          <p:cNvSpPr/>
          <p:nvPr/>
        </p:nvSpPr>
        <p:spPr>
          <a:xfrm>
            <a:off x="5835662" y="2817010"/>
            <a:ext cx="1135071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  <a:p>
            <a:pPr algn="ctr"/>
            <a:r>
              <a:rPr lang="he-IL" dirty="0"/>
              <a:t>המשחק עצמו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6FB3880-64F4-47CD-AC40-E643CBA280D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>
            <a:off x="6970733" y="2845164"/>
            <a:ext cx="760555" cy="411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35738247-2DC6-4985-A315-266AED64EBBC}"/>
              </a:ext>
            </a:extLst>
          </p:cNvPr>
          <p:cNvSpPr/>
          <p:nvPr/>
        </p:nvSpPr>
        <p:spPr>
          <a:xfrm>
            <a:off x="5870378" y="4101227"/>
            <a:ext cx="938615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7</a:t>
            </a:r>
            <a:endParaRPr lang="he-IL" dirty="0"/>
          </a:p>
          <a:p>
            <a:r>
              <a:rPr lang="he-IL" dirty="0"/>
              <a:t>מונטז' ניצחון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E702BB3-E6DD-4637-8D0A-C877C0EE2FB2}"/>
              </a:ext>
            </a:extLst>
          </p:cNvPr>
          <p:cNvSpPr/>
          <p:nvPr/>
        </p:nvSpPr>
        <p:spPr>
          <a:xfrm>
            <a:off x="7303263" y="4597117"/>
            <a:ext cx="1000538" cy="10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he-IL" dirty="0"/>
          </a:p>
          <a:p>
            <a:pPr algn="ctr"/>
            <a:r>
              <a:rPr lang="he-IL" dirty="0"/>
              <a:t>בחירת המשך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A6BDBF2C-B91E-4E08-806B-8CCE136BF38A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6339686" y="3695478"/>
            <a:ext cx="63512" cy="405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F69697E-9D1A-4C98-8AE0-C2ABABB35FA0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>
            <a:off x="6339686" y="4979695"/>
            <a:ext cx="963577" cy="14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BCA79553-7A0D-419C-B2F2-078DB2C8AE7A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 flipV="1">
            <a:off x="8303801" y="2639743"/>
            <a:ext cx="2885729" cy="2485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D48437-2433-5DA5-5A4C-47A97809B5FF}"/>
              </a:ext>
            </a:extLst>
          </p:cNvPr>
          <p:cNvSpPr/>
          <p:nvPr/>
        </p:nvSpPr>
        <p:spPr>
          <a:xfrm>
            <a:off x="7731288" y="2578224"/>
            <a:ext cx="1364330" cy="533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he-IL" dirty="0"/>
          </a:p>
          <a:p>
            <a:pPr algn="ctr"/>
            <a:r>
              <a:rPr lang="he-IL" dirty="0"/>
              <a:t>חלון המתנה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99B5-D4BA-128E-1E1A-EA4B1A92358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9095618" y="2222816"/>
            <a:ext cx="1593354" cy="622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65331AD4-5B39-47CF-89DB-1C91D2067551}"/>
              </a:ext>
            </a:extLst>
          </p:cNvPr>
          <p:cNvCxnSpPr>
            <a:cxnSpLocks/>
            <a:stCxn id="45" idx="0"/>
            <a:endCxn id="7" idx="3"/>
          </p:cNvCxnSpPr>
          <p:nvPr/>
        </p:nvCxnSpPr>
        <p:spPr>
          <a:xfrm flipH="1" flipV="1">
            <a:off x="7056408" y="1247663"/>
            <a:ext cx="747124" cy="334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CFE101-4DC8-0F19-2950-E5361C6F3F4B}"/>
              </a:ext>
            </a:extLst>
          </p:cNvPr>
          <p:cNvSpPr/>
          <p:nvPr/>
        </p:nvSpPr>
        <p:spPr>
          <a:xfrm>
            <a:off x="2132729" y="2197589"/>
            <a:ext cx="1151337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he-IL" dirty="0"/>
          </a:p>
          <a:p>
            <a:pPr algn="ctr"/>
            <a:r>
              <a:rPr lang="he-IL" dirty="0"/>
              <a:t>התחברות</a:t>
            </a:r>
            <a:endParaRPr lang="en-IL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DAC91C-0E59-3908-ACE2-C9C22C04A8D8}"/>
              </a:ext>
            </a:extLst>
          </p:cNvPr>
          <p:cNvSpPr/>
          <p:nvPr/>
        </p:nvSpPr>
        <p:spPr>
          <a:xfrm>
            <a:off x="501912" y="2197589"/>
            <a:ext cx="1001116" cy="76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he-IL" dirty="0"/>
          </a:p>
          <a:p>
            <a:pPr algn="ctr"/>
            <a:r>
              <a:rPr lang="he-IL" dirty="0"/>
              <a:t>הרשמות</a:t>
            </a:r>
            <a:endParaRPr lang="en-IL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5C04065-DF51-44F6-BE13-B6A30172FD03}"/>
              </a:ext>
            </a:extLst>
          </p:cNvPr>
          <p:cNvCxnSpPr>
            <a:cxnSpLocks/>
            <a:stCxn id="4" idx="2"/>
            <a:endCxn id="108" idx="0"/>
          </p:cNvCxnSpPr>
          <p:nvPr/>
        </p:nvCxnSpPr>
        <p:spPr>
          <a:xfrm flipH="1">
            <a:off x="2708398" y="1231291"/>
            <a:ext cx="939430" cy="966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EDBBB3-72CF-C6E2-49D7-81DA2A6FB2CB}"/>
              </a:ext>
            </a:extLst>
          </p:cNvPr>
          <p:cNvCxnSpPr>
            <a:cxnSpLocks/>
            <a:stCxn id="109" idx="3"/>
            <a:endCxn id="4" idx="1"/>
          </p:cNvCxnSpPr>
          <p:nvPr/>
        </p:nvCxnSpPr>
        <p:spPr>
          <a:xfrm flipV="1">
            <a:off x="1503028" y="734762"/>
            <a:ext cx="1634551" cy="1843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D829D3-27FB-83D0-1243-8B39C16FB7C8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1503028" y="2578225"/>
            <a:ext cx="629701" cy="11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B36ABA2-A9B2-DED1-9F28-D8E8228C45D4}"/>
              </a:ext>
            </a:extLst>
          </p:cNvPr>
          <p:cNvCxnSpPr>
            <a:cxnSpLocks/>
            <a:stCxn id="109" idx="2"/>
            <a:endCxn id="108" idx="2"/>
          </p:cNvCxnSpPr>
          <p:nvPr/>
        </p:nvCxnSpPr>
        <p:spPr>
          <a:xfrm>
            <a:off x="1002470" y="2958860"/>
            <a:ext cx="1705928" cy="23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527B5A9-7423-9CE5-D8A9-D8BD9D8B9613}"/>
              </a:ext>
            </a:extLst>
          </p:cNvPr>
          <p:cNvSpPr/>
          <p:nvPr/>
        </p:nvSpPr>
        <p:spPr>
          <a:xfrm>
            <a:off x="767751" y="3371955"/>
            <a:ext cx="4608357" cy="18710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0B3D2D-D39F-DD88-FC61-9F420FD3523A}"/>
              </a:ext>
            </a:extLst>
          </p:cNvPr>
          <p:cNvSpPr/>
          <p:nvPr/>
        </p:nvSpPr>
        <p:spPr>
          <a:xfrm>
            <a:off x="1063500" y="3824369"/>
            <a:ext cx="1064302" cy="841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he-IL" dirty="0"/>
          </a:p>
          <a:p>
            <a:pPr algn="ctr"/>
            <a:r>
              <a:rPr lang="he-IL" dirty="0"/>
              <a:t>לשחקן יחיד</a:t>
            </a:r>
            <a:endParaRPr lang="en-IL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90A92A-EA30-699E-08BD-FA84FD01BFA8}"/>
              </a:ext>
            </a:extLst>
          </p:cNvPr>
          <p:cNvSpPr/>
          <p:nvPr/>
        </p:nvSpPr>
        <p:spPr>
          <a:xfrm>
            <a:off x="2428967" y="3831917"/>
            <a:ext cx="1064302" cy="83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he-IL" dirty="0"/>
          </a:p>
          <a:p>
            <a:pPr algn="ctr"/>
            <a:r>
              <a:rPr lang="he-IL" dirty="0"/>
              <a:t>לשני שחקנים</a:t>
            </a:r>
            <a:endParaRPr lang="en-IL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D0067F-81A4-3B96-3D44-6A474CE767D4}"/>
              </a:ext>
            </a:extLst>
          </p:cNvPr>
          <p:cNvSpPr/>
          <p:nvPr/>
        </p:nvSpPr>
        <p:spPr>
          <a:xfrm>
            <a:off x="3869087" y="3824369"/>
            <a:ext cx="1064301" cy="8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he-IL" dirty="0"/>
          </a:p>
          <a:p>
            <a:pPr algn="ctr"/>
            <a:r>
              <a:rPr lang="he-IL" dirty="0"/>
              <a:t>שמע</a:t>
            </a:r>
            <a:endParaRPr lang="en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43E5F5-363E-22DB-764F-BF73A05F534D}"/>
              </a:ext>
            </a:extLst>
          </p:cNvPr>
          <p:cNvSpPr txBox="1"/>
          <p:nvPr/>
        </p:nvSpPr>
        <p:spPr>
          <a:xfrm>
            <a:off x="888521" y="4755879"/>
            <a:ext cx="41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יש אפשרות מעבר בין כל </a:t>
            </a:r>
            <a:r>
              <a:rPr lang="he-IL"/>
              <a:t>המסכים במלבן </a:t>
            </a:r>
            <a:r>
              <a:rPr lang="he-IL" dirty="0"/>
              <a:t>זה</a:t>
            </a:r>
            <a:endParaRPr lang="en-IL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27D448-CCDC-F5BF-5F43-CE0516A681C7}"/>
              </a:ext>
            </a:extLst>
          </p:cNvPr>
          <p:cNvSpPr txBox="1"/>
          <p:nvPr/>
        </p:nvSpPr>
        <p:spPr>
          <a:xfrm>
            <a:off x="4149963" y="34035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הגדרות</a:t>
            </a:r>
            <a:endParaRPr lang="en-IL" dirty="0">
              <a:solidFill>
                <a:srgbClr val="FFFF0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BADB73-1CCE-1074-BEE1-46E4B0B8BD77}"/>
              </a:ext>
            </a:extLst>
          </p:cNvPr>
          <p:cNvCxnSpPr>
            <a:cxnSpLocks/>
            <a:stCxn id="4" idx="2"/>
            <a:endCxn id="123" idx="0"/>
          </p:cNvCxnSpPr>
          <p:nvPr/>
        </p:nvCxnSpPr>
        <p:spPr>
          <a:xfrm flipH="1">
            <a:off x="3071930" y="1231291"/>
            <a:ext cx="575898" cy="2140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4D8C5A2-497E-EFA5-C9A9-56CACCA4AB2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647828" y="1231291"/>
            <a:ext cx="951743" cy="210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74E875-D323-7B6E-6AEB-14D10A110669}"/>
              </a:ext>
            </a:extLst>
          </p:cNvPr>
          <p:cNvSpPr txBox="1"/>
          <p:nvPr/>
        </p:nvSpPr>
        <p:spPr>
          <a:xfrm>
            <a:off x="7619510" y="535844"/>
            <a:ext cx="311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דרך האינטרנט או על מחשב יחיד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B9D7B-4972-F500-1034-9EB37BCC672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9175385" y="905176"/>
            <a:ext cx="2014145" cy="900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0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028CEB0-75FA-452F-AE0C-3571983AFC89}"/>
              </a:ext>
            </a:extLst>
          </p:cNvPr>
          <p:cNvSpPr/>
          <p:nvPr/>
        </p:nvSpPr>
        <p:spPr>
          <a:xfrm>
            <a:off x="3137579" y="238232"/>
            <a:ext cx="1020497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  <a:p>
            <a:pPr algn="ctr"/>
            <a:r>
              <a:rPr lang="he-IL" dirty="0"/>
              <a:t>התפריט הראשי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B723A34-EAE2-4C3C-9060-30155A0C7818}"/>
              </a:ext>
            </a:extLst>
          </p:cNvPr>
          <p:cNvSpPr/>
          <p:nvPr/>
        </p:nvSpPr>
        <p:spPr>
          <a:xfrm>
            <a:off x="5847906" y="751133"/>
            <a:ext cx="1208502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  <a:p>
            <a:pPr algn="ctr"/>
            <a:r>
              <a:rPr lang="he-IL" dirty="0"/>
              <a:t>תפריט המשחקים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E7333C0-DF4C-4464-8E00-AEAD9B9B3BC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158076" y="734762"/>
            <a:ext cx="1689830" cy="512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A0BB8266-58FD-407A-A4F9-5AF258918E8D}"/>
              </a:ext>
            </a:extLst>
          </p:cNvPr>
          <p:cNvSpPr/>
          <p:nvPr/>
        </p:nvSpPr>
        <p:spPr>
          <a:xfrm>
            <a:off x="10688972" y="1805888"/>
            <a:ext cx="1001116" cy="83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  <a:p>
            <a:pPr algn="ctr"/>
            <a:r>
              <a:rPr lang="he-IL" dirty="0"/>
              <a:t>בחירת דמות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F6BCA29-8E6F-45AB-B1F4-A14357BE86CB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056408" y="1247663"/>
            <a:ext cx="4133122" cy="55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546DFCD8-BF75-49BF-B5E2-5BEBDF63BB8D}"/>
              </a:ext>
            </a:extLst>
          </p:cNvPr>
          <p:cNvSpPr/>
          <p:nvPr/>
        </p:nvSpPr>
        <p:spPr>
          <a:xfrm>
            <a:off x="5835662" y="2817010"/>
            <a:ext cx="1135071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  <a:p>
            <a:pPr algn="ctr"/>
            <a:r>
              <a:rPr lang="he-IL" dirty="0"/>
              <a:t>המשחק עצמו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6FB3880-64F4-47CD-AC40-E643CBA280D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>
            <a:off x="6970733" y="2845164"/>
            <a:ext cx="760555" cy="411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35738247-2DC6-4985-A315-266AED64EBBC}"/>
              </a:ext>
            </a:extLst>
          </p:cNvPr>
          <p:cNvSpPr/>
          <p:nvPr/>
        </p:nvSpPr>
        <p:spPr>
          <a:xfrm>
            <a:off x="5870378" y="4101227"/>
            <a:ext cx="938615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7</a:t>
            </a:r>
            <a:endParaRPr lang="he-IL" dirty="0"/>
          </a:p>
          <a:p>
            <a:r>
              <a:rPr lang="he-IL" dirty="0"/>
              <a:t>מונטז' ניצחון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E702BB3-E6DD-4637-8D0A-C877C0EE2FB2}"/>
              </a:ext>
            </a:extLst>
          </p:cNvPr>
          <p:cNvSpPr/>
          <p:nvPr/>
        </p:nvSpPr>
        <p:spPr>
          <a:xfrm>
            <a:off x="7303263" y="4597117"/>
            <a:ext cx="1000538" cy="10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he-IL" dirty="0"/>
          </a:p>
          <a:p>
            <a:pPr algn="ctr"/>
            <a:r>
              <a:rPr lang="he-IL" dirty="0"/>
              <a:t>בחירת המשך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A6BDBF2C-B91E-4E08-806B-8CCE136BF38A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6339686" y="3695478"/>
            <a:ext cx="63512" cy="405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F69697E-9D1A-4C98-8AE0-C2ABABB35FA0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>
            <a:off x="6339686" y="4979695"/>
            <a:ext cx="963577" cy="14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BCA79553-7A0D-419C-B2F2-078DB2C8AE7A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 flipV="1">
            <a:off x="8303801" y="2639743"/>
            <a:ext cx="2885729" cy="2485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D48437-2433-5DA5-5A4C-47A97809B5FF}"/>
              </a:ext>
            </a:extLst>
          </p:cNvPr>
          <p:cNvSpPr/>
          <p:nvPr/>
        </p:nvSpPr>
        <p:spPr>
          <a:xfrm>
            <a:off x="7731288" y="2578224"/>
            <a:ext cx="1364330" cy="533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he-IL" dirty="0"/>
          </a:p>
          <a:p>
            <a:pPr algn="ctr"/>
            <a:r>
              <a:rPr lang="he-IL" dirty="0"/>
              <a:t>חלון המתנה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99B5-D4BA-128E-1E1A-EA4B1A92358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9095618" y="2222816"/>
            <a:ext cx="1593354" cy="622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65331AD4-5B39-47CF-89DB-1C91D2067551}"/>
              </a:ext>
            </a:extLst>
          </p:cNvPr>
          <p:cNvCxnSpPr>
            <a:cxnSpLocks/>
            <a:stCxn id="45" idx="0"/>
            <a:endCxn id="7" idx="3"/>
          </p:cNvCxnSpPr>
          <p:nvPr/>
        </p:nvCxnSpPr>
        <p:spPr>
          <a:xfrm flipH="1" flipV="1">
            <a:off x="7056408" y="1247663"/>
            <a:ext cx="747124" cy="334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527B5A9-7423-9CE5-D8A9-D8BD9D8B9613}"/>
              </a:ext>
            </a:extLst>
          </p:cNvPr>
          <p:cNvSpPr/>
          <p:nvPr/>
        </p:nvSpPr>
        <p:spPr>
          <a:xfrm>
            <a:off x="767751" y="3371955"/>
            <a:ext cx="4608357" cy="18710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0B3D2D-D39F-DD88-FC61-9F420FD3523A}"/>
              </a:ext>
            </a:extLst>
          </p:cNvPr>
          <p:cNvSpPr/>
          <p:nvPr/>
        </p:nvSpPr>
        <p:spPr>
          <a:xfrm>
            <a:off x="1063500" y="3824369"/>
            <a:ext cx="1064302" cy="841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he-IL" dirty="0"/>
          </a:p>
          <a:p>
            <a:pPr algn="ctr"/>
            <a:r>
              <a:rPr lang="he-IL" dirty="0"/>
              <a:t>לשחקן יחיד</a:t>
            </a:r>
            <a:endParaRPr lang="en-IL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90A92A-EA30-699E-08BD-FA84FD01BFA8}"/>
              </a:ext>
            </a:extLst>
          </p:cNvPr>
          <p:cNvSpPr/>
          <p:nvPr/>
        </p:nvSpPr>
        <p:spPr>
          <a:xfrm>
            <a:off x="2428967" y="3831917"/>
            <a:ext cx="1064302" cy="83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he-IL" dirty="0"/>
          </a:p>
          <a:p>
            <a:pPr algn="ctr"/>
            <a:r>
              <a:rPr lang="he-IL" dirty="0"/>
              <a:t>לשני שחקנים</a:t>
            </a:r>
            <a:endParaRPr lang="en-IL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D0067F-81A4-3B96-3D44-6A474CE767D4}"/>
              </a:ext>
            </a:extLst>
          </p:cNvPr>
          <p:cNvSpPr/>
          <p:nvPr/>
        </p:nvSpPr>
        <p:spPr>
          <a:xfrm>
            <a:off x="3869087" y="3824369"/>
            <a:ext cx="1064301" cy="8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he-IL" dirty="0"/>
          </a:p>
          <a:p>
            <a:pPr algn="ctr"/>
            <a:r>
              <a:rPr lang="he-IL" dirty="0"/>
              <a:t>שמע</a:t>
            </a:r>
            <a:endParaRPr lang="en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43E5F5-363E-22DB-764F-BF73A05F534D}"/>
              </a:ext>
            </a:extLst>
          </p:cNvPr>
          <p:cNvSpPr txBox="1"/>
          <p:nvPr/>
        </p:nvSpPr>
        <p:spPr>
          <a:xfrm>
            <a:off x="888521" y="4755879"/>
            <a:ext cx="41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יש אפשרות מעבר בין כל </a:t>
            </a:r>
            <a:r>
              <a:rPr lang="he-IL"/>
              <a:t>המסכים במלבן </a:t>
            </a:r>
            <a:r>
              <a:rPr lang="he-IL" dirty="0"/>
              <a:t>זה</a:t>
            </a:r>
            <a:endParaRPr lang="en-IL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27D448-CCDC-F5BF-5F43-CE0516A681C7}"/>
              </a:ext>
            </a:extLst>
          </p:cNvPr>
          <p:cNvSpPr txBox="1"/>
          <p:nvPr/>
        </p:nvSpPr>
        <p:spPr>
          <a:xfrm>
            <a:off x="4149963" y="34035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הגדרות</a:t>
            </a:r>
            <a:endParaRPr lang="en-IL" dirty="0">
              <a:solidFill>
                <a:srgbClr val="FFFF0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BADB73-1CCE-1074-BEE1-46E4B0B8BD77}"/>
              </a:ext>
            </a:extLst>
          </p:cNvPr>
          <p:cNvCxnSpPr>
            <a:cxnSpLocks/>
            <a:stCxn id="4" idx="2"/>
            <a:endCxn id="123" idx="0"/>
          </p:cNvCxnSpPr>
          <p:nvPr/>
        </p:nvCxnSpPr>
        <p:spPr>
          <a:xfrm flipH="1">
            <a:off x="3071930" y="1231291"/>
            <a:ext cx="575898" cy="2140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4D8C5A2-497E-EFA5-C9A9-56CACCA4AB2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647828" y="1231291"/>
            <a:ext cx="951743" cy="210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4C375F-4BF7-899E-AB50-E93DC4713580}"/>
              </a:ext>
            </a:extLst>
          </p:cNvPr>
          <p:cNvSpPr txBox="1"/>
          <p:nvPr/>
        </p:nvSpPr>
        <p:spPr>
          <a:xfrm>
            <a:off x="8570698" y="678217"/>
            <a:ext cx="212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רק על מחשב יחיד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52360-978F-2A9B-8831-BF0D1576641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9634868" y="1047549"/>
            <a:ext cx="1554662" cy="758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92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028CEB0-75FA-452F-AE0C-3571983AFC89}"/>
              </a:ext>
            </a:extLst>
          </p:cNvPr>
          <p:cNvSpPr/>
          <p:nvPr/>
        </p:nvSpPr>
        <p:spPr>
          <a:xfrm>
            <a:off x="3137579" y="238232"/>
            <a:ext cx="1020497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  <a:p>
            <a:pPr algn="ctr"/>
            <a:r>
              <a:rPr lang="he-IL" dirty="0"/>
              <a:t>התפריט הראשי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B723A34-EAE2-4C3C-9060-30155A0C7818}"/>
              </a:ext>
            </a:extLst>
          </p:cNvPr>
          <p:cNvSpPr/>
          <p:nvPr/>
        </p:nvSpPr>
        <p:spPr>
          <a:xfrm>
            <a:off x="5847906" y="751133"/>
            <a:ext cx="1208502" cy="9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  <a:p>
            <a:pPr algn="ctr"/>
            <a:r>
              <a:rPr lang="he-IL" dirty="0"/>
              <a:t>תפריט המשחקים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E7333C0-DF4C-4464-8E00-AEAD9B9B3BC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158076" y="734762"/>
            <a:ext cx="1689830" cy="512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A0BB8266-58FD-407A-A4F9-5AF258918E8D}"/>
              </a:ext>
            </a:extLst>
          </p:cNvPr>
          <p:cNvSpPr/>
          <p:nvPr/>
        </p:nvSpPr>
        <p:spPr>
          <a:xfrm>
            <a:off x="10688972" y="1805888"/>
            <a:ext cx="1001116" cy="83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  <a:p>
            <a:pPr algn="ctr"/>
            <a:r>
              <a:rPr lang="he-IL" dirty="0"/>
              <a:t>בחירת דמות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EF6BCA29-8E6F-45AB-B1F4-A14357BE86CB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>
            <a:off x="7056408" y="1247663"/>
            <a:ext cx="4133122" cy="55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EC65796-4F61-4A12-BC41-F7EA3B2C9DFE}"/>
              </a:ext>
            </a:extLst>
          </p:cNvPr>
          <p:cNvCxnSpPr>
            <a:cxnSpLocks/>
            <a:stCxn id="108" idx="3"/>
            <a:endCxn id="4" idx="2"/>
          </p:cNvCxnSpPr>
          <p:nvPr/>
        </p:nvCxnSpPr>
        <p:spPr>
          <a:xfrm flipV="1">
            <a:off x="3284066" y="1231291"/>
            <a:ext cx="363762" cy="1462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546DFCD8-BF75-49BF-B5E2-5BEBDF63BB8D}"/>
              </a:ext>
            </a:extLst>
          </p:cNvPr>
          <p:cNvSpPr/>
          <p:nvPr/>
        </p:nvSpPr>
        <p:spPr>
          <a:xfrm>
            <a:off x="5835662" y="2817010"/>
            <a:ext cx="1135071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  <a:p>
            <a:pPr algn="ctr"/>
            <a:r>
              <a:rPr lang="he-IL" dirty="0"/>
              <a:t>המשחק עצמו</a:t>
            </a: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16FB3880-64F4-47CD-AC40-E643CBA280D8}"/>
              </a:ext>
            </a:extLst>
          </p:cNvPr>
          <p:cNvCxnSpPr>
            <a:cxnSpLocks/>
            <a:stCxn id="5" idx="1"/>
            <a:endCxn id="41" idx="3"/>
          </p:cNvCxnSpPr>
          <p:nvPr/>
        </p:nvCxnSpPr>
        <p:spPr>
          <a:xfrm flipH="1">
            <a:off x="6970733" y="2845164"/>
            <a:ext cx="760555" cy="411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מלבן 43">
            <a:extLst>
              <a:ext uri="{FF2B5EF4-FFF2-40B4-BE49-F238E27FC236}">
                <a16:creationId xmlns:a16="http://schemas.microsoft.com/office/drawing/2014/main" id="{35738247-2DC6-4985-A315-266AED64EBBC}"/>
              </a:ext>
            </a:extLst>
          </p:cNvPr>
          <p:cNvSpPr/>
          <p:nvPr/>
        </p:nvSpPr>
        <p:spPr>
          <a:xfrm>
            <a:off x="5870378" y="4101227"/>
            <a:ext cx="938615" cy="8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7</a:t>
            </a:r>
            <a:endParaRPr lang="he-IL" dirty="0"/>
          </a:p>
          <a:p>
            <a:r>
              <a:rPr lang="he-IL" dirty="0"/>
              <a:t>מונטז' ניצחון</a:t>
            </a:r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5E702BB3-E6DD-4637-8D0A-C877C0EE2FB2}"/>
              </a:ext>
            </a:extLst>
          </p:cNvPr>
          <p:cNvSpPr/>
          <p:nvPr/>
        </p:nvSpPr>
        <p:spPr>
          <a:xfrm>
            <a:off x="7303263" y="4597117"/>
            <a:ext cx="1000538" cy="10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he-IL" dirty="0"/>
          </a:p>
          <a:p>
            <a:pPr algn="ctr"/>
            <a:r>
              <a:rPr lang="he-IL" dirty="0"/>
              <a:t>בחירת המשך</a:t>
            </a:r>
          </a:p>
        </p:txBody>
      </p: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A6BDBF2C-B91E-4E08-806B-8CCE136BF38A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6339686" y="3695478"/>
            <a:ext cx="63512" cy="405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F69697E-9D1A-4C98-8AE0-C2ABABB35FA0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>
            <a:off x="6339686" y="4979695"/>
            <a:ext cx="963577" cy="14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BCA79553-7A0D-419C-B2F2-078DB2C8AE7A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 flipV="1">
            <a:off x="8303801" y="2639743"/>
            <a:ext cx="2885729" cy="2485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BD48437-2433-5DA5-5A4C-47A97809B5FF}"/>
              </a:ext>
            </a:extLst>
          </p:cNvPr>
          <p:cNvSpPr/>
          <p:nvPr/>
        </p:nvSpPr>
        <p:spPr>
          <a:xfrm>
            <a:off x="7731288" y="2578224"/>
            <a:ext cx="1364330" cy="533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he-IL" dirty="0"/>
          </a:p>
          <a:p>
            <a:pPr algn="ctr"/>
            <a:r>
              <a:rPr lang="he-IL" dirty="0"/>
              <a:t>חלון המתנה</a:t>
            </a:r>
            <a:endParaRPr lang="en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C99B5-D4BA-128E-1E1A-EA4B1A92358E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>
            <a:off x="9095618" y="2222816"/>
            <a:ext cx="1593354" cy="622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65331AD4-5B39-47CF-89DB-1C91D2067551}"/>
              </a:ext>
            </a:extLst>
          </p:cNvPr>
          <p:cNvCxnSpPr>
            <a:cxnSpLocks/>
            <a:stCxn id="45" idx="0"/>
            <a:endCxn id="7" idx="3"/>
          </p:cNvCxnSpPr>
          <p:nvPr/>
        </p:nvCxnSpPr>
        <p:spPr>
          <a:xfrm flipH="1" flipV="1">
            <a:off x="7056408" y="1247663"/>
            <a:ext cx="747124" cy="3349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CFE101-4DC8-0F19-2950-E5361C6F3F4B}"/>
              </a:ext>
            </a:extLst>
          </p:cNvPr>
          <p:cNvSpPr/>
          <p:nvPr/>
        </p:nvSpPr>
        <p:spPr>
          <a:xfrm>
            <a:off x="2132729" y="2197589"/>
            <a:ext cx="1151337" cy="9930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he-IL" dirty="0"/>
          </a:p>
          <a:p>
            <a:pPr algn="ctr"/>
            <a:r>
              <a:rPr lang="he-IL" dirty="0"/>
              <a:t>התחברות</a:t>
            </a:r>
            <a:endParaRPr lang="en-IL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DAC91C-0E59-3908-ACE2-C9C22C04A8D8}"/>
              </a:ext>
            </a:extLst>
          </p:cNvPr>
          <p:cNvSpPr/>
          <p:nvPr/>
        </p:nvSpPr>
        <p:spPr>
          <a:xfrm>
            <a:off x="501912" y="2197589"/>
            <a:ext cx="1001116" cy="76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he-IL" dirty="0"/>
          </a:p>
          <a:p>
            <a:pPr algn="ctr"/>
            <a:r>
              <a:rPr lang="he-IL" dirty="0"/>
              <a:t>הרשמות</a:t>
            </a:r>
            <a:endParaRPr lang="en-IL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5C04065-DF51-44F6-BE13-B6A30172FD03}"/>
              </a:ext>
            </a:extLst>
          </p:cNvPr>
          <p:cNvCxnSpPr>
            <a:cxnSpLocks/>
            <a:stCxn id="4" idx="2"/>
            <a:endCxn id="108" idx="0"/>
          </p:cNvCxnSpPr>
          <p:nvPr/>
        </p:nvCxnSpPr>
        <p:spPr>
          <a:xfrm flipH="1">
            <a:off x="2708398" y="1231291"/>
            <a:ext cx="939430" cy="966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7EDBBB3-72CF-C6E2-49D7-81DA2A6FB2CB}"/>
              </a:ext>
            </a:extLst>
          </p:cNvPr>
          <p:cNvCxnSpPr>
            <a:cxnSpLocks/>
            <a:stCxn id="109" idx="3"/>
            <a:endCxn id="4" idx="1"/>
          </p:cNvCxnSpPr>
          <p:nvPr/>
        </p:nvCxnSpPr>
        <p:spPr>
          <a:xfrm flipV="1">
            <a:off x="1503028" y="734762"/>
            <a:ext cx="1634551" cy="18434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D829D3-27FB-83D0-1243-8B39C16FB7C8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>
            <a:off x="1503028" y="2578225"/>
            <a:ext cx="629701" cy="115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B36ABA2-A9B2-DED1-9F28-D8E8228C45D4}"/>
              </a:ext>
            </a:extLst>
          </p:cNvPr>
          <p:cNvCxnSpPr>
            <a:cxnSpLocks/>
            <a:stCxn id="109" idx="2"/>
            <a:endCxn id="108" idx="2"/>
          </p:cNvCxnSpPr>
          <p:nvPr/>
        </p:nvCxnSpPr>
        <p:spPr>
          <a:xfrm>
            <a:off x="1002470" y="2958860"/>
            <a:ext cx="1705928" cy="231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527B5A9-7423-9CE5-D8A9-D8BD9D8B9613}"/>
              </a:ext>
            </a:extLst>
          </p:cNvPr>
          <p:cNvSpPr/>
          <p:nvPr/>
        </p:nvSpPr>
        <p:spPr>
          <a:xfrm>
            <a:off x="767751" y="3371955"/>
            <a:ext cx="4608357" cy="18710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0B3D2D-D39F-DD88-FC61-9F420FD3523A}"/>
              </a:ext>
            </a:extLst>
          </p:cNvPr>
          <p:cNvSpPr/>
          <p:nvPr/>
        </p:nvSpPr>
        <p:spPr>
          <a:xfrm>
            <a:off x="1063500" y="3824369"/>
            <a:ext cx="1064302" cy="841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he-IL" dirty="0"/>
          </a:p>
          <a:p>
            <a:pPr algn="ctr"/>
            <a:r>
              <a:rPr lang="he-IL" dirty="0"/>
              <a:t>לשחקן יחיד</a:t>
            </a:r>
            <a:endParaRPr lang="en-IL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290A92A-EA30-699E-08BD-FA84FD01BFA8}"/>
              </a:ext>
            </a:extLst>
          </p:cNvPr>
          <p:cNvSpPr/>
          <p:nvPr/>
        </p:nvSpPr>
        <p:spPr>
          <a:xfrm>
            <a:off x="2428967" y="3831917"/>
            <a:ext cx="1064302" cy="83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he-IL" dirty="0"/>
          </a:p>
          <a:p>
            <a:pPr algn="ctr"/>
            <a:r>
              <a:rPr lang="he-IL" dirty="0"/>
              <a:t>לשני שחקנים</a:t>
            </a:r>
            <a:endParaRPr lang="en-IL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D0067F-81A4-3B96-3D44-6A474CE767D4}"/>
              </a:ext>
            </a:extLst>
          </p:cNvPr>
          <p:cNvSpPr/>
          <p:nvPr/>
        </p:nvSpPr>
        <p:spPr>
          <a:xfrm>
            <a:off x="3869087" y="3824369"/>
            <a:ext cx="1064301" cy="84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he-IL" dirty="0"/>
          </a:p>
          <a:p>
            <a:pPr algn="ctr"/>
            <a:r>
              <a:rPr lang="he-IL" dirty="0"/>
              <a:t>שמע</a:t>
            </a:r>
            <a:endParaRPr lang="en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43E5F5-363E-22DB-764F-BF73A05F534D}"/>
              </a:ext>
            </a:extLst>
          </p:cNvPr>
          <p:cNvSpPr txBox="1"/>
          <p:nvPr/>
        </p:nvSpPr>
        <p:spPr>
          <a:xfrm>
            <a:off x="888521" y="4755879"/>
            <a:ext cx="41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יש אפשרות מעבר בין כל </a:t>
            </a:r>
            <a:r>
              <a:rPr lang="he-IL"/>
              <a:t>המסכים במלבן </a:t>
            </a:r>
            <a:r>
              <a:rPr lang="he-IL" dirty="0"/>
              <a:t>זה</a:t>
            </a:r>
            <a:endParaRPr lang="en-IL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727D448-CCDC-F5BF-5F43-CE0516A681C7}"/>
              </a:ext>
            </a:extLst>
          </p:cNvPr>
          <p:cNvSpPr txBox="1"/>
          <p:nvPr/>
        </p:nvSpPr>
        <p:spPr>
          <a:xfrm>
            <a:off x="4149963" y="34035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>
                <a:solidFill>
                  <a:srgbClr val="FFFF00"/>
                </a:solidFill>
              </a:rPr>
              <a:t>הגדרות</a:t>
            </a:r>
            <a:endParaRPr lang="en-IL" dirty="0">
              <a:solidFill>
                <a:srgbClr val="FFFF00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4BADB73-1CCE-1074-BEE1-46E4B0B8BD77}"/>
              </a:ext>
            </a:extLst>
          </p:cNvPr>
          <p:cNvCxnSpPr>
            <a:cxnSpLocks/>
            <a:stCxn id="4" idx="2"/>
            <a:endCxn id="123" idx="0"/>
          </p:cNvCxnSpPr>
          <p:nvPr/>
        </p:nvCxnSpPr>
        <p:spPr>
          <a:xfrm flipH="1">
            <a:off x="3071930" y="1231291"/>
            <a:ext cx="575898" cy="2140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4D8C5A2-497E-EFA5-C9A9-56CACCA4AB28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647828" y="1231291"/>
            <a:ext cx="951743" cy="2108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מלבן 14">
            <a:extLst>
              <a:ext uri="{FF2B5EF4-FFF2-40B4-BE49-F238E27FC236}">
                <a16:creationId xmlns:a16="http://schemas.microsoft.com/office/drawing/2014/main" id="{00B299A9-FE11-0A36-EC5B-63D6CB2CECAC}"/>
              </a:ext>
            </a:extLst>
          </p:cNvPr>
          <p:cNvSpPr/>
          <p:nvPr/>
        </p:nvSpPr>
        <p:spPr>
          <a:xfrm>
            <a:off x="4587029" y="1800828"/>
            <a:ext cx="1050709" cy="8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  <a:p>
            <a:pPr algn="ctr"/>
            <a:r>
              <a:rPr lang="he-IL" dirty="0"/>
              <a:t>בקשות משחק</a:t>
            </a:r>
          </a:p>
        </p:txBody>
      </p:sp>
      <p:cxnSp>
        <p:nvCxnSpPr>
          <p:cNvPr id="18" name="מחבר חץ ישר 10">
            <a:extLst>
              <a:ext uri="{FF2B5EF4-FFF2-40B4-BE49-F238E27FC236}">
                <a16:creationId xmlns:a16="http://schemas.microsoft.com/office/drawing/2014/main" id="{64AD9BC6-B62F-84F0-5F33-4E95CEC639C3}"/>
              </a:ext>
            </a:extLst>
          </p:cNvPr>
          <p:cNvCxnSpPr>
            <a:cxnSpLocks/>
            <a:stCxn id="7" idx="1"/>
            <a:endCxn id="2" idx="0"/>
          </p:cNvCxnSpPr>
          <p:nvPr/>
        </p:nvCxnSpPr>
        <p:spPr>
          <a:xfrm flipH="1">
            <a:off x="5112384" y="1247663"/>
            <a:ext cx="735522" cy="55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מחבר חץ ישר 10">
            <a:extLst>
              <a:ext uri="{FF2B5EF4-FFF2-40B4-BE49-F238E27FC236}">
                <a16:creationId xmlns:a16="http://schemas.microsoft.com/office/drawing/2014/main" id="{51961CDA-1D4A-3D8D-73E3-B58727C2D455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 flipV="1">
            <a:off x="5637738" y="1744192"/>
            <a:ext cx="814419" cy="495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10">
            <a:extLst>
              <a:ext uri="{FF2B5EF4-FFF2-40B4-BE49-F238E27FC236}">
                <a16:creationId xmlns:a16="http://schemas.microsoft.com/office/drawing/2014/main" id="{CBFD0F2B-50E6-BCD3-E5E0-4118194623D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5637738" y="2222816"/>
            <a:ext cx="5051234" cy="16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07DB-8C58-931E-076B-98A11E0E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שקופית </a:t>
            </a:r>
            <a:r>
              <a:rPr lang="he-IL" dirty="0" err="1"/>
              <a:t>היתחברות</a:t>
            </a:r>
            <a:endParaRPr lang="en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C8F6581-8F7A-537B-42C7-8EE4A4D8D537}"/>
              </a:ext>
            </a:extLst>
          </p:cNvPr>
          <p:cNvSpPr/>
          <p:nvPr/>
        </p:nvSpPr>
        <p:spPr>
          <a:xfrm>
            <a:off x="-217338" y="0"/>
            <a:ext cx="2475782" cy="257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/>
              <a:t>Main:</a:t>
            </a:r>
          </a:p>
          <a:p>
            <a:r>
              <a:rPr lang="he-IL" dirty="0"/>
              <a:t>כפתורים:</a:t>
            </a:r>
            <a:endParaRPr lang="en-US" dirty="0"/>
          </a:p>
          <a:p>
            <a:r>
              <a:rPr lang="he-IL" dirty="0"/>
              <a:t>1. משחק</a:t>
            </a:r>
          </a:p>
          <a:p>
            <a:r>
              <a:rPr lang="he-IL" dirty="0"/>
              <a:t>2. הגדרות</a:t>
            </a:r>
          </a:p>
          <a:p>
            <a:r>
              <a:rPr lang="he-IL" dirty="0"/>
              <a:t>3. התחברות</a:t>
            </a:r>
          </a:p>
          <a:p>
            <a:r>
              <a:rPr lang="he-IL" dirty="0"/>
              <a:t>4. </a:t>
            </a:r>
            <a:r>
              <a:rPr lang="he-IL" dirty="0" err="1"/>
              <a:t>טקסת</a:t>
            </a:r>
            <a:r>
              <a:rPr lang="he-IL" dirty="0"/>
              <a:t> מהיוצר</a:t>
            </a:r>
          </a:p>
          <a:p>
            <a:r>
              <a:rPr lang="he-IL" dirty="0"/>
              <a:t>5. </a:t>
            </a:r>
            <a:r>
              <a:rPr lang="he-IL" dirty="0" err="1"/>
              <a:t>איזור</a:t>
            </a:r>
            <a:r>
              <a:rPr lang="he-IL" dirty="0"/>
              <a:t> ליצירת </a:t>
            </a:r>
            <a:r>
              <a:rPr lang="he-IL" dirty="0" err="1"/>
              <a:t>מונטז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AB68B2-B30C-71E3-F943-66677D41D86A}"/>
              </a:ext>
            </a:extLst>
          </p:cNvPr>
          <p:cNvSpPr/>
          <p:nvPr/>
        </p:nvSpPr>
        <p:spPr>
          <a:xfrm>
            <a:off x="2387600" y="2717801"/>
            <a:ext cx="3200400" cy="414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 err="1"/>
              <a:t>היתחברות</a:t>
            </a:r>
            <a:r>
              <a:rPr lang="he-IL" dirty="0"/>
              <a:t>:</a:t>
            </a:r>
          </a:p>
          <a:p>
            <a:r>
              <a:rPr lang="he-IL" dirty="0"/>
              <a:t>כפתורים:</a:t>
            </a:r>
          </a:p>
          <a:p>
            <a:pPr marL="342900" indent="-342900">
              <a:buAutoNum type="arabicPeriod"/>
            </a:pPr>
            <a:r>
              <a:rPr lang="he-IL" dirty="0"/>
              <a:t>הירשמות</a:t>
            </a:r>
          </a:p>
          <a:p>
            <a:pPr marL="342900" indent="-342900">
              <a:buAutoNum type="arabicPeriod"/>
            </a:pPr>
            <a:r>
              <a:rPr lang="he-IL" dirty="0"/>
              <a:t>שליחה</a:t>
            </a:r>
          </a:p>
          <a:p>
            <a:pPr marL="342900" indent="-342900">
              <a:buAutoNum type="arabicPeriod"/>
            </a:pPr>
            <a:r>
              <a:rPr lang="he-IL" dirty="0"/>
              <a:t>חזור</a:t>
            </a:r>
          </a:p>
          <a:p>
            <a:r>
              <a:rPr lang="he-IL" dirty="0"/>
              <a:t>מקומות להכנסת טקסט:</a:t>
            </a:r>
          </a:p>
          <a:p>
            <a:pPr marL="342900" indent="-342900">
              <a:buAutoNum type="arabicPeriod"/>
            </a:pPr>
            <a:r>
              <a:rPr lang="en-US" dirty="0"/>
              <a:t>Username</a:t>
            </a:r>
          </a:p>
          <a:p>
            <a:pPr marL="342900" indent="-342900">
              <a:buAutoNum type="arabicPeriod"/>
            </a:pPr>
            <a:r>
              <a:rPr lang="en-US" dirty="0"/>
              <a:t>Password</a:t>
            </a:r>
          </a:p>
          <a:p>
            <a:r>
              <a:rPr lang="he-IL" dirty="0" err="1"/>
              <a:t>תיקשורת</a:t>
            </a:r>
            <a:r>
              <a:rPr lang="he-IL" dirty="0"/>
              <a:t> אם שרת: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שליחת פרטים (</a:t>
            </a:r>
            <a:r>
              <a:rPr lang="en-US" dirty="0"/>
              <a:t>LOGIN</a:t>
            </a:r>
            <a:r>
              <a:rPr lang="he-IL" dirty="0"/>
              <a:t>)</a:t>
            </a:r>
          </a:p>
          <a:p>
            <a:r>
              <a:rPr lang="he-IL" dirty="0"/>
              <a:t>מהשרת:</a:t>
            </a:r>
          </a:p>
          <a:p>
            <a:pPr marL="342900" indent="-342900">
              <a:buAutoNum type="arabicPeriod"/>
            </a:pPr>
            <a:r>
              <a:rPr lang="he-IL" dirty="0"/>
              <a:t>שליחת אישור (</a:t>
            </a:r>
            <a:r>
              <a:rPr lang="en-US" dirty="0"/>
              <a:t>DONE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שליחה שהפרטים לא נכונים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UNCORRECT CERTIFICATES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1C77F8-E197-B0FF-7D61-E164C9AFEB5D}"/>
              </a:ext>
            </a:extLst>
          </p:cNvPr>
          <p:cNvSpPr/>
          <p:nvPr/>
        </p:nvSpPr>
        <p:spPr>
          <a:xfrm>
            <a:off x="7480300" y="1690689"/>
            <a:ext cx="3873500" cy="5167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e-IL" dirty="0" err="1"/>
              <a:t>היתחברות</a:t>
            </a:r>
            <a:r>
              <a:rPr lang="he-IL" dirty="0"/>
              <a:t>:</a:t>
            </a:r>
          </a:p>
          <a:p>
            <a:r>
              <a:rPr lang="he-IL" dirty="0"/>
              <a:t>כפתורים:</a:t>
            </a:r>
          </a:p>
          <a:p>
            <a:pPr marL="342900" indent="-342900">
              <a:buAutoNum type="arabicPeriod"/>
            </a:pPr>
            <a:r>
              <a:rPr lang="he-IL" dirty="0" err="1"/>
              <a:t>היתחבור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שליחה</a:t>
            </a:r>
          </a:p>
          <a:p>
            <a:pPr marL="342900" indent="-342900">
              <a:buAutoNum type="arabicPeriod"/>
            </a:pPr>
            <a:r>
              <a:rPr lang="he-IL" dirty="0"/>
              <a:t>חזור לחולן ראשי</a:t>
            </a:r>
          </a:p>
          <a:p>
            <a:r>
              <a:rPr lang="he-IL" dirty="0"/>
              <a:t>מקומות להכנסת טקסט:</a:t>
            </a:r>
          </a:p>
          <a:p>
            <a:pPr marL="342900" indent="-342900">
              <a:buAutoNum type="arabicPeriod"/>
            </a:pPr>
            <a:r>
              <a:rPr lang="en-US" dirty="0"/>
              <a:t>Username</a:t>
            </a:r>
          </a:p>
          <a:p>
            <a:pPr marL="342900" indent="-342900">
              <a:buAutoNum type="arabicPeriod"/>
            </a:pPr>
            <a:r>
              <a:rPr lang="en-US" dirty="0"/>
              <a:t>Password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אימות סיסמה</a:t>
            </a:r>
            <a:endParaRPr lang="en-US" dirty="0"/>
          </a:p>
          <a:p>
            <a:r>
              <a:rPr lang="he-IL" dirty="0" err="1"/>
              <a:t>תיקשורת</a:t>
            </a:r>
            <a:r>
              <a:rPr lang="he-IL" dirty="0"/>
              <a:t> אם שרת:</a:t>
            </a:r>
          </a:p>
          <a:p>
            <a:r>
              <a:rPr lang="he-IL" dirty="0"/>
              <a:t>מהלקוח:</a:t>
            </a:r>
          </a:p>
          <a:p>
            <a:pPr marL="342900" indent="-342900">
              <a:buAutoNum type="arabicPeriod"/>
            </a:pPr>
            <a:r>
              <a:rPr lang="he-IL" dirty="0"/>
              <a:t>שליחת פרטים (</a:t>
            </a:r>
            <a:r>
              <a:rPr lang="en-US"/>
              <a:t>SIGNIN</a:t>
            </a:r>
            <a:r>
              <a:rPr lang="he-IL"/>
              <a:t>)</a:t>
            </a:r>
            <a:endParaRPr lang="he-IL" dirty="0"/>
          </a:p>
          <a:p>
            <a:r>
              <a:rPr lang="he-IL" dirty="0"/>
              <a:t>מהשרת:</a:t>
            </a:r>
          </a:p>
          <a:p>
            <a:pPr marL="342900" indent="-342900">
              <a:buAutoNum type="arabicPeriod"/>
            </a:pPr>
            <a:r>
              <a:rPr lang="he-IL" dirty="0"/>
              <a:t>שליחת אישור (</a:t>
            </a:r>
            <a:r>
              <a:rPr lang="en-US" dirty="0"/>
              <a:t>DONE</a:t>
            </a:r>
            <a:r>
              <a:rPr lang="he-IL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he-IL" dirty="0"/>
              <a:t>שליחה שהפרטים כבר תפוסים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TAKEN USERNAME</a:t>
            </a:r>
            <a:r>
              <a:rPr lang="he-IL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  <a:p>
            <a:pPr marL="342900" indent="-342900">
              <a:buFontTx/>
              <a:buAutoNum type="arabicPeriod"/>
            </a:pPr>
            <a:r>
              <a:rPr lang="he-IL" dirty="0"/>
              <a:t>שליחה שהפרטים לא תקינים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UNCORRECT CERTIFICATES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6210B6-5ACE-88E9-07F8-706F523B910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58444" y="1690688"/>
            <a:ext cx="1729356" cy="10271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5B016-188D-2353-A7E5-4D8A8F5953D8}"/>
              </a:ext>
            </a:extLst>
          </p:cNvPr>
          <p:cNvCxnSpPr>
            <a:cxnSpLocks/>
          </p:cNvCxnSpPr>
          <p:nvPr/>
        </p:nvCxnSpPr>
        <p:spPr>
          <a:xfrm flipV="1">
            <a:off x="5588000" y="2055813"/>
            <a:ext cx="2946400" cy="1373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5CB56-4222-77C9-4813-1164BB011549}"/>
              </a:ext>
            </a:extLst>
          </p:cNvPr>
          <p:cNvCxnSpPr>
            <a:cxnSpLocks/>
          </p:cNvCxnSpPr>
          <p:nvPr/>
        </p:nvCxnSpPr>
        <p:spPr>
          <a:xfrm flipH="1">
            <a:off x="5588000" y="2463800"/>
            <a:ext cx="2946400" cy="13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F76578-0B95-0A31-A657-76676E936AF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2258444" y="1285336"/>
            <a:ext cx="6377556" cy="1693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0C80F1-11BC-290A-3576-DB5D3E704DEC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H="1" flipV="1">
            <a:off x="2258444" y="1285336"/>
            <a:ext cx="1729356" cy="1432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4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42D7-3DFF-9163-8E8E-D02B1A6A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הודעות שהשרת צריך לקבל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FD49-C95E-0DDE-0853-1D70D6D6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283"/>
            <a:ext cx="10515600" cy="466226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הודעות על כניסה/יציאה מחלונות:</a:t>
            </a:r>
          </a:p>
          <a:p>
            <a:pPr marL="0" indent="0">
              <a:buNone/>
            </a:pPr>
            <a:r>
              <a:rPr lang="he-IL" dirty="0"/>
              <a:t>	1. בקשות משחק</a:t>
            </a:r>
          </a:p>
          <a:p>
            <a:pPr marL="0" indent="0">
              <a:buNone/>
            </a:pPr>
            <a:r>
              <a:rPr lang="he-IL" dirty="0"/>
              <a:t>	2. בחירת דמות</a:t>
            </a:r>
          </a:p>
          <a:p>
            <a:pPr marL="0" indent="0">
              <a:buNone/>
            </a:pPr>
            <a:r>
              <a:rPr lang="he-IL" dirty="0"/>
              <a:t> 	3. בחירת המשך (לאחר משחק)</a:t>
            </a:r>
          </a:p>
          <a:p>
            <a:r>
              <a:rPr lang="he-IL" dirty="0"/>
              <a:t>שליחת </a:t>
            </a:r>
            <a:r>
              <a:rPr lang="he-IL" dirty="0" err="1"/>
              <a:t>סרוב</a:t>
            </a:r>
            <a:r>
              <a:rPr lang="he-IL" dirty="0"/>
              <a:t> לבקשת משחק</a:t>
            </a:r>
          </a:p>
          <a:p>
            <a:r>
              <a:rPr lang="he-IL" dirty="0"/>
              <a:t>שליחת הסכמה לבקשת משחק</a:t>
            </a:r>
            <a:endParaRPr lang="en-US" dirty="0"/>
          </a:p>
          <a:p>
            <a:r>
              <a:rPr lang="he-IL"/>
              <a:t>שליחת בקשת משחק</a:t>
            </a:r>
            <a:endParaRPr lang="he-IL" dirty="0"/>
          </a:p>
          <a:p>
            <a:r>
              <a:rPr lang="he-IL" dirty="0"/>
              <a:t>שליחת בקשה למשחק</a:t>
            </a:r>
          </a:p>
          <a:p>
            <a:r>
              <a:rPr lang="he-IL" dirty="0"/>
              <a:t>שליחת הודעה על הילחצות הכפתור "נעשתה בחירה"</a:t>
            </a:r>
          </a:p>
          <a:p>
            <a:r>
              <a:rPr lang="he-IL" dirty="0"/>
              <a:t>הודעה </a:t>
            </a:r>
            <a:r>
              <a:rPr lang="he-IL" dirty="0" err="1"/>
              <a:t>שבחרתה</a:t>
            </a:r>
            <a:r>
              <a:rPr lang="he-IL" dirty="0"/>
              <a:t> לעשות משחק חוזר (בחלון בחירת המשך)</a:t>
            </a:r>
          </a:p>
          <a:p>
            <a:r>
              <a:rPr lang="he-IL" dirty="0"/>
              <a:t>הודעה על יציאה מהתוכנה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766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E3CE-7901-3057-367D-9894471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 הודעות שהלקוח צריך לקבל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4CF4-EBFB-536C-12F1-AC095B8C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בקשת משחק</a:t>
            </a:r>
          </a:p>
          <a:p>
            <a:r>
              <a:rPr lang="he-IL" dirty="0"/>
              <a:t>הודעה על מצב בקשת המשחק</a:t>
            </a:r>
          </a:p>
          <a:p>
            <a:r>
              <a:rPr lang="he-IL" dirty="0"/>
              <a:t>שליחת הודעה על תחילת משחק, (</a:t>
            </a:r>
            <a:r>
              <a:rPr lang="en-US" dirty="0"/>
              <a:t>IP</a:t>
            </a:r>
            <a:r>
              <a:rPr lang="he-IL" dirty="0"/>
              <a:t> של שחקן 2, האם הוא יהיה שרת שרת)</a:t>
            </a:r>
          </a:p>
          <a:p>
            <a:r>
              <a:rPr lang="he-IL" dirty="0"/>
              <a:t>האם השחקן השני מסכים או יצא (בבחירת דמויות ובבחירת המשך)</a:t>
            </a:r>
          </a:p>
          <a:p>
            <a:endParaRPr lang="he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8899865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1471</Words>
  <Application>Microsoft Office PowerPoint</Application>
  <PresentationFormat>Widescreen</PresentationFormat>
  <Paragraphs>344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שקופית היתחברות</vt:lpstr>
      <vt:lpstr>סיכום הודעות שהשרת צריך לקבל</vt:lpstr>
      <vt:lpstr>סיכום הודעות שהלקוח צריך לקבל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Administrator</dc:creator>
  <cp:lastModifiedBy>Mark Movshovich</cp:lastModifiedBy>
  <cp:revision>67</cp:revision>
  <dcterms:created xsi:type="dcterms:W3CDTF">2024-01-10T06:55:26Z</dcterms:created>
  <dcterms:modified xsi:type="dcterms:W3CDTF">2024-06-10T18:22:08Z</dcterms:modified>
</cp:coreProperties>
</file>